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3.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4.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5.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style6.xml" ContentType="application/vnd.ms-office.chartstyle+xml"/>
  <Override PartName="/ppt/charts/colors6.xml" ContentType="application/vnd.ms-office.chartcolorstyle+xml"/>
  <Override PartName="/ppt/charts/chart11.xml" ContentType="application/vnd.openxmlformats-officedocument.drawingml.chart+xml"/>
  <Override PartName="/ppt/charts/style7.xml" ContentType="application/vnd.ms-office.chartstyle+xml"/>
  <Override PartName="/ppt/charts/colors7.xml" ContentType="application/vnd.ms-office.chartcolorstyle+xml"/>
  <Override PartName="/ppt/charts/chart12.xml" ContentType="application/vnd.openxmlformats-officedocument.drawingml.chart+xml"/>
  <Override PartName="/ppt/charts/style8.xml" ContentType="application/vnd.ms-office.chartstyle+xml"/>
  <Override PartName="/ppt/charts/colors8.xml" ContentType="application/vnd.ms-office.chartcolorstyle+xml"/>
  <Override PartName="/ppt/charts/chart13.xml" ContentType="application/vnd.openxmlformats-officedocument.drawingml.chart+xml"/>
  <Override PartName="/ppt/charts/style9.xml" ContentType="application/vnd.ms-office.chartstyle+xml"/>
  <Override PartName="/ppt/charts/colors9.xml" ContentType="application/vnd.ms-office.chartcolorstyle+xml"/>
  <Override PartName="/ppt/charts/chart14.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5.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6.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7.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8.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9.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15.xml" ContentType="application/vnd.openxmlformats-officedocument.presentationml.notesSlide+xml"/>
  <Override PartName="/ppt/charts/chart20.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6" r:id="rId1"/>
    <p:sldMasterId id="2147483657" r:id="rId2"/>
    <p:sldMasterId id="2147483733" r:id="rId3"/>
    <p:sldMasterId id="2147483745" r:id="rId4"/>
    <p:sldMasterId id="2147483828" r:id="rId5"/>
    <p:sldMasterId id="2147483839" r:id="rId6"/>
  </p:sldMasterIdLst>
  <p:notesMasterIdLst>
    <p:notesMasterId r:id="rId86"/>
  </p:notesMasterIdLst>
  <p:sldIdLst>
    <p:sldId id="2147471136" r:id="rId7"/>
    <p:sldId id="2147471143" r:id="rId8"/>
    <p:sldId id="2147471137" r:id="rId9"/>
    <p:sldId id="2147471138" r:id="rId10"/>
    <p:sldId id="281" r:id="rId11"/>
    <p:sldId id="274" r:id="rId12"/>
    <p:sldId id="2147471139" r:id="rId13"/>
    <p:sldId id="2147471140" r:id="rId14"/>
    <p:sldId id="283" r:id="rId15"/>
    <p:sldId id="259" r:id="rId16"/>
    <p:sldId id="262" r:id="rId17"/>
    <p:sldId id="261" r:id="rId18"/>
    <p:sldId id="270" r:id="rId19"/>
    <p:sldId id="2147471141" r:id="rId20"/>
    <p:sldId id="266" r:id="rId21"/>
    <p:sldId id="2147471142" r:id="rId22"/>
    <p:sldId id="276" r:id="rId23"/>
    <p:sldId id="277" r:id="rId24"/>
    <p:sldId id="279" r:id="rId25"/>
    <p:sldId id="284" r:id="rId26"/>
    <p:sldId id="278" r:id="rId27"/>
    <p:sldId id="280" r:id="rId28"/>
    <p:sldId id="2147471145" r:id="rId29"/>
    <p:sldId id="256" r:id="rId30"/>
    <p:sldId id="257" r:id="rId31"/>
    <p:sldId id="269" r:id="rId32"/>
    <p:sldId id="282" r:id="rId33"/>
    <p:sldId id="275" r:id="rId34"/>
    <p:sldId id="268" r:id="rId35"/>
    <p:sldId id="2147471151" r:id="rId36"/>
    <p:sldId id="2147471152" r:id="rId37"/>
    <p:sldId id="2147471153" r:id="rId38"/>
    <p:sldId id="2147471154" r:id="rId39"/>
    <p:sldId id="2147471155" r:id="rId40"/>
    <p:sldId id="2147471156" r:id="rId41"/>
    <p:sldId id="2147471157" r:id="rId42"/>
    <p:sldId id="2147471158" r:id="rId43"/>
    <p:sldId id="2147471159" r:id="rId44"/>
    <p:sldId id="2147471146" r:id="rId45"/>
    <p:sldId id="495" r:id="rId46"/>
    <p:sldId id="496" r:id="rId47"/>
    <p:sldId id="498" r:id="rId48"/>
    <p:sldId id="499" r:id="rId49"/>
    <p:sldId id="505" r:id="rId50"/>
    <p:sldId id="506" r:id="rId51"/>
    <p:sldId id="509" r:id="rId52"/>
    <p:sldId id="508" r:id="rId53"/>
    <p:sldId id="500" r:id="rId54"/>
    <p:sldId id="501" r:id="rId55"/>
    <p:sldId id="502" r:id="rId56"/>
    <p:sldId id="503" r:id="rId57"/>
    <p:sldId id="504" r:id="rId58"/>
    <p:sldId id="2147471160" r:id="rId59"/>
    <p:sldId id="2147471161" r:id="rId60"/>
    <p:sldId id="2147471162" r:id="rId61"/>
    <p:sldId id="2147471163" r:id="rId62"/>
    <p:sldId id="2147471177" r:id="rId63"/>
    <p:sldId id="2147471176" r:id="rId64"/>
    <p:sldId id="2147471175" r:id="rId65"/>
    <p:sldId id="2147471178" r:id="rId66"/>
    <p:sldId id="2147471172" r:id="rId67"/>
    <p:sldId id="2147471167" r:id="rId68"/>
    <p:sldId id="2147471166" r:id="rId69"/>
    <p:sldId id="2147471164" r:id="rId70"/>
    <p:sldId id="2147471179" r:id="rId71"/>
    <p:sldId id="2147471180" r:id="rId72"/>
    <p:sldId id="2147471181" r:id="rId73"/>
    <p:sldId id="2147471169" r:id="rId74"/>
    <p:sldId id="2147471182" r:id="rId75"/>
    <p:sldId id="2147471170" r:id="rId76"/>
    <p:sldId id="2147471183" r:id="rId77"/>
    <p:sldId id="2147471184" r:id="rId78"/>
    <p:sldId id="2147471185" r:id="rId79"/>
    <p:sldId id="2147471186" r:id="rId80"/>
    <p:sldId id="2147471187" r:id="rId81"/>
    <p:sldId id="2147471188" r:id="rId82"/>
    <p:sldId id="2147471189" r:id="rId83"/>
    <p:sldId id="2147471171" r:id="rId84"/>
    <p:sldId id="2147471173" r:id="rId85"/>
  </p:sldIdLst>
  <p:sldSz cx="9144000" cy="5143500" type="screen16x9"/>
  <p:notesSz cx="6858000" cy="9144000"/>
  <p:embeddedFontLst>
    <p:embeddedFont>
      <p:font typeface="Arial Black" panose="020B0A04020102020204" pitchFamily="34" charset="0"/>
      <p:bold r:id="rId87"/>
    </p:embeddedFont>
    <p:embeddedFont>
      <p:font typeface="Barlow" panose="00000500000000000000" pitchFamily="2" charset="0"/>
      <p:regular r:id="rId88"/>
      <p:bold r:id="rId89"/>
      <p:italic r:id="rId90"/>
      <p:boldItalic r:id="rId91"/>
    </p:embeddedFont>
    <p:embeddedFont>
      <p:font typeface="Barlow SemiBold" panose="00000700000000000000" pitchFamily="2" charset="0"/>
      <p:regular r:id="rId92"/>
      <p:bold r:id="rId93"/>
      <p:italic r:id="rId94"/>
      <p:boldItalic r:id="rId95"/>
    </p:embeddedFont>
    <p:embeddedFont>
      <p:font typeface="Calibri" panose="020F0502020204030204" pitchFamily="34" charset="0"/>
      <p:regular r:id="rId96"/>
      <p:bold r:id="rId97"/>
      <p:italic r:id="rId98"/>
      <p:boldItalic r:id="rId99"/>
    </p:embeddedFont>
    <p:embeddedFont>
      <p:font typeface="Calibri Light" panose="020F0302020204030204" pitchFamily="34" charset="0"/>
      <p:regular r:id="rId100"/>
      <p:italic r:id="rId101"/>
    </p:embeddedFont>
    <p:embeddedFont>
      <p:font typeface="Cambria Math" panose="02040503050406030204" pitchFamily="18" charset="0"/>
      <p:regular r:id="rId102"/>
    </p:embeddedFont>
    <p:embeddedFont>
      <p:font typeface="Century Gothic" panose="020B0502020202020204" pitchFamily="34" charset="0"/>
      <p:regular r:id="rId103"/>
      <p:bold r:id="rId104"/>
      <p:italic r:id="rId105"/>
      <p:boldItalic r:id="rId106"/>
    </p:embeddedFont>
    <p:embeddedFont>
      <p:font typeface="Century Gothic Bold" panose="020B0702020202020204" pitchFamily="34" charset="0"/>
      <p:bold r:id="rId107"/>
    </p:embeddedFont>
    <p:embeddedFont>
      <p:font typeface="Century Gothic Bold" panose="020B0702020202020204" pitchFamily="34" charset="0"/>
      <p:bold r:id="rId107"/>
    </p:embeddedFont>
    <p:embeddedFont>
      <p:font typeface="HelveticaNeueLT Std Lt Cn" panose="020B0406020202030204" charset="0"/>
      <p:regular r:id="rId108"/>
      <p:bold r:id="rId109"/>
      <p:italic r:id="rId110"/>
      <p:boldItalic r:id="rId111"/>
    </p:embeddedFont>
    <p:embeddedFont>
      <p:font typeface="Rubik" panose="020B0604020202020204" charset="-79"/>
      <p:regular r:id="rId112"/>
      <p:bold r:id="rId113"/>
      <p:italic r:id="rId114"/>
      <p:boldItalic r:id="rId115"/>
    </p:embeddedFont>
    <p:embeddedFont>
      <p:font typeface="Rubik Light" panose="020B0604020202020204" charset="-79"/>
      <p:regular r:id="rId116"/>
      <p:bold r:id="rId117"/>
      <p:italic r:id="rId118"/>
      <p:boldItalic r:id="rId119"/>
    </p:embeddedFont>
    <p:embeddedFont>
      <p:font typeface="Segoe UI" panose="020B0502040204020203" pitchFamily="34" charset="0"/>
      <p:regular r:id="rId120"/>
      <p:bold r:id="rId121"/>
      <p:italic r:id="rId122"/>
      <p:boldItalic r:id="rId123"/>
    </p:embeddedFont>
    <p:embeddedFont>
      <p:font typeface="Source Sans Pro" panose="020B0503030403020204" pitchFamily="34" charset="0"/>
      <p:regular r:id="rId124"/>
      <p:bold r:id="rId125"/>
      <p:italic r:id="rId126"/>
      <p:boldItalic r:id="rId1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5B8E2A7D-1CAA-4D34-B901-383C8E9781FC}">
          <p14:sldIdLst>
            <p14:sldId id="2147471136"/>
            <p14:sldId id="2147471143"/>
            <p14:sldId id="2147471137"/>
            <p14:sldId id="2147471138"/>
            <p14:sldId id="281"/>
            <p14:sldId id="274"/>
            <p14:sldId id="2147471139"/>
            <p14:sldId id="2147471140"/>
            <p14:sldId id="283"/>
            <p14:sldId id="259"/>
            <p14:sldId id="262"/>
            <p14:sldId id="261"/>
            <p14:sldId id="270"/>
            <p14:sldId id="2147471141"/>
            <p14:sldId id="266"/>
            <p14:sldId id="2147471142"/>
            <p14:sldId id="276"/>
            <p14:sldId id="277"/>
            <p14:sldId id="279"/>
            <p14:sldId id="284"/>
            <p14:sldId id="278"/>
            <p14:sldId id="280"/>
            <p14:sldId id="2147471145"/>
            <p14:sldId id="256"/>
            <p14:sldId id="257"/>
            <p14:sldId id="269"/>
            <p14:sldId id="282"/>
            <p14:sldId id="275"/>
            <p14:sldId id="268"/>
            <p14:sldId id="2147471151"/>
            <p14:sldId id="2147471152"/>
            <p14:sldId id="2147471153"/>
            <p14:sldId id="2147471154"/>
            <p14:sldId id="2147471155"/>
            <p14:sldId id="2147471156"/>
            <p14:sldId id="2147471157"/>
            <p14:sldId id="2147471158"/>
            <p14:sldId id="2147471159"/>
            <p14:sldId id="2147471146"/>
            <p14:sldId id="495"/>
            <p14:sldId id="496"/>
            <p14:sldId id="498"/>
            <p14:sldId id="499"/>
            <p14:sldId id="505"/>
            <p14:sldId id="506"/>
            <p14:sldId id="509"/>
            <p14:sldId id="508"/>
            <p14:sldId id="500"/>
            <p14:sldId id="501"/>
            <p14:sldId id="502"/>
            <p14:sldId id="503"/>
            <p14:sldId id="504"/>
          </p14:sldIdLst>
        </p14:section>
        <p14:section name="Default Section" id="{89DE7FEE-27C5-4BD4-824C-9AD1484C1250}">
          <p14:sldIdLst>
            <p14:sldId id="2147471160"/>
            <p14:sldId id="2147471161"/>
            <p14:sldId id="2147471162"/>
            <p14:sldId id="2147471163"/>
            <p14:sldId id="2147471177"/>
            <p14:sldId id="2147471176"/>
            <p14:sldId id="2147471175"/>
            <p14:sldId id="2147471178"/>
            <p14:sldId id="2147471172"/>
            <p14:sldId id="2147471167"/>
            <p14:sldId id="2147471166"/>
            <p14:sldId id="2147471164"/>
            <p14:sldId id="2147471179"/>
            <p14:sldId id="2147471180"/>
            <p14:sldId id="2147471181"/>
            <p14:sldId id="2147471169"/>
            <p14:sldId id="2147471182"/>
            <p14:sldId id="2147471170"/>
            <p14:sldId id="2147471183"/>
            <p14:sldId id="2147471184"/>
            <p14:sldId id="2147471185"/>
            <p14:sldId id="2147471186"/>
            <p14:sldId id="2147471187"/>
            <p14:sldId id="2147471188"/>
            <p14:sldId id="2147471189"/>
            <p14:sldId id="2147471171"/>
            <p14:sldId id="2147471173"/>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B843162-9406-431A-B793-3A79F239F136}">
  <a:tblStyle styleId="{FB843162-9406-431A-B793-3A79F239F136}" styleName="Table_0">
    <a:wholeTbl>
      <a:tcTxStyle b="off" i="off">
        <a:font>
          <a:latin typeface="Gill Sans MT"/>
          <a:ea typeface="Gill Sans MT"/>
          <a:cs typeface="Gill Sans MT"/>
        </a:font>
        <a:srgbClr val="000000"/>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F6F3EA"/>
          </a:solidFill>
        </a:fill>
      </a:tcStyle>
    </a:wholeTbl>
    <a:band1H>
      <a:tcTxStyle/>
      <a:tcStyle>
        <a:tcBdr/>
        <a:fill>
          <a:solidFill>
            <a:srgbClr val="EDE6D2"/>
          </a:solidFill>
        </a:fill>
      </a:tcStyle>
    </a:band1H>
    <a:band2H>
      <a:tcTxStyle/>
      <a:tcStyle>
        <a:tcBdr/>
      </a:tcStyle>
    </a:band2H>
    <a:band1V>
      <a:tcTxStyle/>
      <a:tcStyle>
        <a:tcBdr/>
        <a:fill>
          <a:solidFill>
            <a:srgbClr val="EDE6D2"/>
          </a:solidFill>
        </a:fill>
      </a:tcStyle>
    </a:band1V>
    <a:band2V>
      <a:tcTxStyle/>
      <a:tcStyle>
        <a:tcBdr/>
      </a:tcStyle>
    </a:band2V>
    <a:lastCol>
      <a:tcTxStyle b="on" i="off">
        <a:font>
          <a:latin typeface="Gill Sans MT"/>
          <a:ea typeface="Gill Sans MT"/>
          <a:cs typeface="Gill Sans MT"/>
        </a:font>
        <a:srgbClr val="FFFFFF"/>
      </a:tcTxStyle>
      <a:tcStyle>
        <a:tcBdr/>
        <a:fill>
          <a:solidFill>
            <a:srgbClr val="CEB966"/>
          </a:solidFill>
        </a:fill>
      </a:tcStyle>
    </a:lastCol>
    <a:firstCol>
      <a:tcTxStyle b="on" i="off">
        <a:font>
          <a:latin typeface="Gill Sans MT"/>
          <a:ea typeface="Gill Sans MT"/>
          <a:cs typeface="Gill Sans MT"/>
        </a:font>
        <a:srgbClr val="FFFFFF"/>
      </a:tcTxStyle>
      <a:tcStyle>
        <a:tcBdr/>
        <a:fill>
          <a:solidFill>
            <a:srgbClr val="CEB966"/>
          </a:solidFill>
        </a:fill>
      </a:tcStyle>
    </a:firstCol>
    <a:lastRow>
      <a:tcTxStyle b="on" i="off">
        <a:font>
          <a:latin typeface="Gill Sans MT"/>
          <a:ea typeface="Gill Sans MT"/>
          <a:cs typeface="Gill Sans MT"/>
        </a:font>
        <a:srgbClr val="FFFFFF"/>
      </a:tcTxStyle>
      <a:tcStyle>
        <a:tcBdr>
          <a:top>
            <a:ln w="38100" cap="flat" cmpd="sng">
              <a:solidFill>
                <a:srgbClr val="FFFFFF"/>
              </a:solidFill>
              <a:prstDash val="solid"/>
              <a:round/>
              <a:headEnd type="none" w="sm" len="sm"/>
              <a:tailEnd type="none" w="sm" len="sm"/>
            </a:ln>
          </a:top>
        </a:tcBdr>
        <a:fill>
          <a:solidFill>
            <a:srgbClr val="CEB966"/>
          </a:solidFill>
        </a:fill>
      </a:tcStyle>
    </a:lastRow>
    <a:seCell>
      <a:tcTxStyle/>
      <a:tcStyle>
        <a:tcBdr/>
      </a:tcStyle>
    </a:seCell>
    <a:swCell>
      <a:tcTxStyle/>
      <a:tcStyle>
        <a:tcBdr/>
      </a:tcStyle>
    </a:swCell>
    <a:firstRow>
      <a:tcTxStyle b="on" i="off">
        <a:font>
          <a:latin typeface="Gill Sans MT"/>
          <a:ea typeface="Gill Sans MT"/>
          <a:cs typeface="Gill Sans MT"/>
        </a:font>
        <a:srgbClr val="FFFFFF"/>
      </a:tcTxStyle>
      <a:tcStyle>
        <a:tcBdr>
          <a:bottom>
            <a:ln w="38100" cap="flat" cmpd="sng">
              <a:solidFill>
                <a:srgbClr val="FFFFFF"/>
              </a:solidFill>
              <a:prstDash val="solid"/>
              <a:round/>
              <a:headEnd type="none" w="sm" len="sm"/>
              <a:tailEnd type="none" w="sm" len="sm"/>
            </a:ln>
          </a:bottom>
        </a:tcBdr>
        <a:fill>
          <a:solidFill>
            <a:srgbClr val="CEB966"/>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p:cViewPr varScale="1">
        <p:scale>
          <a:sx n="76" d="100"/>
          <a:sy n="76" d="100"/>
        </p:scale>
        <p:origin x="1000" y="60"/>
      </p:cViewPr>
      <p:guideLst>
        <p:guide orient="horz" pos="1620"/>
        <p:guide pos="2880"/>
      </p:guideLst>
    </p:cSldViewPr>
  </p:slideViewPr>
  <p:notesTextViewPr>
    <p:cViewPr>
      <p:scale>
        <a:sx n="1" d="1"/>
        <a:sy n="1" d="1"/>
      </p:scale>
      <p:origin x="0" y="0"/>
    </p:cViewPr>
  </p:notesTextViewPr>
  <p:sorterViewPr>
    <p:cViewPr varScale="1">
      <p:scale>
        <a:sx n="100" d="100"/>
        <a:sy n="100" d="100"/>
      </p:scale>
      <p:origin x="0" y="-14952"/>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font" Target="fonts/font31.fntdata"/><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font" Target="fonts/font3.fntdata"/><Relationship Id="rId112" Type="http://schemas.openxmlformats.org/officeDocument/2006/relationships/font" Target="fonts/font26.fntdata"/><Relationship Id="rId16" Type="http://schemas.openxmlformats.org/officeDocument/2006/relationships/slide" Target="slides/slide10.xml"/><Relationship Id="rId107" Type="http://schemas.openxmlformats.org/officeDocument/2006/relationships/font" Target="fonts/font21.fntdata"/><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font" Target="fonts/font16.fntdata"/><Relationship Id="rId123" Type="http://schemas.openxmlformats.org/officeDocument/2006/relationships/font" Target="fonts/font37.fntdata"/><Relationship Id="rId128" Type="http://schemas.openxmlformats.org/officeDocument/2006/relationships/presProps" Target="presProps.xml"/><Relationship Id="rId5" Type="http://schemas.openxmlformats.org/officeDocument/2006/relationships/slideMaster" Target="slideMasters/slideMaster5.xml"/><Relationship Id="rId90" Type="http://schemas.openxmlformats.org/officeDocument/2006/relationships/font" Target="fonts/font4.fntdata"/><Relationship Id="rId95" Type="http://schemas.openxmlformats.org/officeDocument/2006/relationships/font" Target="fonts/font9.fntdata"/><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font" Target="fonts/font27.fntdata"/><Relationship Id="rId118" Type="http://schemas.openxmlformats.org/officeDocument/2006/relationships/font" Target="fonts/font32.fntdata"/><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font" Target="fonts/font17.fntdata"/><Relationship Id="rId108" Type="http://schemas.openxmlformats.org/officeDocument/2006/relationships/font" Target="fonts/font22.fntdata"/><Relationship Id="rId124" Type="http://schemas.openxmlformats.org/officeDocument/2006/relationships/font" Target="fonts/font38.fntdata"/><Relationship Id="rId129" Type="http://schemas.openxmlformats.org/officeDocument/2006/relationships/viewProps" Target="viewProps.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font" Target="fonts/font5.fntdata"/><Relationship Id="rId96"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font" Target="fonts/font28.fntdata"/><Relationship Id="rId119" Type="http://schemas.openxmlformats.org/officeDocument/2006/relationships/font" Target="fonts/font33.fntdata"/><Relationship Id="rId44" Type="http://schemas.openxmlformats.org/officeDocument/2006/relationships/slide" Target="slides/slide38.xml"/><Relationship Id="rId60" Type="http://schemas.openxmlformats.org/officeDocument/2006/relationships/slide" Target="slides/slide54.xml"/><Relationship Id="rId65" Type="http://schemas.openxmlformats.org/officeDocument/2006/relationships/slide" Target="slides/slide59.xml"/><Relationship Id="rId81" Type="http://schemas.openxmlformats.org/officeDocument/2006/relationships/slide" Target="slides/slide75.xml"/><Relationship Id="rId86" Type="http://schemas.openxmlformats.org/officeDocument/2006/relationships/notesMaster" Target="notesMasters/notesMaster1.xml"/><Relationship Id="rId130" Type="http://schemas.openxmlformats.org/officeDocument/2006/relationships/theme" Target="theme/theme1.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font" Target="fonts/font23.fntdata"/><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font" Target="fonts/font11.fntdata"/><Relationship Id="rId104" Type="http://schemas.openxmlformats.org/officeDocument/2006/relationships/font" Target="fonts/font18.fntdata"/><Relationship Id="rId120" Type="http://schemas.openxmlformats.org/officeDocument/2006/relationships/font" Target="fonts/font34.fntdata"/><Relationship Id="rId125" Type="http://schemas.openxmlformats.org/officeDocument/2006/relationships/font" Target="fonts/font39.fntdata"/><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font" Target="fonts/font6.fntdata"/><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font" Target="fonts/font1.fntdata"/><Relationship Id="rId110" Type="http://schemas.openxmlformats.org/officeDocument/2006/relationships/font" Target="fonts/font24.fntdata"/><Relationship Id="rId115" Type="http://schemas.openxmlformats.org/officeDocument/2006/relationships/font" Target="fonts/font29.fntdata"/><Relationship Id="rId131" Type="http://schemas.openxmlformats.org/officeDocument/2006/relationships/tableStyles" Target="tableStyles.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font" Target="fonts/font14.fntdata"/><Relationship Id="rId105" Type="http://schemas.openxmlformats.org/officeDocument/2006/relationships/font" Target="fonts/font19.fntdata"/><Relationship Id="rId126" Type="http://schemas.openxmlformats.org/officeDocument/2006/relationships/font" Target="fonts/font40.fntdata"/><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font" Target="fonts/font7.fntdata"/><Relationship Id="rId98" Type="http://schemas.openxmlformats.org/officeDocument/2006/relationships/font" Target="fonts/font12.fntdata"/><Relationship Id="rId121" Type="http://schemas.openxmlformats.org/officeDocument/2006/relationships/font" Target="fonts/font35.fntdata"/><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font" Target="fonts/font30.fntdata"/><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font" Target="fonts/font2.fntdata"/><Relationship Id="rId111" Type="http://schemas.openxmlformats.org/officeDocument/2006/relationships/font" Target="fonts/font25.fntdata"/><Relationship Id="rId132" Type="http://schemas.microsoft.com/office/2016/11/relationships/changesInfo" Target="changesInfos/changesInfo1.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font" Target="fonts/font20.fntdata"/><Relationship Id="rId127" Type="http://schemas.openxmlformats.org/officeDocument/2006/relationships/font" Target="fonts/font41.fntdata"/><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font" Target="fonts/font8.fntdata"/><Relationship Id="rId99" Type="http://schemas.openxmlformats.org/officeDocument/2006/relationships/font" Target="fonts/font13.fntdata"/><Relationship Id="rId101" Type="http://schemas.openxmlformats.org/officeDocument/2006/relationships/font" Target="fonts/font15.fntdata"/><Relationship Id="rId122" Type="http://schemas.openxmlformats.org/officeDocument/2006/relationships/font" Target="fonts/font36.fntdata"/><Relationship Id="rId4" Type="http://schemas.openxmlformats.org/officeDocument/2006/relationships/slideMaster" Target="slideMasters/slideMaster4.xml"/><Relationship Id="rId9" Type="http://schemas.openxmlformats.org/officeDocument/2006/relationships/slide" Target="slides/slide3.xml"/><Relationship Id="rId26" Type="http://schemas.openxmlformats.org/officeDocument/2006/relationships/slide" Target="slides/slide2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mon Atkinson" userId="31d057e7-e0dc-419b-878b-8a961d1fa56c" providerId="ADAL" clId="{8E66A4F6-4E30-4C0C-B160-164EFE7002D2}"/>
    <pc:docChg chg="addSld delSld modSld delMainMaster modSection">
      <pc:chgData name="Simon Atkinson" userId="31d057e7-e0dc-419b-878b-8a961d1fa56c" providerId="ADAL" clId="{8E66A4F6-4E30-4C0C-B160-164EFE7002D2}" dt="2023-01-02T11:00:24.618" v="56" actId="6549"/>
      <pc:docMkLst>
        <pc:docMk/>
      </pc:docMkLst>
      <pc:sldChg chg="del">
        <pc:chgData name="Simon Atkinson" userId="31d057e7-e0dc-419b-878b-8a961d1fa56c" providerId="ADAL" clId="{8E66A4F6-4E30-4C0C-B160-164EFE7002D2}" dt="2023-01-02T10:57:08.838" v="0" actId="47"/>
        <pc:sldMkLst>
          <pc:docMk/>
          <pc:sldMk cId="4152144440" sldId="258"/>
        </pc:sldMkLst>
      </pc:sldChg>
      <pc:sldChg chg="del">
        <pc:chgData name="Simon Atkinson" userId="31d057e7-e0dc-419b-878b-8a961d1fa56c" providerId="ADAL" clId="{8E66A4F6-4E30-4C0C-B160-164EFE7002D2}" dt="2023-01-02T10:57:08.838" v="0" actId="47"/>
        <pc:sldMkLst>
          <pc:docMk/>
          <pc:sldMk cId="2056263444" sldId="260"/>
        </pc:sldMkLst>
      </pc:sldChg>
      <pc:sldChg chg="modSp mod">
        <pc:chgData name="Simon Atkinson" userId="31d057e7-e0dc-419b-878b-8a961d1fa56c" providerId="ADAL" clId="{8E66A4F6-4E30-4C0C-B160-164EFE7002D2}" dt="2023-01-02T11:00:24.618" v="56" actId="6549"/>
        <pc:sldMkLst>
          <pc:docMk/>
          <pc:sldMk cId="2505648113" sldId="2147471136"/>
        </pc:sldMkLst>
        <pc:spChg chg="mod">
          <ac:chgData name="Simon Atkinson" userId="31d057e7-e0dc-419b-878b-8a961d1fa56c" providerId="ADAL" clId="{8E66A4F6-4E30-4C0C-B160-164EFE7002D2}" dt="2023-01-02T11:00:24.618" v="56" actId="6549"/>
          <ac:spMkLst>
            <pc:docMk/>
            <pc:sldMk cId="2505648113" sldId="2147471136"/>
            <ac:spMk id="2" creationId="{A33CB542-86D1-491B-8D40-64982A000BFA}"/>
          </ac:spMkLst>
        </pc:spChg>
      </pc:sldChg>
      <pc:sldChg chg="modSp mod">
        <pc:chgData name="Simon Atkinson" userId="31d057e7-e0dc-419b-878b-8a961d1fa56c" providerId="ADAL" clId="{8E66A4F6-4E30-4C0C-B160-164EFE7002D2}" dt="2023-01-02T10:58:12.738" v="51" actId="6549"/>
        <pc:sldMkLst>
          <pc:docMk/>
          <pc:sldMk cId="304485374" sldId="2147471143"/>
        </pc:sldMkLst>
        <pc:spChg chg="mod">
          <ac:chgData name="Simon Atkinson" userId="31d057e7-e0dc-419b-878b-8a961d1fa56c" providerId="ADAL" clId="{8E66A4F6-4E30-4C0C-B160-164EFE7002D2}" dt="2023-01-02T10:58:12.738" v="51" actId="6549"/>
          <ac:spMkLst>
            <pc:docMk/>
            <pc:sldMk cId="304485374" sldId="2147471143"/>
            <ac:spMk id="2" creationId="{A33CB542-86D1-491B-8D40-64982A000BFA}"/>
          </ac:spMkLst>
        </pc:spChg>
      </pc:sldChg>
      <pc:sldChg chg="del">
        <pc:chgData name="Simon Atkinson" userId="31d057e7-e0dc-419b-878b-8a961d1fa56c" providerId="ADAL" clId="{8E66A4F6-4E30-4C0C-B160-164EFE7002D2}" dt="2023-01-02T10:58:31.263" v="54" actId="47"/>
        <pc:sldMkLst>
          <pc:docMk/>
          <pc:sldMk cId="3150427650" sldId="2147471144"/>
        </pc:sldMkLst>
      </pc:sldChg>
      <pc:sldChg chg="del">
        <pc:chgData name="Simon Atkinson" userId="31d057e7-e0dc-419b-878b-8a961d1fa56c" providerId="ADAL" clId="{8E66A4F6-4E30-4C0C-B160-164EFE7002D2}" dt="2023-01-02T10:57:37.634" v="1" actId="47"/>
        <pc:sldMkLst>
          <pc:docMk/>
          <pc:sldMk cId="2171290426" sldId="2147471147"/>
        </pc:sldMkLst>
      </pc:sldChg>
      <pc:sldChg chg="del">
        <pc:chgData name="Simon Atkinson" userId="31d057e7-e0dc-419b-878b-8a961d1fa56c" providerId="ADAL" clId="{8E66A4F6-4E30-4C0C-B160-164EFE7002D2}" dt="2023-01-02T10:57:08.838" v="0" actId="47"/>
        <pc:sldMkLst>
          <pc:docMk/>
          <pc:sldMk cId="1234721779" sldId="2147471148"/>
        </pc:sldMkLst>
      </pc:sldChg>
      <pc:sldChg chg="del">
        <pc:chgData name="Simon Atkinson" userId="31d057e7-e0dc-419b-878b-8a961d1fa56c" providerId="ADAL" clId="{8E66A4F6-4E30-4C0C-B160-164EFE7002D2}" dt="2023-01-02T10:57:08.838" v="0" actId="47"/>
        <pc:sldMkLst>
          <pc:docMk/>
          <pc:sldMk cId="1863740482" sldId="2147471149"/>
        </pc:sldMkLst>
      </pc:sldChg>
      <pc:sldChg chg="del">
        <pc:chgData name="Simon Atkinson" userId="31d057e7-e0dc-419b-878b-8a961d1fa56c" providerId="ADAL" clId="{8E66A4F6-4E30-4C0C-B160-164EFE7002D2}" dt="2023-01-02T10:58:41.495" v="55" actId="47"/>
        <pc:sldMkLst>
          <pc:docMk/>
          <pc:sldMk cId="843104273" sldId="2147471150"/>
        </pc:sldMkLst>
      </pc:sldChg>
      <pc:sldChg chg="add del">
        <pc:chgData name="Simon Atkinson" userId="31d057e7-e0dc-419b-878b-8a961d1fa56c" providerId="ADAL" clId="{8E66A4F6-4E30-4C0C-B160-164EFE7002D2}" dt="2023-01-02T10:58:20.063" v="53" actId="2696"/>
        <pc:sldMkLst>
          <pc:docMk/>
          <pc:sldMk cId="3073158133" sldId="2147471190"/>
        </pc:sldMkLst>
      </pc:sldChg>
      <pc:sldMasterChg chg="del delSldLayout">
        <pc:chgData name="Simon Atkinson" userId="31d057e7-e0dc-419b-878b-8a961d1fa56c" providerId="ADAL" clId="{8E66A4F6-4E30-4C0C-B160-164EFE7002D2}" dt="2023-01-02T10:58:41.495" v="55" actId="47"/>
        <pc:sldMasterMkLst>
          <pc:docMk/>
          <pc:sldMasterMk cId="2226190719" sldId="2147483816"/>
        </pc:sldMasterMkLst>
        <pc:sldLayoutChg chg="del">
          <pc:chgData name="Simon Atkinson" userId="31d057e7-e0dc-419b-878b-8a961d1fa56c" providerId="ADAL" clId="{8E66A4F6-4E30-4C0C-B160-164EFE7002D2}" dt="2023-01-02T10:58:41.495" v="55" actId="47"/>
          <pc:sldLayoutMkLst>
            <pc:docMk/>
            <pc:sldMasterMk cId="2226190719" sldId="2147483816"/>
            <pc:sldLayoutMk cId="498850389" sldId="2147483817"/>
          </pc:sldLayoutMkLst>
        </pc:sldLayoutChg>
        <pc:sldLayoutChg chg="del">
          <pc:chgData name="Simon Atkinson" userId="31d057e7-e0dc-419b-878b-8a961d1fa56c" providerId="ADAL" clId="{8E66A4F6-4E30-4C0C-B160-164EFE7002D2}" dt="2023-01-02T10:58:41.495" v="55" actId="47"/>
          <pc:sldLayoutMkLst>
            <pc:docMk/>
            <pc:sldMasterMk cId="2226190719" sldId="2147483816"/>
            <pc:sldLayoutMk cId="3604205080" sldId="2147483818"/>
          </pc:sldLayoutMkLst>
        </pc:sldLayoutChg>
        <pc:sldLayoutChg chg="del">
          <pc:chgData name="Simon Atkinson" userId="31d057e7-e0dc-419b-878b-8a961d1fa56c" providerId="ADAL" clId="{8E66A4F6-4E30-4C0C-B160-164EFE7002D2}" dt="2023-01-02T10:58:41.495" v="55" actId="47"/>
          <pc:sldLayoutMkLst>
            <pc:docMk/>
            <pc:sldMasterMk cId="2226190719" sldId="2147483816"/>
            <pc:sldLayoutMk cId="2026001856" sldId="2147483819"/>
          </pc:sldLayoutMkLst>
        </pc:sldLayoutChg>
        <pc:sldLayoutChg chg="del">
          <pc:chgData name="Simon Atkinson" userId="31d057e7-e0dc-419b-878b-8a961d1fa56c" providerId="ADAL" clId="{8E66A4F6-4E30-4C0C-B160-164EFE7002D2}" dt="2023-01-02T10:58:41.495" v="55" actId="47"/>
          <pc:sldLayoutMkLst>
            <pc:docMk/>
            <pc:sldMasterMk cId="2226190719" sldId="2147483816"/>
            <pc:sldLayoutMk cId="3564342155" sldId="2147483820"/>
          </pc:sldLayoutMkLst>
        </pc:sldLayoutChg>
        <pc:sldLayoutChg chg="del">
          <pc:chgData name="Simon Atkinson" userId="31d057e7-e0dc-419b-878b-8a961d1fa56c" providerId="ADAL" clId="{8E66A4F6-4E30-4C0C-B160-164EFE7002D2}" dt="2023-01-02T10:58:41.495" v="55" actId="47"/>
          <pc:sldLayoutMkLst>
            <pc:docMk/>
            <pc:sldMasterMk cId="2226190719" sldId="2147483816"/>
            <pc:sldLayoutMk cId="3783660164" sldId="2147483821"/>
          </pc:sldLayoutMkLst>
        </pc:sldLayoutChg>
        <pc:sldLayoutChg chg="del">
          <pc:chgData name="Simon Atkinson" userId="31d057e7-e0dc-419b-878b-8a961d1fa56c" providerId="ADAL" clId="{8E66A4F6-4E30-4C0C-B160-164EFE7002D2}" dt="2023-01-02T10:58:41.495" v="55" actId="47"/>
          <pc:sldLayoutMkLst>
            <pc:docMk/>
            <pc:sldMasterMk cId="2226190719" sldId="2147483816"/>
            <pc:sldLayoutMk cId="4280074182" sldId="2147483822"/>
          </pc:sldLayoutMkLst>
        </pc:sldLayoutChg>
        <pc:sldLayoutChg chg="del">
          <pc:chgData name="Simon Atkinson" userId="31d057e7-e0dc-419b-878b-8a961d1fa56c" providerId="ADAL" clId="{8E66A4F6-4E30-4C0C-B160-164EFE7002D2}" dt="2023-01-02T10:58:41.495" v="55" actId="47"/>
          <pc:sldLayoutMkLst>
            <pc:docMk/>
            <pc:sldMasterMk cId="2226190719" sldId="2147483816"/>
            <pc:sldLayoutMk cId="1147666552" sldId="2147483823"/>
          </pc:sldLayoutMkLst>
        </pc:sldLayoutChg>
        <pc:sldLayoutChg chg="del">
          <pc:chgData name="Simon Atkinson" userId="31d057e7-e0dc-419b-878b-8a961d1fa56c" providerId="ADAL" clId="{8E66A4F6-4E30-4C0C-B160-164EFE7002D2}" dt="2023-01-02T10:58:41.495" v="55" actId="47"/>
          <pc:sldLayoutMkLst>
            <pc:docMk/>
            <pc:sldMasterMk cId="2226190719" sldId="2147483816"/>
            <pc:sldLayoutMk cId="477110432" sldId="2147483824"/>
          </pc:sldLayoutMkLst>
        </pc:sldLayoutChg>
        <pc:sldLayoutChg chg="del">
          <pc:chgData name="Simon Atkinson" userId="31d057e7-e0dc-419b-878b-8a961d1fa56c" providerId="ADAL" clId="{8E66A4F6-4E30-4C0C-B160-164EFE7002D2}" dt="2023-01-02T10:58:41.495" v="55" actId="47"/>
          <pc:sldLayoutMkLst>
            <pc:docMk/>
            <pc:sldMasterMk cId="2226190719" sldId="2147483816"/>
            <pc:sldLayoutMk cId="1936128579" sldId="2147483825"/>
          </pc:sldLayoutMkLst>
        </pc:sldLayoutChg>
        <pc:sldLayoutChg chg="del">
          <pc:chgData name="Simon Atkinson" userId="31d057e7-e0dc-419b-878b-8a961d1fa56c" providerId="ADAL" clId="{8E66A4F6-4E30-4C0C-B160-164EFE7002D2}" dt="2023-01-02T10:58:41.495" v="55" actId="47"/>
          <pc:sldLayoutMkLst>
            <pc:docMk/>
            <pc:sldMasterMk cId="2226190719" sldId="2147483816"/>
            <pc:sldLayoutMk cId="1894759853" sldId="2147483826"/>
          </pc:sldLayoutMkLst>
        </pc:sldLayoutChg>
        <pc:sldLayoutChg chg="del">
          <pc:chgData name="Simon Atkinson" userId="31d057e7-e0dc-419b-878b-8a961d1fa56c" providerId="ADAL" clId="{8E66A4F6-4E30-4C0C-B160-164EFE7002D2}" dt="2023-01-02T10:58:41.495" v="55" actId="47"/>
          <pc:sldLayoutMkLst>
            <pc:docMk/>
            <pc:sldMasterMk cId="2226190719" sldId="2147483816"/>
            <pc:sldLayoutMk cId="1629960943" sldId="2147483827"/>
          </pc:sldLayoutMkLst>
        </pc:sldLayoutChg>
      </pc:sldMaster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6.xml"/><Relationship Id="rId1" Type="http://schemas.microsoft.com/office/2011/relationships/chartStyle" Target="style6.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7.xml"/><Relationship Id="rId1" Type="http://schemas.microsoft.com/office/2011/relationships/chartStyle" Target="style7.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8.xml"/><Relationship Id="rId1" Type="http://schemas.microsoft.com/office/2011/relationships/chartStyle" Target="style8.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9.xml"/><Relationship Id="rId1" Type="http://schemas.microsoft.com/office/2011/relationships/chartStyle" Target="style9.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0.xml"/><Relationship Id="rId1" Type="http://schemas.microsoft.com/office/2011/relationships/chartStyle" Target="style10.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1.xml"/><Relationship Id="rId1" Type="http://schemas.microsoft.com/office/2011/relationships/chartStyle" Target="style11.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2.xml"/><Relationship Id="rId1" Type="http://schemas.microsoft.com/office/2011/relationships/chartStyle" Target="style12.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3.xml"/><Relationship Id="rId1" Type="http://schemas.microsoft.com/office/2011/relationships/chartStyle" Target="style13.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4.xml"/><Relationship Id="rId1" Type="http://schemas.microsoft.com/office/2011/relationships/chartStyle" Target="style14.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5.xml"/><Relationship Id="rId1" Type="http://schemas.microsoft.com/office/2011/relationships/chartStyle" Target="style15.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16.xml"/><Relationship Id="rId1" Type="http://schemas.microsoft.com/office/2011/relationships/chartStyle" Target="style16.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5.4170737106351598E-2"/>
          <c:y val="4.48613919291872E-2"/>
          <c:w val="0.93069452649874795"/>
          <c:h val="0.73582793319344397"/>
        </c:manualLayout>
      </c:layout>
      <c:barChart>
        <c:barDir val="col"/>
        <c:grouping val="clustered"/>
        <c:varyColors val="0"/>
        <c:ser>
          <c:idx val="0"/>
          <c:order val="0"/>
          <c:tx>
            <c:strRef>
              <c:f>Sheet1!$B$1</c:f>
              <c:strCache>
                <c:ptCount val="1"/>
                <c:pt idx="0">
                  <c:v>Poll Average</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Con</c:v>
                </c:pt>
                <c:pt idx="1">
                  <c:v>Lab</c:v>
                </c:pt>
                <c:pt idx="2">
                  <c:v>UKIP</c:v>
                </c:pt>
                <c:pt idx="3">
                  <c:v>Lib Dem</c:v>
                </c:pt>
                <c:pt idx="4">
                  <c:v>Green</c:v>
                </c:pt>
                <c:pt idx="5">
                  <c:v>Others</c:v>
                </c:pt>
              </c:strCache>
            </c:strRef>
          </c:cat>
          <c:val>
            <c:numRef>
              <c:f>Sheet1!$B$2:$B$7</c:f>
              <c:numCache>
                <c:formatCode>General</c:formatCode>
                <c:ptCount val="6"/>
                <c:pt idx="0">
                  <c:v>34</c:v>
                </c:pt>
                <c:pt idx="1">
                  <c:v>34</c:v>
                </c:pt>
                <c:pt idx="2">
                  <c:v>13</c:v>
                </c:pt>
                <c:pt idx="3">
                  <c:v>9</c:v>
                </c:pt>
                <c:pt idx="4">
                  <c:v>5</c:v>
                </c:pt>
                <c:pt idx="5">
                  <c:v>6</c:v>
                </c:pt>
              </c:numCache>
            </c:numRef>
          </c:val>
          <c:extLst>
            <c:ext xmlns:c16="http://schemas.microsoft.com/office/drawing/2014/chart" uri="{C3380CC4-5D6E-409C-BE32-E72D297353CC}">
              <c16:uniqueId val="{00000000-4A3F-4CAC-B9C6-62DA0068D756}"/>
            </c:ext>
          </c:extLst>
        </c:ser>
        <c:ser>
          <c:idx val="1"/>
          <c:order val="1"/>
          <c:tx>
            <c:strRef>
              <c:f>Sheet1!$C$1</c:f>
              <c:strCache>
                <c:ptCount val="1"/>
                <c:pt idx="0">
                  <c:v>Result</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Con</c:v>
                </c:pt>
                <c:pt idx="1">
                  <c:v>Lab</c:v>
                </c:pt>
                <c:pt idx="2">
                  <c:v>UKIP</c:v>
                </c:pt>
                <c:pt idx="3">
                  <c:v>Lib Dem</c:v>
                </c:pt>
                <c:pt idx="4">
                  <c:v>Green</c:v>
                </c:pt>
                <c:pt idx="5">
                  <c:v>Others</c:v>
                </c:pt>
              </c:strCache>
            </c:strRef>
          </c:cat>
          <c:val>
            <c:numRef>
              <c:f>Sheet1!$C$2:$C$7</c:f>
              <c:numCache>
                <c:formatCode>General</c:formatCode>
                <c:ptCount val="6"/>
                <c:pt idx="0">
                  <c:v>38</c:v>
                </c:pt>
                <c:pt idx="1">
                  <c:v>31</c:v>
                </c:pt>
                <c:pt idx="2">
                  <c:v>13</c:v>
                </c:pt>
                <c:pt idx="3">
                  <c:v>8</c:v>
                </c:pt>
                <c:pt idx="4">
                  <c:v>4</c:v>
                </c:pt>
                <c:pt idx="5">
                  <c:v>6</c:v>
                </c:pt>
              </c:numCache>
            </c:numRef>
          </c:val>
          <c:extLst>
            <c:ext xmlns:c16="http://schemas.microsoft.com/office/drawing/2014/chart" uri="{C3380CC4-5D6E-409C-BE32-E72D297353CC}">
              <c16:uniqueId val="{00000001-4A3F-4CAC-B9C6-62DA0068D756}"/>
            </c:ext>
          </c:extLst>
        </c:ser>
        <c:dLbls>
          <c:showLegendKey val="0"/>
          <c:showVal val="1"/>
          <c:showCatName val="0"/>
          <c:showSerName val="0"/>
          <c:showPercent val="0"/>
          <c:showBubbleSize val="0"/>
        </c:dLbls>
        <c:gapWidth val="150"/>
        <c:axId val="-91465296"/>
        <c:axId val="-91439728"/>
      </c:barChart>
      <c:catAx>
        <c:axId val="-91465296"/>
        <c:scaling>
          <c:orientation val="minMax"/>
        </c:scaling>
        <c:delete val="0"/>
        <c:axPos val="b"/>
        <c:numFmt formatCode="General" sourceLinked="0"/>
        <c:majorTickMark val="out"/>
        <c:minorTickMark val="none"/>
        <c:tickLblPos val="nextTo"/>
        <c:crossAx val="-91439728"/>
        <c:crosses val="autoZero"/>
        <c:auto val="1"/>
        <c:lblAlgn val="ctr"/>
        <c:lblOffset val="100"/>
        <c:noMultiLvlLbl val="0"/>
      </c:catAx>
      <c:valAx>
        <c:axId val="-91439728"/>
        <c:scaling>
          <c:orientation val="minMax"/>
        </c:scaling>
        <c:delete val="0"/>
        <c:axPos val="l"/>
        <c:majorGridlines/>
        <c:numFmt formatCode="General" sourceLinked="1"/>
        <c:majorTickMark val="out"/>
        <c:minorTickMark val="none"/>
        <c:tickLblPos val="nextTo"/>
        <c:crossAx val="-91465296"/>
        <c:crosses val="autoZero"/>
        <c:crossBetween val="between"/>
      </c:valAx>
    </c:plotArea>
    <c:legend>
      <c:legendPos val="b"/>
      <c:overlay val="0"/>
    </c:legend>
    <c:plotVisOnly val="1"/>
    <c:dispBlanksAs val="gap"/>
    <c:showDLblsOverMax val="0"/>
  </c:chart>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8685001331355303E-2"/>
          <c:y val="0.13930680632026299"/>
          <c:w val="0.93038102121292798"/>
          <c:h val="0.68945459994144298"/>
        </c:manualLayout>
      </c:layout>
      <c:barChart>
        <c:barDir val="col"/>
        <c:grouping val="clustered"/>
        <c:varyColors val="0"/>
        <c:ser>
          <c:idx val="0"/>
          <c:order val="0"/>
          <c:tx>
            <c:strRef>
              <c:f>Sheet1!$A$2</c:f>
              <c:strCache>
                <c:ptCount val="1"/>
                <c:pt idx="0">
                  <c:v>Con</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Unweighted</c:v>
                </c:pt>
                <c:pt idx="1">
                  <c:v>Reported</c:v>
                </c:pt>
              </c:strCache>
            </c:strRef>
          </c:cat>
          <c:val>
            <c:numRef>
              <c:f>Sheet1!$B$2:$C$2</c:f>
              <c:numCache>
                <c:formatCode>General</c:formatCode>
                <c:ptCount val="2"/>
                <c:pt idx="0">
                  <c:v>40</c:v>
                </c:pt>
                <c:pt idx="1">
                  <c:v>44</c:v>
                </c:pt>
              </c:numCache>
            </c:numRef>
          </c:val>
          <c:extLst>
            <c:ext xmlns:c16="http://schemas.microsoft.com/office/drawing/2014/chart" uri="{C3380CC4-5D6E-409C-BE32-E72D297353CC}">
              <c16:uniqueId val="{00000000-6BC0-4E57-9843-68437F0B3975}"/>
            </c:ext>
          </c:extLst>
        </c:ser>
        <c:ser>
          <c:idx val="1"/>
          <c:order val="1"/>
          <c:tx>
            <c:strRef>
              <c:f>Sheet1!$A$3</c:f>
              <c:strCache>
                <c:ptCount val="1"/>
                <c:pt idx="0">
                  <c:v>Lab</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Unweighted</c:v>
                </c:pt>
                <c:pt idx="1">
                  <c:v>Reported</c:v>
                </c:pt>
              </c:strCache>
            </c:strRef>
          </c:cat>
          <c:val>
            <c:numRef>
              <c:f>Sheet1!$B$3:$C$3</c:f>
              <c:numCache>
                <c:formatCode>General</c:formatCode>
                <c:ptCount val="2"/>
                <c:pt idx="0">
                  <c:v>39</c:v>
                </c:pt>
                <c:pt idx="1">
                  <c:v>36</c:v>
                </c:pt>
              </c:numCache>
            </c:numRef>
          </c:val>
          <c:extLst>
            <c:ext xmlns:c16="http://schemas.microsoft.com/office/drawing/2014/chart" uri="{C3380CC4-5D6E-409C-BE32-E72D297353CC}">
              <c16:uniqueId val="{00000001-6BC0-4E57-9843-68437F0B3975}"/>
            </c:ext>
          </c:extLst>
        </c:ser>
        <c:ser>
          <c:idx val="2"/>
          <c:order val="2"/>
          <c:tx>
            <c:strRef>
              <c:f>Sheet1!$A$4</c:f>
              <c:strCache>
                <c:ptCount val="1"/>
                <c:pt idx="0">
                  <c:v>Lib Dem</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Unweighted</c:v>
                </c:pt>
                <c:pt idx="1">
                  <c:v>Reported</c:v>
                </c:pt>
              </c:strCache>
            </c:strRef>
          </c:cat>
          <c:val>
            <c:numRef>
              <c:f>Sheet1!$B$4:$C$4</c:f>
              <c:numCache>
                <c:formatCode>General</c:formatCode>
                <c:ptCount val="2"/>
                <c:pt idx="0">
                  <c:v>8</c:v>
                </c:pt>
                <c:pt idx="1">
                  <c:v>8</c:v>
                </c:pt>
              </c:numCache>
            </c:numRef>
          </c:val>
          <c:extLst>
            <c:ext xmlns:c16="http://schemas.microsoft.com/office/drawing/2014/chart" uri="{C3380CC4-5D6E-409C-BE32-E72D297353CC}">
              <c16:uniqueId val="{00000002-6BC0-4E57-9843-68437F0B3975}"/>
            </c:ext>
          </c:extLst>
        </c:ser>
        <c:ser>
          <c:idx val="3"/>
          <c:order val="3"/>
          <c:tx>
            <c:strRef>
              <c:f>Sheet1!$A$5</c:f>
              <c:strCache>
                <c:ptCount val="1"/>
                <c:pt idx="0">
                  <c:v>UKIP</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Unweighted</c:v>
                </c:pt>
                <c:pt idx="1">
                  <c:v>Reported</c:v>
                </c:pt>
              </c:strCache>
            </c:strRef>
          </c:cat>
          <c:val>
            <c:numRef>
              <c:f>Sheet1!$B$5:$C$5</c:f>
              <c:numCache>
                <c:formatCode>General</c:formatCode>
                <c:ptCount val="2"/>
                <c:pt idx="0">
                  <c:v>4</c:v>
                </c:pt>
                <c:pt idx="1">
                  <c:v>4</c:v>
                </c:pt>
              </c:numCache>
            </c:numRef>
          </c:val>
          <c:extLst>
            <c:ext xmlns:c16="http://schemas.microsoft.com/office/drawing/2014/chart" uri="{C3380CC4-5D6E-409C-BE32-E72D297353CC}">
              <c16:uniqueId val="{00000003-6BC0-4E57-9843-68437F0B3975}"/>
            </c:ext>
          </c:extLst>
        </c:ser>
        <c:dLbls>
          <c:dLblPos val="outEnd"/>
          <c:showLegendKey val="0"/>
          <c:showVal val="1"/>
          <c:showCatName val="0"/>
          <c:showSerName val="0"/>
          <c:showPercent val="0"/>
          <c:showBubbleSize val="0"/>
        </c:dLbls>
        <c:gapWidth val="219"/>
        <c:overlap val="-27"/>
        <c:axId val="-90395264"/>
        <c:axId val="-90390608"/>
      </c:barChart>
      <c:catAx>
        <c:axId val="-90395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90390608"/>
        <c:crosses val="autoZero"/>
        <c:auto val="1"/>
        <c:lblAlgn val="ctr"/>
        <c:lblOffset val="100"/>
        <c:noMultiLvlLbl val="0"/>
      </c:catAx>
      <c:valAx>
        <c:axId val="-903906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903952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Estimated % of voters would be aged 18-24</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 of voters aged 18-24</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BSA 2017</c:v>
                </c:pt>
                <c:pt idx="1">
                  <c:v>BMG</c:v>
                </c:pt>
                <c:pt idx="2">
                  <c:v>ICM</c:v>
                </c:pt>
                <c:pt idx="3">
                  <c:v>Ipsos MORI</c:v>
                </c:pt>
                <c:pt idx="4">
                  <c:v>Kantar</c:v>
                </c:pt>
                <c:pt idx="5">
                  <c:v>ComRes</c:v>
                </c:pt>
                <c:pt idx="6">
                  <c:v>Survation</c:v>
                </c:pt>
                <c:pt idx="7">
                  <c:v>YouGov</c:v>
                </c:pt>
              </c:strCache>
            </c:strRef>
          </c:cat>
          <c:val>
            <c:numRef>
              <c:f>Sheet1!$B$2:$B$9</c:f>
              <c:numCache>
                <c:formatCode>General</c:formatCode>
                <c:ptCount val="8"/>
                <c:pt idx="0">
                  <c:v>9</c:v>
                </c:pt>
                <c:pt idx="1">
                  <c:v>4</c:v>
                </c:pt>
                <c:pt idx="2">
                  <c:v>5</c:v>
                </c:pt>
                <c:pt idx="3">
                  <c:v>7</c:v>
                </c:pt>
                <c:pt idx="4">
                  <c:v>7</c:v>
                </c:pt>
                <c:pt idx="5">
                  <c:v>8</c:v>
                </c:pt>
                <c:pt idx="6">
                  <c:v>11</c:v>
                </c:pt>
                <c:pt idx="7">
                  <c:v>12</c:v>
                </c:pt>
              </c:numCache>
            </c:numRef>
          </c:val>
          <c:extLst>
            <c:ext xmlns:c16="http://schemas.microsoft.com/office/drawing/2014/chart" uri="{C3380CC4-5D6E-409C-BE32-E72D297353CC}">
              <c16:uniqueId val="{00000000-5F55-4988-AFEB-DE401A7D51A9}"/>
            </c:ext>
          </c:extLst>
        </c:ser>
        <c:dLbls>
          <c:dLblPos val="outEnd"/>
          <c:showLegendKey val="0"/>
          <c:showVal val="1"/>
          <c:showCatName val="0"/>
          <c:showSerName val="0"/>
          <c:showPercent val="0"/>
          <c:showBubbleSize val="0"/>
        </c:dLbls>
        <c:gapWidth val="219"/>
        <c:overlap val="-27"/>
        <c:axId val="-84884704"/>
        <c:axId val="-84598192"/>
      </c:barChart>
      <c:catAx>
        <c:axId val="-84884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84598192"/>
        <c:crosses val="autoZero"/>
        <c:auto val="1"/>
        <c:lblAlgn val="ctr"/>
        <c:lblOffset val="100"/>
        <c:noMultiLvlLbl val="0"/>
      </c:catAx>
      <c:valAx>
        <c:axId val="-845981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8488470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4.8685001331355303E-2"/>
          <c:y val="0.14222544881597299"/>
          <c:w val="0.93038102121292798"/>
          <c:h val="0.68945459994144298"/>
        </c:manualLayout>
      </c:layout>
      <c:barChart>
        <c:barDir val="col"/>
        <c:grouping val="clustered"/>
        <c:varyColors val="0"/>
        <c:ser>
          <c:idx val="0"/>
          <c:order val="0"/>
          <c:tx>
            <c:strRef>
              <c:f>Sheet1!$B$1</c:f>
              <c:strCache>
                <c:ptCount val="1"/>
                <c:pt idx="0">
                  <c:v>2015 Con share of Con+Lab vote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Actual</c:v>
                </c:pt>
                <c:pt idx="1">
                  <c:v>Ipsos MORI</c:v>
                </c:pt>
                <c:pt idx="2">
                  <c:v>ICM</c:v>
                </c:pt>
                <c:pt idx="3">
                  <c:v>ComRes</c:v>
                </c:pt>
                <c:pt idx="4">
                  <c:v>YouGov</c:v>
                </c:pt>
                <c:pt idx="5">
                  <c:v>BMG</c:v>
                </c:pt>
                <c:pt idx="6">
                  <c:v>Opinium</c:v>
                </c:pt>
                <c:pt idx="7">
                  <c:v>Kantar</c:v>
                </c:pt>
                <c:pt idx="8">
                  <c:v>Panelbase</c:v>
                </c:pt>
                <c:pt idx="9">
                  <c:v>Survation</c:v>
                </c:pt>
              </c:strCache>
            </c:strRef>
          </c:cat>
          <c:val>
            <c:numRef>
              <c:f>Sheet1!$B$2:$B$11</c:f>
              <c:numCache>
                <c:formatCode>General</c:formatCode>
                <c:ptCount val="10"/>
                <c:pt idx="0">
                  <c:v>55</c:v>
                </c:pt>
                <c:pt idx="1">
                  <c:v>61</c:v>
                </c:pt>
                <c:pt idx="2">
                  <c:v>59</c:v>
                </c:pt>
                <c:pt idx="3">
                  <c:v>59</c:v>
                </c:pt>
                <c:pt idx="4">
                  <c:v>59</c:v>
                </c:pt>
                <c:pt idx="5">
                  <c:v>58</c:v>
                </c:pt>
                <c:pt idx="6">
                  <c:v>57</c:v>
                </c:pt>
                <c:pt idx="7">
                  <c:v>55</c:v>
                </c:pt>
                <c:pt idx="8">
                  <c:v>55</c:v>
                </c:pt>
                <c:pt idx="9">
                  <c:v>55</c:v>
                </c:pt>
              </c:numCache>
            </c:numRef>
          </c:val>
          <c:extLst>
            <c:ext xmlns:c16="http://schemas.microsoft.com/office/drawing/2014/chart" uri="{C3380CC4-5D6E-409C-BE32-E72D297353CC}">
              <c16:uniqueId val="{00000000-3AA0-4405-B240-26D708BDB0C2}"/>
            </c:ext>
          </c:extLst>
        </c:ser>
        <c:dLbls>
          <c:dLblPos val="outEnd"/>
          <c:showLegendKey val="0"/>
          <c:showVal val="1"/>
          <c:showCatName val="0"/>
          <c:showSerName val="0"/>
          <c:showPercent val="0"/>
          <c:showBubbleSize val="0"/>
        </c:dLbls>
        <c:gapWidth val="219"/>
        <c:overlap val="-27"/>
        <c:axId val="-86338288"/>
        <c:axId val="-86029824"/>
      </c:barChart>
      <c:catAx>
        <c:axId val="-86338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86029824"/>
        <c:crosses val="autoZero"/>
        <c:auto val="1"/>
        <c:lblAlgn val="ctr"/>
        <c:lblOffset val="100"/>
        <c:noMultiLvlLbl val="0"/>
      </c:catAx>
      <c:valAx>
        <c:axId val="-86029824"/>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863382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Unweighted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Con</c:v>
                </c:pt>
                <c:pt idx="1">
                  <c:v>Lab</c:v>
                </c:pt>
                <c:pt idx="2">
                  <c:v>Lib Dem</c:v>
                </c:pt>
              </c:strCache>
            </c:strRef>
          </c:cat>
          <c:val>
            <c:numRef>
              <c:f>Sheet1!$B$2:$B$4</c:f>
              <c:numCache>
                <c:formatCode>General</c:formatCode>
                <c:ptCount val="3"/>
                <c:pt idx="0">
                  <c:v>40</c:v>
                </c:pt>
                <c:pt idx="1">
                  <c:v>34</c:v>
                </c:pt>
                <c:pt idx="2">
                  <c:v>12</c:v>
                </c:pt>
              </c:numCache>
            </c:numRef>
          </c:val>
          <c:extLst>
            <c:ext xmlns:c16="http://schemas.microsoft.com/office/drawing/2014/chart" uri="{C3380CC4-5D6E-409C-BE32-E72D297353CC}">
              <c16:uniqueId val="{00000000-B4F9-47FC-991B-E17B920B7683}"/>
            </c:ext>
          </c:extLst>
        </c:ser>
        <c:ser>
          <c:idx val="1"/>
          <c:order val="1"/>
          <c:tx>
            <c:strRef>
              <c:f>Sheet1!$C$1</c:f>
              <c:strCache>
                <c:ptCount val="1"/>
                <c:pt idx="0">
                  <c:v>Reported</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Con</c:v>
                </c:pt>
                <c:pt idx="1">
                  <c:v>Lab</c:v>
                </c:pt>
                <c:pt idx="2">
                  <c:v>Lib Dem</c:v>
                </c:pt>
              </c:strCache>
            </c:strRef>
          </c:cat>
          <c:val>
            <c:numRef>
              <c:f>Sheet1!$C$2:$C$4</c:f>
              <c:numCache>
                <c:formatCode>General</c:formatCode>
                <c:ptCount val="3"/>
                <c:pt idx="0">
                  <c:v>43</c:v>
                </c:pt>
                <c:pt idx="1">
                  <c:v>34</c:v>
                </c:pt>
                <c:pt idx="2">
                  <c:v>12</c:v>
                </c:pt>
              </c:numCache>
            </c:numRef>
          </c:val>
          <c:extLst>
            <c:ext xmlns:c16="http://schemas.microsoft.com/office/drawing/2014/chart" uri="{C3380CC4-5D6E-409C-BE32-E72D297353CC}">
              <c16:uniqueId val="{00000001-B4F9-47FC-991B-E17B920B7683}"/>
            </c:ext>
          </c:extLst>
        </c:ser>
        <c:dLbls>
          <c:dLblPos val="outEnd"/>
          <c:showLegendKey val="0"/>
          <c:showVal val="1"/>
          <c:showCatName val="0"/>
          <c:showSerName val="0"/>
          <c:showPercent val="0"/>
          <c:showBubbleSize val="0"/>
        </c:dLbls>
        <c:gapWidth val="219"/>
        <c:overlap val="-27"/>
        <c:axId val="-85682720"/>
        <c:axId val="-87559984"/>
      </c:barChart>
      <c:catAx>
        <c:axId val="-85682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7559984"/>
        <c:crosses val="autoZero"/>
        <c:auto val="1"/>
        <c:lblAlgn val="ctr"/>
        <c:lblOffset val="100"/>
        <c:noMultiLvlLbl val="0"/>
      </c:catAx>
      <c:valAx>
        <c:axId val="-875599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56827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Estimated % of voters aged 18-34</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BES 2019</c:v>
                </c:pt>
                <c:pt idx="1">
                  <c:v>Kantar</c:v>
                </c:pt>
                <c:pt idx="2">
                  <c:v>Opinium</c:v>
                </c:pt>
                <c:pt idx="3">
                  <c:v>YouGov</c:v>
                </c:pt>
                <c:pt idx="4">
                  <c:v>BMG</c:v>
                </c:pt>
                <c:pt idx="5">
                  <c:v>Ipsos</c:v>
                </c:pt>
                <c:pt idx="6">
                  <c:v>ICM</c:v>
                </c:pt>
                <c:pt idx="7">
                  <c:v>Panelbase</c:v>
                </c:pt>
                <c:pt idx="8">
                  <c:v>Deltapoll</c:v>
                </c:pt>
                <c:pt idx="9">
                  <c:v>Savanta ComRes</c:v>
                </c:pt>
                <c:pt idx="10">
                  <c:v>Survation</c:v>
                </c:pt>
              </c:strCache>
            </c:strRef>
          </c:cat>
          <c:val>
            <c:numRef>
              <c:f>Sheet1!$B$2:$B$12</c:f>
              <c:numCache>
                <c:formatCode>General</c:formatCode>
                <c:ptCount val="11"/>
                <c:pt idx="0">
                  <c:v>21</c:v>
                </c:pt>
                <c:pt idx="1">
                  <c:v>19</c:v>
                </c:pt>
                <c:pt idx="2">
                  <c:v>20</c:v>
                </c:pt>
                <c:pt idx="3">
                  <c:v>21</c:v>
                </c:pt>
                <c:pt idx="4">
                  <c:v>24</c:v>
                </c:pt>
                <c:pt idx="5">
                  <c:v>25</c:v>
                </c:pt>
                <c:pt idx="6">
                  <c:v>26</c:v>
                </c:pt>
                <c:pt idx="7">
                  <c:v>26</c:v>
                </c:pt>
                <c:pt idx="8">
                  <c:v>27</c:v>
                </c:pt>
                <c:pt idx="9">
                  <c:v>27</c:v>
                </c:pt>
                <c:pt idx="10">
                  <c:v>28</c:v>
                </c:pt>
              </c:numCache>
            </c:numRef>
          </c:val>
          <c:extLst>
            <c:ext xmlns:c16="http://schemas.microsoft.com/office/drawing/2014/chart" uri="{C3380CC4-5D6E-409C-BE32-E72D297353CC}">
              <c16:uniqueId val="{00000000-6CE6-4CCD-87E8-4616637A56C8}"/>
            </c:ext>
          </c:extLst>
        </c:ser>
        <c:dLbls>
          <c:dLblPos val="outEnd"/>
          <c:showLegendKey val="0"/>
          <c:showVal val="1"/>
          <c:showCatName val="0"/>
          <c:showSerName val="0"/>
          <c:showPercent val="0"/>
          <c:showBubbleSize val="0"/>
        </c:dLbls>
        <c:gapWidth val="219"/>
        <c:overlap val="-27"/>
        <c:axId val="-87605344"/>
        <c:axId val="-87493856"/>
      </c:barChart>
      <c:catAx>
        <c:axId val="-876053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7493856"/>
        <c:crosses val="autoZero"/>
        <c:auto val="1"/>
        <c:lblAlgn val="ctr"/>
        <c:lblOffset val="100"/>
        <c:noMultiLvlLbl val="0"/>
      </c:catAx>
      <c:valAx>
        <c:axId val="-874938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76053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18-34</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BES</c:v>
                </c:pt>
                <c:pt idx="1">
                  <c:v>Ipsos Post-Elec</c:v>
                </c:pt>
                <c:pt idx="2">
                  <c:v>Kantar</c:v>
                </c:pt>
                <c:pt idx="3">
                  <c:v>Opinium</c:v>
                </c:pt>
                <c:pt idx="4">
                  <c:v>YouGov</c:v>
                </c:pt>
                <c:pt idx="5">
                  <c:v>Ipsos</c:v>
                </c:pt>
                <c:pt idx="6">
                  <c:v>ICM</c:v>
                </c:pt>
                <c:pt idx="7">
                  <c:v>Panelbase</c:v>
                </c:pt>
                <c:pt idx="8">
                  <c:v>Savanta ComRes</c:v>
                </c:pt>
                <c:pt idx="9">
                  <c:v>Survation</c:v>
                </c:pt>
              </c:strCache>
            </c:strRef>
          </c:cat>
          <c:val>
            <c:numRef>
              <c:f>Sheet1!$B$2:$B$11</c:f>
              <c:numCache>
                <c:formatCode>General</c:formatCode>
                <c:ptCount val="10"/>
                <c:pt idx="0">
                  <c:v>54</c:v>
                </c:pt>
                <c:pt idx="1">
                  <c:v>50</c:v>
                </c:pt>
                <c:pt idx="2">
                  <c:v>41</c:v>
                </c:pt>
                <c:pt idx="3">
                  <c:v>44</c:v>
                </c:pt>
                <c:pt idx="4">
                  <c:v>54</c:v>
                </c:pt>
                <c:pt idx="5">
                  <c:v>65</c:v>
                </c:pt>
                <c:pt idx="6">
                  <c:v>71</c:v>
                </c:pt>
                <c:pt idx="7">
                  <c:v>77</c:v>
                </c:pt>
                <c:pt idx="8">
                  <c:v>73</c:v>
                </c:pt>
                <c:pt idx="9">
                  <c:v>73</c:v>
                </c:pt>
              </c:numCache>
            </c:numRef>
          </c:val>
          <c:extLst>
            <c:ext xmlns:c16="http://schemas.microsoft.com/office/drawing/2014/chart" uri="{C3380CC4-5D6E-409C-BE32-E72D297353CC}">
              <c16:uniqueId val="{00000000-E2B6-4EED-BB01-6DDDFAD5F8AC}"/>
            </c:ext>
          </c:extLst>
        </c:ser>
        <c:ser>
          <c:idx val="1"/>
          <c:order val="1"/>
          <c:tx>
            <c:strRef>
              <c:f>Sheet1!$C$1</c:f>
              <c:strCache>
                <c:ptCount val="1"/>
                <c:pt idx="0">
                  <c:v>65+</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BES</c:v>
                </c:pt>
                <c:pt idx="1">
                  <c:v>Ipsos Post-Elec</c:v>
                </c:pt>
                <c:pt idx="2">
                  <c:v>Kantar</c:v>
                </c:pt>
                <c:pt idx="3">
                  <c:v>Opinium</c:v>
                </c:pt>
                <c:pt idx="4">
                  <c:v>YouGov</c:v>
                </c:pt>
                <c:pt idx="5">
                  <c:v>Ipsos</c:v>
                </c:pt>
                <c:pt idx="6">
                  <c:v>ICM</c:v>
                </c:pt>
                <c:pt idx="7">
                  <c:v>Panelbase</c:v>
                </c:pt>
                <c:pt idx="8">
                  <c:v>Savanta ComRes</c:v>
                </c:pt>
                <c:pt idx="9">
                  <c:v>Survation</c:v>
                </c:pt>
              </c:strCache>
            </c:strRef>
          </c:cat>
          <c:val>
            <c:numRef>
              <c:f>Sheet1!$C$2:$C$11</c:f>
              <c:numCache>
                <c:formatCode>General</c:formatCode>
                <c:ptCount val="10"/>
                <c:pt idx="0">
                  <c:v>77</c:v>
                </c:pt>
                <c:pt idx="1">
                  <c:v>74</c:v>
                </c:pt>
                <c:pt idx="2">
                  <c:v>80</c:v>
                </c:pt>
                <c:pt idx="3">
                  <c:v>78</c:v>
                </c:pt>
                <c:pt idx="4">
                  <c:v>86</c:v>
                </c:pt>
                <c:pt idx="5">
                  <c:v>80</c:v>
                </c:pt>
                <c:pt idx="6">
                  <c:v>88</c:v>
                </c:pt>
                <c:pt idx="7">
                  <c:v>92</c:v>
                </c:pt>
                <c:pt idx="8">
                  <c:v>86</c:v>
                </c:pt>
                <c:pt idx="9">
                  <c:v>77</c:v>
                </c:pt>
              </c:numCache>
            </c:numRef>
          </c:val>
          <c:extLst>
            <c:ext xmlns:c16="http://schemas.microsoft.com/office/drawing/2014/chart" uri="{C3380CC4-5D6E-409C-BE32-E72D297353CC}">
              <c16:uniqueId val="{00000001-E2B6-4EED-BB01-6DDDFAD5F8AC}"/>
            </c:ext>
          </c:extLst>
        </c:ser>
        <c:dLbls>
          <c:dLblPos val="outEnd"/>
          <c:showLegendKey val="0"/>
          <c:showVal val="1"/>
          <c:showCatName val="0"/>
          <c:showSerName val="0"/>
          <c:showPercent val="0"/>
          <c:showBubbleSize val="0"/>
        </c:dLbls>
        <c:gapWidth val="219"/>
        <c:overlap val="-27"/>
        <c:axId val="-84584560"/>
        <c:axId val="-495768976"/>
      </c:barChart>
      <c:catAx>
        <c:axId val="-845845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95768976"/>
        <c:crosses val="autoZero"/>
        <c:auto val="1"/>
        <c:lblAlgn val="ctr"/>
        <c:lblOffset val="100"/>
        <c:noMultiLvlLbl val="0"/>
      </c:catAx>
      <c:valAx>
        <c:axId val="-4957689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45845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2017 Con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Actual</c:v>
                </c:pt>
                <c:pt idx="1">
                  <c:v>ICM</c:v>
                </c:pt>
                <c:pt idx="2">
                  <c:v>Opinium</c:v>
                </c:pt>
                <c:pt idx="3">
                  <c:v>Savanta ComRes</c:v>
                </c:pt>
                <c:pt idx="4">
                  <c:v>BMG</c:v>
                </c:pt>
                <c:pt idx="5">
                  <c:v>Deltapoll</c:v>
                </c:pt>
                <c:pt idx="6">
                  <c:v>Panelbase</c:v>
                </c:pt>
                <c:pt idx="7">
                  <c:v>YouGov</c:v>
                </c:pt>
                <c:pt idx="8">
                  <c:v>Survation</c:v>
                </c:pt>
                <c:pt idx="9">
                  <c:v>Ipsos</c:v>
                </c:pt>
                <c:pt idx="10">
                  <c:v>Kantar</c:v>
                </c:pt>
              </c:strCache>
            </c:strRef>
          </c:cat>
          <c:val>
            <c:numRef>
              <c:f>Sheet1!$B$2:$B$12</c:f>
              <c:numCache>
                <c:formatCode>General</c:formatCode>
                <c:ptCount val="11"/>
                <c:pt idx="0">
                  <c:v>51.5</c:v>
                </c:pt>
                <c:pt idx="1">
                  <c:v>52</c:v>
                </c:pt>
                <c:pt idx="2">
                  <c:v>52</c:v>
                </c:pt>
                <c:pt idx="3">
                  <c:v>52</c:v>
                </c:pt>
                <c:pt idx="4">
                  <c:v>53</c:v>
                </c:pt>
                <c:pt idx="5">
                  <c:v>53</c:v>
                </c:pt>
                <c:pt idx="6">
                  <c:v>53</c:v>
                </c:pt>
                <c:pt idx="7">
                  <c:v>53</c:v>
                </c:pt>
                <c:pt idx="8">
                  <c:v>54</c:v>
                </c:pt>
                <c:pt idx="9">
                  <c:v>57</c:v>
                </c:pt>
                <c:pt idx="10">
                  <c:v>58</c:v>
                </c:pt>
              </c:numCache>
            </c:numRef>
          </c:val>
          <c:extLst>
            <c:ext xmlns:c16="http://schemas.microsoft.com/office/drawing/2014/chart" uri="{C3380CC4-5D6E-409C-BE32-E72D297353CC}">
              <c16:uniqueId val="{00000000-AF11-4454-BEC6-1A1BC7904D22}"/>
            </c:ext>
          </c:extLst>
        </c:ser>
        <c:dLbls>
          <c:dLblPos val="outEnd"/>
          <c:showLegendKey val="0"/>
          <c:showVal val="1"/>
          <c:showCatName val="0"/>
          <c:showSerName val="0"/>
          <c:showPercent val="0"/>
          <c:showBubbleSize val="0"/>
        </c:dLbls>
        <c:gapWidth val="219"/>
        <c:overlap val="-27"/>
        <c:axId val="-85308080"/>
        <c:axId val="-84314432"/>
      </c:barChart>
      <c:catAx>
        <c:axId val="-853080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4314432"/>
        <c:crosses val="autoZero"/>
        <c:auto val="1"/>
        <c:lblAlgn val="ctr"/>
        <c:lblOffset val="100"/>
        <c:noMultiLvlLbl val="0"/>
      </c:catAx>
      <c:valAx>
        <c:axId val="-84314432"/>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53080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GB vote</c:v>
                </c:pt>
              </c:strCache>
            </c:strRef>
          </c:tx>
          <c:spPr>
            <a:solidFill>
              <a:srgbClr val="000000"/>
            </a:solidFill>
            <a:ln>
              <a:noFill/>
            </a:ln>
            <a:effectLst/>
          </c:spPr>
          <c:invertIfNegative val="0"/>
          <c:dPt>
            <c:idx val="0"/>
            <c:invertIfNegative val="0"/>
            <c:bubble3D val="0"/>
            <c:spPr>
              <a:solidFill>
                <a:srgbClr val="0070C0"/>
              </a:solidFill>
              <a:ln>
                <a:noFill/>
              </a:ln>
              <a:effectLst/>
            </c:spPr>
            <c:extLst>
              <c:ext xmlns:c16="http://schemas.microsoft.com/office/drawing/2014/chart" uri="{C3380CC4-5D6E-409C-BE32-E72D297353CC}">
                <c16:uniqueId val="{00000001-990C-4D4F-B86A-B28F90C7159E}"/>
              </c:ext>
            </c:extLst>
          </c:dPt>
          <c:dPt>
            <c:idx val="1"/>
            <c:invertIfNegative val="0"/>
            <c:bubble3D val="0"/>
            <c:spPr>
              <a:solidFill>
                <a:srgbClr val="FF0000"/>
              </a:solidFill>
              <a:ln>
                <a:noFill/>
              </a:ln>
              <a:effectLst/>
            </c:spPr>
            <c:extLst>
              <c:ext xmlns:c16="http://schemas.microsoft.com/office/drawing/2014/chart" uri="{C3380CC4-5D6E-409C-BE32-E72D297353CC}">
                <c16:uniqueId val="{00000003-990C-4D4F-B86A-B28F90C7159E}"/>
              </c:ext>
            </c:extLst>
          </c:dPt>
          <c:dPt>
            <c:idx val="2"/>
            <c:invertIfNegative val="0"/>
            <c:bubble3D val="0"/>
            <c:spPr>
              <a:solidFill>
                <a:srgbClr val="FFC000"/>
              </a:solidFill>
              <a:ln>
                <a:noFill/>
              </a:ln>
              <a:effectLst/>
            </c:spPr>
            <c:extLst>
              <c:ext xmlns:c16="http://schemas.microsoft.com/office/drawing/2014/chart" uri="{C3380CC4-5D6E-409C-BE32-E72D297353CC}">
                <c16:uniqueId val="{00000005-990C-4D4F-B86A-B28F90C7159E}"/>
              </c:ext>
            </c:extLst>
          </c:dPt>
          <c:dPt>
            <c:idx val="3"/>
            <c:invertIfNegative val="0"/>
            <c:bubble3D val="0"/>
            <c:spPr>
              <a:solidFill>
                <a:srgbClr val="FFFF00"/>
              </a:solidFill>
              <a:ln>
                <a:noFill/>
              </a:ln>
              <a:effectLst/>
            </c:spPr>
            <c:extLst>
              <c:ext xmlns:c16="http://schemas.microsoft.com/office/drawing/2014/chart" uri="{C3380CC4-5D6E-409C-BE32-E72D297353CC}">
                <c16:uniqueId val="{00000007-990C-4D4F-B86A-B28F90C7159E}"/>
              </c:ext>
            </c:extLst>
          </c:dPt>
          <c:dPt>
            <c:idx val="4"/>
            <c:invertIfNegative val="0"/>
            <c:bubble3D val="0"/>
            <c:spPr>
              <a:solidFill>
                <a:srgbClr val="92D050"/>
              </a:solidFill>
              <a:ln>
                <a:noFill/>
              </a:ln>
              <a:effectLst/>
            </c:spPr>
            <c:extLst>
              <c:ext xmlns:c16="http://schemas.microsoft.com/office/drawing/2014/chart" uri="{C3380CC4-5D6E-409C-BE32-E72D297353CC}">
                <c16:uniqueId val="{00000009-990C-4D4F-B86A-B28F90C7159E}"/>
              </c:ext>
            </c:extLst>
          </c:dPt>
          <c:dPt>
            <c:idx val="5"/>
            <c:invertIfNegative val="0"/>
            <c:bubble3D val="0"/>
            <c:spPr>
              <a:solidFill>
                <a:schemeClr val="accent4"/>
              </a:solidFill>
              <a:ln>
                <a:noFill/>
              </a:ln>
              <a:effectLst/>
            </c:spPr>
            <c:extLst>
              <c:ext xmlns:c16="http://schemas.microsoft.com/office/drawing/2014/chart" uri="{C3380CC4-5D6E-409C-BE32-E72D297353CC}">
                <c16:uniqueId val="{0000000B-990C-4D4F-B86A-B28F90C7159E}"/>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Con</c:v>
                </c:pt>
                <c:pt idx="1">
                  <c:v>Lab</c:v>
                </c:pt>
                <c:pt idx="2">
                  <c:v>Lib Dem</c:v>
                </c:pt>
                <c:pt idx="3">
                  <c:v>SNP</c:v>
                </c:pt>
                <c:pt idx="4">
                  <c:v>Green</c:v>
                </c:pt>
                <c:pt idx="5">
                  <c:v>Brexit Party</c:v>
                </c:pt>
              </c:strCache>
            </c:strRef>
          </c:cat>
          <c:val>
            <c:numRef>
              <c:f>Sheet1!$B$2:$B$7</c:f>
              <c:numCache>
                <c:formatCode>0%</c:formatCode>
                <c:ptCount val="6"/>
                <c:pt idx="0">
                  <c:v>0.45</c:v>
                </c:pt>
                <c:pt idx="1">
                  <c:v>0.33</c:v>
                </c:pt>
                <c:pt idx="2">
                  <c:v>0.12</c:v>
                </c:pt>
                <c:pt idx="3">
                  <c:v>0.04</c:v>
                </c:pt>
                <c:pt idx="4">
                  <c:v>0.03</c:v>
                </c:pt>
                <c:pt idx="5">
                  <c:v>0.02</c:v>
                </c:pt>
              </c:numCache>
            </c:numRef>
          </c:val>
          <c:extLst>
            <c:ext xmlns:c16="http://schemas.microsoft.com/office/drawing/2014/chart" uri="{C3380CC4-5D6E-409C-BE32-E72D297353CC}">
              <c16:uniqueId val="{0000000C-990C-4D4F-B86A-B28F90C7159E}"/>
            </c:ext>
          </c:extLst>
        </c:ser>
        <c:ser>
          <c:idx val="1"/>
          <c:order val="1"/>
          <c:tx>
            <c:strRef>
              <c:f>Sheet1!$C$1</c:f>
              <c:strCache>
                <c:ptCount val="1"/>
                <c:pt idx="0">
                  <c:v>Opinium</c:v>
                </c:pt>
              </c:strCache>
            </c:strRef>
          </c:tx>
          <c:spPr>
            <a:solidFill>
              <a:srgbClr val="000000">
                <a:alpha val="32941"/>
              </a:srgbClr>
            </a:solidFill>
            <a:ln>
              <a:noFill/>
            </a:ln>
            <a:effectLst/>
          </c:spPr>
          <c:invertIfNegative val="0"/>
          <c:dPt>
            <c:idx val="0"/>
            <c:invertIfNegative val="0"/>
            <c:bubble3D val="0"/>
            <c:spPr>
              <a:solidFill>
                <a:srgbClr val="0070C0">
                  <a:alpha val="32941"/>
                </a:srgbClr>
              </a:solidFill>
              <a:ln>
                <a:noFill/>
              </a:ln>
              <a:effectLst/>
            </c:spPr>
            <c:extLst>
              <c:ext xmlns:c16="http://schemas.microsoft.com/office/drawing/2014/chart" uri="{C3380CC4-5D6E-409C-BE32-E72D297353CC}">
                <c16:uniqueId val="{0000000E-990C-4D4F-B86A-B28F90C7159E}"/>
              </c:ext>
            </c:extLst>
          </c:dPt>
          <c:dPt>
            <c:idx val="1"/>
            <c:invertIfNegative val="0"/>
            <c:bubble3D val="0"/>
            <c:spPr>
              <a:solidFill>
                <a:srgbClr val="FF0000">
                  <a:alpha val="32941"/>
                </a:srgbClr>
              </a:solidFill>
              <a:ln>
                <a:noFill/>
              </a:ln>
              <a:effectLst/>
            </c:spPr>
            <c:extLst>
              <c:ext xmlns:c16="http://schemas.microsoft.com/office/drawing/2014/chart" uri="{C3380CC4-5D6E-409C-BE32-E72D297353CC}">
                <c16:uniqueId val="{00000010-990C-4D4F-B86A-B28F90C7159E}"/>
              </c:ext>
            </c:extLst>
          </c:dPt>
          <c:dPt>
            <c:idx val="2"/>
            <c:invertIfNegative val="0"/>
            <c:bubble3D val="0"/>
            <c:spPr>
              <a:solidFill>
                <a:srgbClr val="FFC000">
                  <a:alpha val="32941"/>
                </a:srgbClr>
              </a:solidFill>
              <a:ln>
                <a:noFill/>
              </a:ln>
              <a:effectLst/>
            </c:spPr>
            <c:extLst>
              <c:ext xmlns:c16="http://schemas.microsoft.com/office/drawing/2014/chart" uri="{C3380CC4-5D6E-409C-BE32-E72D297353CC}">
                <c16:uniqueId val="{00000012-990C-4D4F-B86A-B28F90C7159E}"/>
              </c:ext>
            </c:extLst>
          </c:dPt>
          <c:dPt>
            <c:idx val="3"/>
            <c:invertIfNegative val="0"/>
            <c:bubble3D val="0"/>
            <c:spPr>
              <a:solidFill>
                <a:srgbClr val="FFFF00">
                  <a:alpha val="32941"/>
                </a:srgbClr>
              </a:solidFill>
              <a:ln>
                <a:noFill/>
              </a:ln>
              <a:effectLst/>
            </c:spPr>
            <c:extLst>
              <c:ext xmlns:c16="http://schemas.microsoft.com/office/drawing/2014/chart" uri="{C3380CC4-5D6E-409C-BE32-E72D297353CC}">
                <c16:uniqueId val="{00000014-990C-4D4F-B86A-B28F90C7159E}"/>
              </c:ext>
            </c:extLst>
          </c:dPt>
          <c:dPt>
            <c:idx val="4"/>
            <c:invertIfNegative val="0"/>
            <c:bubble3D val="0"/>
            <c:spPr>
              <a:solidFill>
                <a:srgbClr val="92D050">
                  <a:alpha val="32941"/>
                </a:srgbClr>
              </a:solidFill>
              <a:ln>
                <a:noFill/>
              </a:ln>
              <a:effectLst/>
            </c:spPr>
            <c:extLst>
              <c:ext xmlns:c16="http://schemas.microsoft.com/office/drawing/2014/chart" uri="{C3380CC4-5D6E-409C-BE32-E72D297353CC}">
                <c16:uniqueId val="{00000016-990C-4D4F-B86A-B28F90C7159E}"/>
              </c:ext>
            </c:extLst>
          </c:dPt>
          <c:dPt>
            <c:idx val="5"/>
            <c:invertIfNegative val="0"/>
            <c:bubble3D val="0"/>
            <c:spPr>
              <a:solidFill>
                <a:schemeClr val="accent4">
                  <a:lumMod val="60000"/>
                  <a:lumOff val="40000"/>
                  <a:alpha val="32941"/>
                </a:schemeClr>
              </a:solidFill>
              <a:ln>
                <a:noFill/>
              </a:ln>
              <a:effectLst/>
            </c:spPr>
            <c:extLst>
              <c:ext xmlns:c16="http://schemas.microsoft.com/office/drawing/2014/chart" uri="{C3380CC4-5D6E-409C-BE32-E72D297353CC}">
                <c16:uniqueId val="{00000018-990C-4D4F-B86A-B28F90C7159E}"/>
              </c:ext>
            </c:extLst>
          </c:dPt>
          <c:dLbls>
            <c:spPr>
              <a:noFill/>
              <a:ln>
                <a:noFill/>
              </a:ln>
              <a:effectLst/>
            </c:spPr>
            <c:txPr>
              <a:bodyPr rot="0" spcFirstLastPara="1" vertOverflow="ellipsis" vert="horz" wrap="square" lIns="38100" tIns="19050" rIns="38100" bIns="19050" anchor="ctr" anchorCtr="0">
                <a:spAutoFit/>
              </a:bodyPr>
              <a:lstStyle/>
              <a:p>
                <a:pPr algn="ctr">
                  <a:defRPr lang="en-GB" sz="1200" b="1" i="0" u="none" strike="noStrike" kern="1200" baseline="0">
                    <a:solidFill>
                      <a:schemeClr val="tx1">
                        <a:lumMod val="7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Con</c:v>
                </c:pt>
                <c:pt idx="1">
                  <c:v>Lab</c:v>
                </c:pt>
                <c:pt idx="2">
                  <c:v>Lib Dem</c:v>
                </c:pt>
                <c:pt idx="3">
                  <c:v>SNP</c:v>
                </c:pt>
                <c:pt idx="4">
                  <c:v>Green</c:v>
                </c:pt>
                <c:pt idx="5">
                  <c:v>Brexit Party</c:v>
                </c:pt>
              </c:strCache>
            </c:strRef>
          </c:cat>
          <c:val>
            <c:numRef>
              <c:f>Sheet1!$C$2:$C$7</c:f>
              <c:numCache>
                <c:formatCode>0%</c:formatCode>
                <c:ptCount val="6"/>
                <c:pt idx="0">
                  <c:v>0.45</c:v>
                </c:pt>
                <c:pt idx="1">
                  <c:v>0.33</c:v>
                </c:pt>
                <c:pt idx="2">
                  <c:v>0.12</c:v>
                </c:pt>
                <c:pt idx="3">
                  <c:v>0.04</c:v>
                </c:pt>
                <c:pt idx="4">
                  <c:v>0.02</c:v>
                </c:pt>
                <c:pt idx="5">
                  <c:v>0.02</c:v>
                </c:pt>
              </c:numCache>
            </c:numRef>
          </c:val>
          <c:extLst>
            <c:ext xmlns:c16="http://schemas.microsoft.com/office/drawing/2014/chart" uri="{C3380CC4-5D6E-409C-BE32-E72D297353CC}">
              <c16:uniqueId val="{00000019-990C-4D4F-B86A-B28F90C7159E}"/>
            </c:ext>
          </c:extLst>
        </c:ser>
        <c:dLbls>
          <c:showLegendKey val="0"/>
          <c:showVal val="0"/>
          <c:showCatName val="0"/>
          <c:showSerName val="0"/>
          <c:showPercent val="0"/>
          <c:showBubbleSize val="0"/>
        </c:dLbls>
        <c:gapWidth val="100"/>
        <c:axId val="48014432"/>
        <c:axId val="620566600"/>
      </c:barChart>
      <c:catAx>
        <c:axId val="4801443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620566600"/>
        <c:crosses val="autoZero"/>
        <c:auto val="1"/>
        <c:lblAlgn val="ctr"/>
        <c:lblOffset val="100"/>
        <c:noMultiLvlLbl val="0"/>
      </c:catAx>
      <c:valAx>
        <c:axId val="620566600"/>
        <c:scaling>
          <c:orientation val="minMax"/>
        </c:scaling>
        <c:delete val="1"/>
        <c:axPos val="l"/>
        <c:numFmt formatCode="0%" sourceLinked="1"/>
        <c:majorTickMark val="none"/>
        <c:minorTickMark val="none"/>
        <c:tickLblPos val="nextTo"/>
        <c:crossAx val="48014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1"/>
      </a:solidFill>
      <a:round/>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660010282219884E-2"/>
          <c:y val="0.18311014179486779"/>
          <c:w val="0.88109943988960138"/>
          <c:h val="0.72828049778417026"/>
        </c:manualLayout>
      </c:layout>
      <c:barChart>
        <c:barDir val="col"/>
        <c:grouping val="clustered"/>
        <c:varyColors val="0"/>
        <c:ser>
          <c:idx val="0"/>
          <c:order val="0"/>
          <c:tx>
            <c:strRef>
              <c:f>Sheet1!$B$1</c:f>
              <c:strCache>
                <c:ptCount val="1"/>
                <c:pt idx="0">
                  <c:v>UK vote</c:v>
                </c:pt>
              </c:strCache>
            </c:strRef>
          </c:tx>
          <c:spPr>
            <a:solidFill>
              <a:srgbClr val="000000"/>
            </a:solidFill>
            <a:ln>
              <a:noFill/>
            </a:ln>
            <a:effectLst/>
          </c:spPr>
          <c:invertIfNegative val="0"/>
          <c:dPt>
            <c:idx val="0"/>
            <c:invertIfNegative val="0"/>
            <c:bubble3D val="0"/>
            <c:spPr>
              <a:solidFill>
                <a:srgbClr val="0070C0"/>
              </a:solidFill>
              <a:ln>
                <a:noFill/>
              </a:ln>
              <a:effectLst/>
            </c:spPr>
            <c:extLst>
              <c:ext xmlns:c16="http://schemas.microsoft.com/office/drawing/2014/chart" uri="{C3380CC4-5D6E-409C-BE32-E72D297353CC}">
                <c16:uniqueId val="{00000001-FEE2-42A3-A40C-C5F3FA50D761}"/>
              </c:ext>
            </c:extLst>
          </c:dPt>
          <c:dPt>
            <c:idx val="1"/>
            <c:invertIfNegative val="0"/>
            <c:bubble3D val="0"/>
            <c:spPr>
              <a:solidFill>
                <a:srgbClr val="FFC000"/>
              </a:solidFill>
              <a:ln>
                <a:noFill/>
              </a:ln>
              <a:effectLst/>
            </c:spPr>
            <c:extLst>
              <c:ext xmlns:c16="http://schemas.microsoft.com/office/drawing/2014/chart" uri="{C3380CC4-5D6E-409C-BE32-E72D297353CC}">
                <c16:uniqueId val="{00000003-FEE2-42A3-A40C-C5F3FA50D761}"/>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Leave</c:v>
                </c:pt>
                <c:pt idx="1">
                  <c:v>Remain</c:v>
                </c:pt>
              </c:strCache>
            </c:strRef>
          </c:cat>
          <c:val>
            <c:numRef>
              <c:f>Sheet1!$B$2:$B$3</c:f>
              <c:numCache>
                <c:formatCode>0%</c:formatCode>
                <c:ptCount val="2"/>
                <c:pt idx="0">
                  <c:v>0.52</c:v>
                </c:pt>
                <c:pt idx="1">
                  <c:v>0.48</c:v>
                </c:pt>
              </c:numCache>
            </c:numRef>
          </c:val>
          <c:extLst>
            <c:ext xmlns:c16="http://schemas.microsoft.com/office/drawing/2014/chart" uri="{C3380CC4-5D6E-409C-BE32-E72D297353CC}">
              <c16:uniqueId val="{00000004-FEE2-42A3-A40C-C5F3FA50D761}"/>
            </c:ext>
          </c:extLst>
        </c:ser>
        <c:ser>
          <c:idx val="1"/>
          <c:order val="1"/>
          <c:tx>
            <c:strRef>
              <c:f>Sheet1!$C$1</c:f>
              <c:strCache>
                <c:ptCount val="1"/>
                <c:pt idx="0">
                  <c:v>Opinium</c:v>
                </c:pt>
              </c:strCache>
            </c:strRef>
          </c:tx>
          <c:spPr>
            <a:solidFill>
              <a:srgbClr val="000000">
                <a:alpha val="32941"/>
              </a:srgbClr>
            </a:solidFill>
            <a:ln>
              <a:noFill/>
            </a:ln>
            <a:effectLst/>
          </c:spPr>
          <c:invertIfNegative val="0"/>
          <c:dPt>
            <c:idx val="0"/>
            <c:invertIfNegative val="0"/>
            <c:bubble3D val="0"/>
            <c:spPr>
              <a:solidFill>
                <a:srgbClr val="0070C0">
                  <a:alpha val="32941"/>
                </a:srgbClr>
              </a:solidFill>
              <a:ln>
                <a:noFill/>
              </a:ln>
              <a:effectLst/>
            </c:spPr>
            <c:extLst>
              <c:ext xmlns:c16="http://schemas.microsoft.com/office/drawing/2014/chart" uri="{C3380CC4-5D6E-409C-BE32-E72D297353CC}">
                <c16:uniqueId val="{00000006-FEE2-42A3-A40C-C5F3FA50D761}"/>
              </c:ext>
            </c:extLst>
          </c:dPt>
          <c:dPt>
            <c:idx val="1"/>
            <c:invertIfNegative val="0"/>
            <c:bubble3D val="0"/>
            <c:spPr>
              <a:solidFill>
                <a:srgbClr val="FFEAAB"/>
              </a:solidFill>
              <a:ln>
                <a:noFill/>
              </a:ln>
              <a:effectLst/>
            </c:spPr>
            <c:extLst>
              <c:ext xmlns:c16="http://schemas.microsoft.com/office/drawing/2014/chart" uri="{C3380CC4-5D6E-409C-BE32-E72D297353CC}">
                <c16:uniqueId val="{00000008-FEE2-42A3-A40C-C5F3FA50D761}"/>
              </c:ext>
            </c:extLst>
          </c:dPt>
          <c:dLbls>
            <c:spPr>
              <a:noFill/>
              <a:ln>
                <a:noFill/>
              </a:ln>
              <a:effectLst/>
            </c:spPr>
            <c:txPr>
              <a:bodyPr rot="0" spcFirstLastPara="1" vertOverflow="ellipsis" vert="horz" wrap="square" lIns="38100" tIns="19050" rIns="38100" bIns="19050" anchor="ctr" anchorCtr="0">
                <a:spAutoFit/>
              </a:bodyPr>
              <a:lstStyle/>
              <a:p>
                <a:pPr algn="ctr">
                  <a:defRPr lang="en-GB" sz="1200" b="1" i="0" u="none" strike="noStrike" kern="1200" baseline="0">
                    <a:solidFill>
                      <a:schemeClr val="tx1">
                        <a:lumMod val="7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Leave</c:v>
                </c:pt>
                <c:pt idx="1">
                  <c:v>Remain</c:v>
                </c:pt>
              </c:strCache>
            </c:strRef>
          </c:cat>
          <c:val>
            <c:numRef>
              <c:f>Sheet1!$C$2:$C$3</c:f>
              <c:numCache>
                <c:formatCode>0%</c:formatCode>
                <c:ptCount val="2"/>
                <c:pt idx="0">
                  <c:v>0.51</c:v>
                </c:pt>
                <c:pt idx="1">
                  <c:v>0.49</c:v>
                </c:pt>
              </c:numCache>
            </c:numRef>
          </c:val>
          <c:extLst>
            <c:ext xmlns:c16="http://schemas.microsoft.com/office/drawing/2014/chart" uri="{C3380CC4-5D6E-409C-BE32-E72D297353CC}">
              <c16:uniqueId val="{00000009-FEE2-42A3-A40C-C5F3FA50D761}"/>
            </c:ext>
          </c:extLst>
        </c:ser>
        <c:dLbls>
          <c:showLegendKey val="0"/>
          <c:showVal val="0"/>
          <c:showCatName val="0"/>
          <c:showSerName val="0"/>
          <c:showPercent val="0"/>
          <c:showBubbleSize val="0"/>
        </c:dLbls>
        <c:gapWidth val="100"/>
        <c:axId val="48014432"/>
        <c:axId val="620566600"/>
      </c:barChart>
      <c:catAx>
        <c:axId val="4801443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620566600"/>
        <c:crosses val="autoZero"/>
        <c:auto val="1"/>
        <c:lblAlgn val="ctr"/>
        <c:lblOffset val="100"/>
        <c:noMultiLvlLbl val="0"/>
      </c:catAx>
      <c:valAx>
        <c:axId val="620566600"/>
        <c:scaling>
          <c:orientation val="minMax"/>
          <c:min val="0"/>
        </c:scaling>
        <c:delete val="1"/>
        <c:axPos val="l"/>
        <c:numFmt formatCode="0%" sourceLinked="1"/>
        <c:majorTickMark val="out"/>
        <c:minorTickMark val="none"/>
        <c:tickLblPos val="nextTo"/>
        <c:crossAx val="48014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1"/>
      </a:solidFill>
      <a:round/>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GB" dirty="0">
                <a:solidFill>
                  <a:schemeClr val="tx1"/>
                </a:solidFill>
                <a:latin typeface="Century Gothic bold" panose="020B0702020202020204" pitchFamily="34" charset="0"/>
              </a:rPr>
              <a:t>Opinium vs. average of 10 polls released</a:t>
            </a:r>
            <a:r>
              <a:rPr lang="en-GB" baseline="0" dirty="0">
                <a:solidFill>
                  <a:schemeClr val="tx1"/>
                </a:solidFill>
                <a:latin typeface="Century Gothic bold" panose="020B0702020202020204" pitchFamily="34" charset="0"/>
              </a:rPr>
              <a:t> at similar times</a:t>
            </a:r>
            <a:endParaRPr lang="en-GB" dirty="0">
              <a:solidFill>
                <a:schemeClr val="tx1"/>
              </a:solidFill>
              <a:latin typeface="Century Gothic bold" panose="020B0702020202020204" pitchFamily="34" charset="0"/>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Sheet1!$A$2</c:f>
              <c:strCache>
                <c:ptCount val="1"/>
                <c:pt idx="0">
                  <c:v>Average Con</c:v>
                </c:pt>
              </c:strCache>
            </c:strRef>
          </c:tx>
          <c:spPr>
            <a:solidFill>
              <a:schemeClr val="accent2">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Apr-22</c:v>
                </c:pt>
                <c:pt idx="1">
                  <c:v>Jun-22</c:v>
                </c:pt>
                <c:pt idx="2">
                  <c:v>Sep-22</c:v>
                </c:pt>
                <c:pt idx="3">
                  <c:v>Oct-22</c:v>
                </c:pt>
              </c:strCache>
            </c:strRef>
          </c:cat>
          <c:val>
            <c:numRef>
              <c:f>Sheet1!$B$2:$E$2</c:f>
              <c:numCache>
                <c:formatCode>0%</c:formatCode>
                <c:ptCount val="4"/>
                <c:pt idx="0">
                  <c:v>0.34</c:v>
                </c:pt>
                <c:pt idx="1">
                  <c:v>0.33</c:v>
                </c:pt>
                <c:pt idx="2">
                  <c:v>0.31</c:v>
                </c:pt>
                <c:pt idx="3">
                  <c:v>0.22</c:v>
                </c:pt>
              </c:numCache>
            </c:numRef>
          </c:val>
          <c:extLst>
            <c:ext xmlns:c16="http://schemas.microsoft.com/office/drawing/2014/chart" uri="{C3380CC4-5D6E-409C-BE32-E72D297353CC}">
              <c16:uniqueId val="{00000000-0012-4661-B0EA-E41885CEAE43}"/>
            </c:ext>
          </c:extLst>
        </c:ser>
        <c:ser>
          <c:idx val="1"/>
          <c:order val="1"/>
          <c:tx>
            <c:strRef>
              <c:f>Sheet1!$A$3</c:f>
              <c:strCache>
                <c:ptCount val="1"/>
                <c:pt idx="0">
                  <c:v>Average Lab</c:v>
                </c:pt>
              </c:strCache>
            </c:strRef>
          </c:tx>
          <c:spPr>
            <a:solidFill>
              <a:srgbClr val="FFABA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Apr-22</c:v>
                </c:pt>
                <c:pt idx="1">
                  <c:v>Jun-22</c:v>
                </c:pt>
                <c:pt idx="2">
                  <c:v>Sep-22</c:v>
                </c:pt>
                <c:pt idx="3">
                  <c:v>Oct-22</c:v>
                </c:pt>
              </c:strCache>
            </c:strRef>
          </c:cat>
          <c:val>
            <c:numRef>
              <c:f>Sheet1!$B$3:$E$3</c:f>
              <c:numCache>
                <c:formatCode>0%</c:formatCode>
                <c:ptCount val="4"/>
                <c:pt idx="0">
                  <c:v>0.41</c:v>
                </c:pt>
                <c:pt idx="1">
                  <c:v>0.4</c:v>
                </c:pt>
                <c:pt idx="2">
                  <c:v>0.42</c:v>
                </c:pt>
                <c:pt idx="3">
                  <c:v>0.54</c:v>
                </c:pt>
              </c:numCache>
            </c:numRef>
          </c:val>
          <c:extLst>
            <c:ext xmlns:c16="http://schemas.microsoft.com/office/drawing/2014/chart" uri="{C3380CC4-5D6E-409C-BE32-E72D297353CC}">
              <c16:uniqueId val="{00000001-0012-4661-B0EA-E41885CEAE43}"/>
            </c:ext>
          </c:extLst>
        </c:ser>
        <c:ser>
          <c:idx val="2"/>
          <c:order val="2"/>
          <c:tx>
            <c:strRef>
              <c:f>Sheet1!$A$4</c:f>
              <c:strCache>
                <c:ptCount val="1"/>
                <c:pt idx="0">
                  <c:v>Opinium Con</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Apr-22</c:v>
                </c:pt>
                <c:pt idx="1">
                  <c:v>Jun-22</c:v>
                </c:pt>
                <c:pt idx="2">
                  <c:v>Sep-22</c:v>
                </c:pt>
                <c:pt idx="3">
                  <c:v>Oct-22</c:v>
                </c:pt>
              </c:strCache>
            </c:strRef>
          </c:cat>
          <c:val>
            <c:numRef>
              <c:f>Sheet1!$B$4:$E$4</c:f>
              <c:numCache>
                <c:formatCode>0%</c:formatCode>
                <c:ptCount val="4"/>
                <c:pt idx="0">
                  <c:v>0.34</c:v>
                </c:pt>
                <c:pt idx="1">
                  <c:v>0.34</c:v>
                </c:pt>
                <c:pt idx="2">
                  <c:v>0.34</c:v>
                </c:pt>
                <c:pt idx="3">
                  <c:v>0.23</c:v>
                </c:pt>
              </c:numCache>
            </c:numRef>
          </c:val>
          <c:extLst>
            <c:ext xmlns:c16="http://schemas.microsoft.com/office/drawing/2014/chart" uri="{C3380CC4-5D6E-409C-BE32-E72D297353CC}">
              <c16:uniqueId val="{00000002-0012-4661-B0EA-E41885CEAE43}"/>
            </c:ext>
          </c:extLst>
        </c:ser>
        <c:ser>
          <c:idx val="3"/>
          <c:order val="3"/>
          <c:tx>
            <c:strRef>
              <c:f>Sheet1!$A$5</c:f>
              <c:strCache>
                <c:ptCount val="1"/>
                <c:pt idx="0">
                  <c:v>Opinium Lab</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Apr-22</c:v>
                </c:pt>
                <c:pt idx="1">
                  <c:v>Jun-22</c:v>
                </c:pt>
                <c:pt idx="2">
                  <c:v>Sep-22</c:v>
                </c:pt>
                <c:pt idx="3">
                  <c:v>Oct-22</c:v>
                </c:pt>
              </c:strCache>
            </c:strRef>
          </c:cat>
          <c:val>
            <c:numRef>
              <c:f>Sheet1!$B$5:$E$5</c:f>
              <c:numCache>
                <c:formatCode>0%</c:formatCode>
                <c:ptCount val="4"/>
                <c:pt idx="0">
                  <c:v>0.36</c:v>
                </c:pt>
                <c:pt idx="1">
                  <c:v>0.37</c:v>
                </c:pt>
                <c:pt idx="2">
                  <c:v>0.38</c:v>
                </c:pt>
                <c:pt idx="3">
                  <c:v>0.5</c:v>
                </c:pt>
              </c:numCache>
            </c:numRef>
          </c:val>
          <c:extLst>
            <c:ext xmlns:c16="http://schemas.microsoft.com/office/drawing/2014/chart" uri="{C3380CC4-5D6E-409C-BE32-E72D297353CC}">
              <c16:uniqueId val="{00000003-0012-4661-B0EA-E41885CEAE43}"/>
            </c:ext>
          </c:extLst>
        </c:ser>
        <c:dLbls>
          <c:showLegendKey val="0"/>
          <c:showVal val="0"/>
          <c:showCatName val="0"/>
          <c:showSerName val="0"/>
          <c:showPercent val="0"/>
          <c:showBubbleSize val="0"/>
        </c:dLbls>
        <c:gapWidth val="219"/>
        <c:overlap val="-27"/>
        <c:axId val="629560192"/>
        <c:axId val="629557896"/>
      </c:barChart>
      <c:catAx>
        <c:axId val="6295601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29557896"/>
        <c:crosses val="autoZero"/>
        <c:auto val="1"/>
        <c:lblAlgn val="ctr"/>
        <c:lblOffset val="100"/>
        <c:noMultiLvlLbl val="0"/>
      </c:catAx>
      <c:valAx>
        <c:axId val="629557896"/>
        <c:scaling>
          <c:orientation val="minMax"/>
        </c:scaling>
        <c:delete val="1"/>
        <c:axPos val="l"/>
        <c:numFmt formatCode="0%" sourceLinked="1"/>
        <c:majorTickMark val="none"/>
        <c:minorTickMark val="none"/>
        <c:tickLblPos val="nextTo"/>
        <c:crossAx val="6295601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Con</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Ipsos MORI</c:v>
                </c:pt>
                <c:pt idx="1">
                  <c:v>ComRes</c:v>
                </c:pt>
                <c:pt idx="2">
                  <c:v>Opinium</c:v>
                </c:pt>
                <c:pt idx="3">
                  <c:v>Populis</c:v>
                </c:pt>
                <c:pt idx="4">
                  <c:v>YouGov</c:v>
                </c:pt>
                <c:pt idx="5">
                  <c:v>BMG</c:v>
                </c:pt>
                <c:pt idx="6">
                  <c:v>Ashcroft</c:v>
                </c:pt>
                <c:pt idx="7">
                  <c:v>Survation</c:v>
                </c:pt>
                <c:pt idx="8">
                  <c:v>ICM</c:v>
                </c:pt>
                <c:pt idx="9">
                  <c:v>Panelbase</c:v>
                </c:pt>
              </c:strCache>
            </c:strRef>
          </c:cat>
          <c:val>
            <c:numRef>
              <c:f>Sheet1!$B$2:$B$11</c:f>
              <c:numCache>
                <c:formatCode>General</c:formatCode>
                <c:ptCount val="10"/>
                <c:pt idx="0">
                  <c:v>36</c:v>
                </c:pt>
                <c:pt idx="1">
                  <c:v>35</c:v>
                </c:pt>
                <c:pt idx="2">
                  <c:v>35</c:v>
                </c:pt>
                <c:pt idx="3">
                  <c:v>34</c:v>
                </c:pt>
                <c:pt idx="4">
                  <c:v>34</c:v>
                </c:pt>
                <c:pt idx="5">
                  <c:v>34</c:v>
                </c:pt>
                <c:pt idx="6">
                  <c:v>33</c:v>
                </c:pt>
                <c:pt idx="7">
                  <c:v>31</c:v>
                </c:pt>
                <c:pt idx="8">
                  <c:v>34</c:v>
                </c:pt>
                <c:pt idx="9">
                  <c:v>31</c:v>
                </c:pt>
              </c:numCache>
            </c:numRef>
          </c:val>
          <c:extLst>
            <c:ext xmlns:c16="http://schemas.microsoft.com/office/drawing/2014/chart" uri="{C3380CC4-5D6E-409C-BE32-E72D297353CC}">
              <c16:uniqueId val="{00000000-E785-4F37-86E0-FAC95E1277E3}"/>
            </c:ext>
          </c:extLst>
        </c:ser>
        <c:ser>
          <c:idx val="1"/>
          <c:order val="1"/>
          <c:tx>
            <c:strRef>
              <c:f>Sheet1!$C$1</c:f>
              <c:strCache>
                <c:ptCount val="1"/>
                <c:pt idx="0">
                  <c:v>Lab</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Ipsos MORI</c:v>
                </c:pt>
                <c:pt idx="1">
                  <c:v>ComRes</c:v>
                </c:pt>
                <c:pt idx="2">
                  <c:v>Opinium</c:v>
                </c:pt>
                <c:pt idx="3">
                  <c:v>Populis</c:v>
                </c:pt>
                <c:pt idx="4">
                  <c:v>YouGov</c:v>
                </c:pt>
                <c:pt idx="5">
                  <c:v>BMG</c:v>
                </c:pt>
                <c:pt idx="6">
                  <c:v>Ashcroft</c:v>
                </c:pt>
                <c:pt idx="7">
                  <c:v>Survation</c:v>
                </c:pt>
                <c:pt idx="8">
                  <c:v>ICM</c:v>
                </c:pt>
                <c:pt idx="9">
                  <c:v>Panelbase</c:v>
                </c:pt>
              </c:strCache>
            </c:strRef>
          </c:cat>
          <c:val>
            <c:numRef>
              <c:f>Sheet1!$C$2:$C$11</c:f>
              <c:numCache>
                <c:formatCode>General</c:formatCode>
                <c:ptCount val="10"/>
                <c:pt idx="0">
                  <c:v>35</c:v>
                </c:pt>
                <c:pt idx="1">
                  <c:v>34</c:v>
                </c:pt>
                <c:pt idx="2">
                  <c:v>34</c:v>
                </c:pt>
                <c:pt idx="3">
                  <c:v>34</c:v>
                </c:pt>
                <c:pt idx="4">
                  <c:v>34</c:v>
                </c:pt>
                <c:pt idx="5">
                  <c:v>34</c:v>
                </c:pt>
                <c:pt idx="6">
                  <c:v>33</c:v>
                </c:pt>
                <c:pt idx="7">
                  <c:v>31</c:v>
                </c:pt>
                <c:pt idx="8">
                  <c:v>35</c:v>
                </c:pt>
                <c:pt idx="9">
                  <c:v>33</c:v>
                </c:pt>
              </c:numCache>
            </c:numRef>
          </c:val>
          <c:extLst>
            <c:ext xmlns:c16="http://schemas.microsoft.com/office/drawing/2014/chart" uri="{C3380CC4-5D6E-409C-BE32-E72D297353CC}">
              <c16:uniqueId val="{00000001-E785-4F37-86E0-FAC95E1277E3}"/>
            </c:ext>
          </c:extLst>
        </c:ser>
        <c:dLbls>
          <c:dLblPos val="outEnd"/>
          <c:showLegendKey val="0"/>
          <c:showVal val="1"/>
          <c:showCatName val="0"/>
          <c:showSerName val="0"/>
          <c:showPercent val="0"/>
          <c:showBubbleSize val="0"/>
        </c:dLbls>
        <c:gapWidth val="219"/>
        <c:overlap val="-27"/>
        <c:axId val="-64362272"/>
        <c:axId val="-75520432"/>
      </c:barChart>
      <c:catAx>
        <c:axId val="-643622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5520432"/>
        <c:crosses val="autoZero"/>
        <c:auto val="1"/>
        <c:lblAlgn val="ctr"/>
        <c:lblOffset val="100"/>
        <c:noMultiLvlLbl val="0"/>
      </c:catAx>
      <c:valAx>
        <c:axId val="-75520432"/>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43622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GB" dirty="0">
                <a:solidFill>
                  <a:schemeClr val="tx1"/>
                </a:solidFill>
                <a:latin typeface="Century Gothic bold" panose="020B0702020202020204" pitchFamily="34" charset="0"/>
              </a:rPr>
              <a:t>Opinium vs. average of 10 polls released</a:t>
            </a:r>
            <a:r>
              <a:rPr lang="en-GB" baseline="0" dirty="0">
                <a:solidFill>
                  <a:schemeClr val="tx1"/>
                </a:solidFill>
                <a:latin typeface="Century Gothic bold" panose="020B0702020202020204" pitchFamily="34" charset="0"/>
              </a:rPr>
              <a:t> at similar times</a:t>
            </a:r>
            <a:endParaRPr lang="en-GB" dirty="0">
              <a:solidFill>
                <a:schemeClr val="tx1"/>
              </a:solidFill>
              <a:latin typeface="Century Gothic bold" panose="020B0702020202020204" pitchFamily="34" charset="0"/>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Sheet1!$A$11</c:f>
              <c:strCache>
                <c:ptCount val="1"/>
                <c:pt idx="0">
                  <c:v>Average lead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Apr-22</c:v>
                </c:pt>
                <c:pt idx="1">
                  <c:v>Jun-22</c:v>
                </c:pt>
                <c:pt idx="2">
                  <c:v>Sep-22</c:v>
                </c:pt>
                <c:pt idx="3">
                  <c:v>Oct-22</c:v>
                </c:pt>
              </c:strCache>
            </c:strRef>
          </c:cat>
          <c:val>
            <c:numRef>
              <c:f>Sheet1!$B$11:$E$11</c:f>
              <c:numCache>
                <c:formatCode>0%</c:formatCode>
                <c:ptCount val="4"/>
                <c:pt idx="0">
                  <c:v>6.9999999999999951E-2</c:v>
                </c:pt>
                <c:pt idx="1">
                  <c:v>7.0000000000000007E-2</c:v>
                </c:pt>
                <c:pt idx="2">
                  <c:v>0.10999999999999999</c:v>
                </c:pt>
                <c:pt idx="3">
                  <c:v>0.32000000000000006</c:v>
                </c:pt>
              </c:numCache>
            </c:numRef>
          </c:val>
          <c:extLst>
            <c:ext xmlns:c16="http://schemas.microsoft.com/office/drawing/2014/chart" uri="{C3380CC4-5D6E-409C-BE32-E72D297353CC}">
              <c16:uniqueId val="{00000000-0012-4661-B0EA-E41885CEAE43}"/>
            </c:ext>
          </c:extLst>
        </c:ser>
        <c:ser>
          <c:idx val="1"/>
          <c:order val="1"/>
          <c:tx>
            <c:strRef>
              <c:f>Sheet1!$A$12</c:f>
              <c:strCache>
                <c:ptCount val="1"/>
                <c:pt idx="0">
                  <c:v>Opinium lead</c:v>
                </c:pt>
              </c:strCache>
            </c:strRef>
          </c:tx>
          <c:spPr>
            <a:solidFill>
              <a:schemeClr val="bg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Apr-22</c:v>
                </c:pt>
                <c:pt idx="1">
                  <c:v>Jun-22</c:v>
                </c:pt>
                <c:pt idx="2">
                  <c:v>Sep-22</c:v>
                </c:pt>
                <c:pt idx="3">
                  <c:v>Oct-22</c:v>
                </c:pt>
              </c:strCache>
            </c:strRef>
          </c:cat>
          <c:val>
            <c:numRef>
              <c:f>Sheet1!$B$12:$E$12</c:f>
              <c:numCache>
                <c:formatCode>0%</c:formatCode>
                <c:ptCount val="4"/>
                <c:pt idx="0">
                  <c:v>1.9999999999999962E-2</c:v>
                </c:pt>
                <c:pt idx="1">
                  <c:v>2.9999999999999971E-2</c:v>
                </c:pt>
                <c:pt idx="2">
                  <c:v>3.999999999999998E-2</c:v>
                </c:pt>
                <c:pt idx="3">
                  <c:v>0.27</c:v>
                </c:pt>
              </c:numCache>
            </c:numRef>
          </c:val>
          <c:extLst>
            <c:ext xmlns:c16="http://schemas.microsoft.com/office/drawing/2014/chart" uri="{C3380CC4-5D6E-409C-BE32-E72D297353CC}">
              <c16:uniqueId val="{00000001-0012-4661-B0EA-E41885CEAE43}"/>
            </c:ext>
          </c:extLst>
        </c:ser>
        <c:dLbls>
          <c:showLegendKey val="0"/>
          <c:showVal val="0"/>
          <c:showCatName val="0"/>
          <c:showSerName val="0"/>
          <c:showPercent val="0"/>
          <c:showBubbleSize val="0"/>
        </c:dLbls>
        <c:gapWidth val="219"/>
        <c:overlap val="-27"/>
        <c:axId val="629560192"/>
        <c:axId val="629557896"/>
      </c:barChart>
      <c:catAx>
        <c:axId val="6295601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29557896"/>
        <c:crosses val="autoZero"/>
        <c:auto val="1"/>
        <c:lblAlgn val="ctr"/>
        <c:lblOffset val="100"/>
        <c:noMultiLvlLbl val="0"/>
      </c:catAx>
      <c:valAx>
        <c:axId val="629557896"/>
        <c:scaling>
          <c:orientation val="minMax"/>
        </c:scaling>
        <c:delete val="1"/>
        <c:axPos val="l"/>
        <c:numFmt formatCode="0%" sourceLinked="1"/>
        <c:majorTickMark val="none"/>
        <c:minorTickMark val="none"/>
        <c:tickLblPos val="nextTo"/>
        <c:crossAx val="6295601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Poll Average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Con</c:v>
                </c:pt>
                <c:pt idx="1">
                  <c:v>Lab</c:v>
                </c:pt>
                <c:pt idx="2">
                  <c:v>Lib Dem</c:v>
                </c:pt>
                <c:pt idx="3">
                  <c:v>UKIP</c:v>
                </c:pt>
                <c:pt idx="4">
                  <c:v>Green</c:v>
                </c:pt>
                <c:pt idx="5">
                  <c:v>Others</c:v>
                </c:pt>
              </c:strCache>
            </c:strRef>
          </c:cat>
          <c:val>
            <c:numRef>
              <c:f>Sheet1!$B$2:$B$7</c:f>
              <c:numCache>
                <c:formatCode>General</c:formatCode>
                <c:ptCount val="6"/>
                <c:pt idx="0">
                  <c:v>44</c:v>
                </c:pt>
                <c:pt idx="1">
                  <c:v>36</c:v>
                </c:pt>
                <c:pt idx="2">
                  <c:v>8</c:v>
                </c:pt>
                <c:pt idx="3">
                  <c:v>4</c:v>
                </c:pt>
                <c:pt idx="4">
                  <c:v>2</c:v>
                </c:pt>
                <c:pt idx="5">
                  <c:v>6</c:v>
                </c:pt>
              </c:numCache>
            </c:numRef>
          </c:val>
          <c:extLst>
            <c:ext xmlns:c16="http://schemas.microsoft.com/office/drawing/2014/chart" uri="{C3380CC4-5D6E-409C-BE32-E72D297353CC}">
              <c16:uniqueId val="{00000000-3B01-4C95-8C9A-9D3989F225DA}"/>
            </c:ext>
          </c:extLst>
        </c:ser>
        <c:ser>
          <c:idx val="1"/>
          <c:order val="1"/>
          <c:tx>
            <c:strRef>
              <c:f>Sheet1!$C$1</c:f>
              <c:strCache>
                <c:ptCount val="1"/>
                <c:pt idx="0">
                  <c:v>Result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Con</c:v>
                </c:pt>
                <c:pt idx="1">
                  <c:v>Lab</c:v>
                </c:pt>
                <c:pt idx="2">
                  <c:v>Lib Dem</c:v>
                </c:pt>
                <c:pt idx="3">
                  <c:v>UKIP</c:v>
                </c:pt>
                <c:pt idx="4">
                  <c:v>Green</c:v>
                </c:pt>
                <c:pt idx="5">
                  <c:v>Others</c:v>
                </c:pt>
              </c:strCache>
            </c:strRef>
          </c:cat>
          <c:val>
            <c:numRef>
              <c:f>Sheet1!$C$2:$C$7</c:f>
              <c:numCache>
                <c:formatCode>General</c:formatCode>
                <c:ptCount val="6"/>
                <c:pt idx="0">
                  <c:v>44</c:v>
                </c:pt>
                <c:pt idx="1">
                  <c:v>41</c:v>
                </c:pt>
                <c:pt idx="2">
                  <c:v>8</c:v>
                </c:pt>
                <c:pt idx="3">
                  <c:v>2</c:v>
                </c:pt>
                <c:pt idx="4">
                  <c:v>2</c:v>
                </c:pt>
                <c:pt idx="5">
                  <c:v>4</c:v>
                </c:pt>
              </c:numCache>
            </c:numRef>
          </c:val>
          <c:extLst>
            <c:ext xmlns:c16="http://schemas.microsoft.com/office/drawing/2014/chart" uri="{C3380CC4-5D6E-409C-BE32-E72D297353CC}">
              <c16:uniqueId val="{00000001-3B01-4C95-8C9A-9D3989F225DA}"/>
            </c:ext>
          </c:extLst>
        </c:ser>
        <c:dLbls>
          <c:dLblPos val="outEnd"/>
          <c:showLegendKey val="0"/>
          <c:showVal val="1"/>
          <c:showCatName val="0"/>
          <c:showSerName val="0"/>
          <c:showPercent val="0"/>
          <c:showBubbleSize val="0"/>
        </c:dLbls>
        <c:gapWidth val="219"/>
        <c:overlap val="-27"/>
        <c:axId val="-93187264"/>
        <c:axId val="-93183184"/>
      </c:barChart>
      <c:catAx>
        <c:axId val="-93187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93183184"/>
        <c:crosses val="autoZero"/>
        <c:auto val="1"/>
        <c:lblAlgn val="ctr"/>
        <c:lblOffset val="100"/>
        <c:noMultiLvlLbl val="0"/>
      </c:catAx>
      <c:valAx>
        <c:axId val="-931831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931872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Con</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BMG Research</c:v>
                </c:pt>
                <c:pt idx="1">
                  <c:v>ICM</c:v>
                </c:pt>
                <c:pt idx="2">
                  <c:v>ComRes</c:v>
                </c:pt>
                <c:pt idx="3">
                  <c:v>Panelbase</c:v>
                </c:pt>
                <c:pt idx="4">
                  <c:v>Ipsos MORI</c:v>
                </c:pt>
                <c:pt idx="5">
                  <c:v>Opinium</c:v>
                </c:pt>
                <c:pt idx="6">
                  <c:v>YouGov</c:v>
                </c:pt>
                <c:pt idx="7">
                  <c:v>Kantar</c:v>
                </c:pt>
                <c:pt idx="8">
                  <c:v>Survation</c:v>
                </c:pt>
              </c:strCache>
            </c:strRef>
          </c:cat>
          <c:val>
            <c:numRef>
              <c:f>Sheet1!$B$2:$B$10</c:f>
              <c:numCache>
                <c:formatCode>General</c:formatCode>
                <c:ptCount val="9"/>
                <c:pt idx="0">
                  <c:v>46</c:v>
                </c:pt>
                <c:pt idx="1">
                  <c:v>46</c:v>
                </c:pt>
                <c:pt idx="2">
                  <c:v>44</c:v>
                </c:pt>
                <c:pt idx="3">
                  <c:v>44</c:v>
                </c:pt>
                <c:pt idx="4">
                  <c:v>44</c:v>
                </c:pt>
                <c:pt idx="5">
                  <c:v>43</c:v>
                </c:pt>
                <c:pt idx="6">
                  <c:v>42</c:v>
                </c:pt>
                <c:pt idx="7">
                  <c:v>43</c:v>
                </c:pt>
                <c:pt idx="8">
                  <c:v>41</c:v>
                </c:pt>
              </c:numCache>
            </c:numRef>
          </c:val>
          <c:extLst>
            <c:ext xmlns:c16="http://schemas.microsoft.com/office/drawing/2014/chart" uri="{C3380CC4-5D6E-409C-BE32-E72D297353CC}">
              <c16:uniqueId val="{00000000-D011-4B32-AA8F-11A62D47ED4C}"/>
            </c:ext>
          </c:extLst>
        </c:ser>
        <c:ser>
          <c:idx val="1"/>
          <c:order val="1"/>
          <c:tx>
            <c:strRef>
              <c:f>Sheet1!$C$1</c:f>
              <c:strCache>
                <c:ptCount val="1"/>
                <c:pt idx="0">
                  <c:v>Lab</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BMG Research</c:v>
                </c:pt>
                <c:pt idx="1">
                  <c:v>ICM</c:v>
                </c:pt>
                <c:pt idx="2">
                  <c:v>ComRes</c:v>
                </c:pt>
                <c:pt idx="3">
                  <c:v>Panelbase</c:v>
                </c:pt>
                <c:pt idx="4">
                  <c:v>Ipsos MORI</c:v>
                </c:pt>
                <c:pt idx="5">
                  <c:v>Opinium</c:v>
                </c:pt>
                <c:pt idx="6">
                  <c:v>YouGov</c:v>
                </c:pt>
                <c:pt idx="7">
                  <c:v>Kantar</c:v>
                </c:pt>
                <c:pt idx="8">
                  <c:v>Survation</c:v>
                </c:pt>
              </c:strCache>
            </c:strRef>
          </c:cat>
          <c:val>
            <c:numRef>
              <c:f>Sheet1!$C$2:$C$10</c:f>
              <c:numCache>
                <c:formatCode>General</c:formatCode>
                <c:ptCount val="9"/>
                <c:pt idx="0">
                  <c:v>33</c:v>
                </c:pt>
                <c:pt idx="1">
                  <c:v>34</c:v>
                </c:pt>
                <c:pt idx="2">
                  <c:v>34</c:v>
                </c:pt>
                <c:pt idx="3">
                  <c:v>36</c:v>
                </c:pt>
                <c:pt idx="4">
                  <c:v>36</c:v>
                </c:pt>
                <c:pt idx="5">
                  <c:v>36</c:v>
                </c:pt>
                <c:pt idx="6">
                  <c:v>35</c:v>
                </c:pt>
                <c:pt idx="7">
                  <c:v>38</c:v>
                </c:pt>
                <c:pt idx="8">
                  <c:v>40</c:v>
                </c:pt>
              </c:numCache>
            </c:numRef>
          </c:val>
          <c:extLst>
            <c:ext xmlns:c16="http://schemas.microsoft.com/office/drawing/2014/chart" uri="{C3380CC4-5D6E-409C-BE32-E72D297353CC}">
              <c16:uniqueId val="{00000001-D011-4B32-AA8F-11A62D47ED4C}"/>
            </c:ext>
          </c:extLst>
        </c:ser>
        <c:dLbls>
          <c:dLblPos val="outEnd"/>
          <c:showLegendKey val="0"/>
          <c:showVal val="1"/>
          <c:showCatName val="0"/>
          <c:showSerName val="0"/>
          <c:showPercent val="0"/>
          <c:showBubbleSize val="0"/>
        </c:dLbls>
        <c:gapWidth val="219"/>
        <c:overlap val="-27"/>
        <c:axId val="-86184480"/>
        <c:axId val="-86155728"/>
      </c:barChart>
      <c:catAx>
        <c:axId val="-86184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6155728"/>
        <c:crosses val="autoZero"/>
        <c:auto val="1"/>
        <c:lblAlgn val="ctr"/>
        <c:lblOffset val="100"/>
        <c:noMultiLvlLbl val="0"/>
      </c:catAx>
      <c:valAx>
        <c:axId val="-861557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61844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Poll Average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Con</c:v>
                </c:pt>
                <c:pt idx="1">
                  <c:v>Lab</c:v>
                </c:pt>
                <c:pt idx="2">
                  <c:v>Lib Dem</c:v>
                </c:pt>
                <c:pt idx="3">
                  <c:v>Brexit</c:v>
                </c:pt>
                <c:pt idx="4">
                  <c:v>Green</c:v>
                </c:pt>
                <c:pt idx="5">
                  <c:v>Other</c:v>
                </c:pt>
              </c:strCache>
            </c:strRef>
          </c:cat>
          <c:val>
            <c:numRef>
              <c:f>Sheet1!$B$2:$B$7</c:f>
              <c:numCache>
                <c:formatCode>General</c:formatCode>
                <c:ptCount val="6"/>
                <c:pt idx="0">
                  <c:v>43</c:v>
                </c:pt>
                <c:pt idx="1">
                  <c:v>34</c:v>
                </c:pt>
                <c:pt idx="2">
                  <c:v>12</c:v>
                </c:pt>
                <c:pt idx="3">
                  <c:v>3</c:v>
                </c:pt>
                <c:pt idx="4">
                  <c:v>3</c:v>
                </c:pt>
                <c:pt idx="5">
                  <c:v>5</c:v>
                </c:pt>
              </c:numCache>
            </c:numRef>
          </c:val>
          <c:extLst>
            <c:ext xmlns:c16="http://schemas.microsoft.com/office/drawing/2014/chart" uri="{C3380CC4-5D6E-409C-BE32-E72D297353CC}">
              <c16:uniqueId val="{00000000-8631-4E96-A47F-8E7452F3BCBC}"/>
            </c:ext>
          </c:extLst>
        </c:ser>
        <c:ser>
          <c:idx val="1"/>
          <c:order val="1"/>
          <c:tx>
            <c:strRef>
              <c:f>Sheet1!$C$1</c:f>
              <c:strCache>
                <c:ptCount val="1"/>
                <c:pt idx="0">
                  <c:v>Result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Con</c:v>
                </c:pt>
                <c:pt idx="1">
                  <c:v>Lab</c:v>
                </c:pt>
                <c:pt idx="2">
                  <c:v>Lib Dem</c:v>
                </c:pt>
                <c:pt idx="3">
                  <c:v>Brexit</c:v>
                </c:pt>
                <c:pt idx="4">
                  <c:v>Green</c:v>
                </c:pt>
                <c:pt idx="5">
                  <c:v>Other</c:v>
                </c:pt>
              </c:strCache>
            </c:strRef>
          </c:cat>
          <c:val>
            <c:numRef>
              <c:f>Sheet1!$C$2:$C$7</c:f>
              <c:numCache>
                <c:formatCode>General</c:formatCode>
                <c:ptCount val="6"/>
                <c:pt idx="0">
                  <c:v>45</c:v>
                </c:pt>
                <c:pt idx="1">
                  <c:v>33</c:v>
                </c:pt>
                <c:pt idx="2">
                  <c:v>12</c:v>
                </c:pt>
                <c:pt idx="3">
                  <c:v>2</c:v>
                </c:pt>
                <c:pt idx="4">
                  <c:v>3</c:v>
                </c:pt>
                <c:pt idx="5">
                  <c:v>6</c:v>
                </c:pt>
              </c:numCache>
            </c:numRef>
          </c:val>
          <c:extLst>
            <c:ext xmlns:c16="http://schemas.microsoft.com/office/drawing/2014/chart" uri="{C3380CC4-5D6E-409C-BE32-E72D297353CC}">
              <c16:uniqueId val="{00000001-8631-4E96-A47F-8E7452F3BCBC}"/>
            </c:ext>
          </c:extLst>
        </c:ser>
        <c:dLbls>
          <c:dLblPos val="outEnd"/>
          <c:showLegendKey val="0"/>
          <c:showVal val="1"/>
          <c:showCatName val="0"/>
          <c:showSerName val="0"/>
          <c:showPercent val="0"/>
          <c:showBubbleSize val="0"/>
        </c:dLbls>
        <c:gapWidth val="219"/>
        <c:overlap val="-27"/>
        <c:axId val="-22914112"/>
        <c:axId val="-8119456"/>
      </c:barChart>
      <c:catAx>
        <c:axId val="-22914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119456"/>
        <c:crosses val="autoZero"/>
        <c:auto val="1"/>
        <c:lblAlgn val="ctr"/>
        <c:lblOffset val="100"/>
        <c:noMultiLvlLbl val="0"/>
      </c:catAx>
      <c:valAx>
        <c:axId val="-81194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29141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Con</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Savanta ComRes</c:v>
                </c:pt>
                <c:pt idx="1">
                  <c:v>ICM</c:v>
                </c:pt>
                <c:pt idx="2">
                  <c:v>BMG</c:v>
                </c:pt>
                <c:pt idx="3">
                  <c:v>Panelbase</c:v>
                </c:pt>
                <c:pt idx="4">
                  <c:v>YouGov (MRP)</c:v>
                </c:pt>
                <c:pt idx="5">
                  <c:v>Deltapoll</c:v>
                </c:pt>
                <c:pt idx="6">
                  <c:v>Ipsos</c:v>
                </c:pt>
                <c:pt idx="7">
                  <c:v>Survation</c:v>
                </c:pt>
                <c:pt idx="8">
                  <c:v>Opinium</c:v>
                </c:pt>
                <c:pt idx="9">
                  <c:v>Kantar</c:v>
                </c:pt>
              </c:strCache>
            </c:strRef>
          </c:cat>
          <c:val>
            <c:numRef>
              <c:f>Sheet1!$B$2:$B$11</c:f>
              <c:numCache>
                <c:formatCode>General</c:formatCode>
                <c:ptCount val="10"/>
                <c:pt idx="0">
                  <c:v>41</c:v>
                </c:pt>
                <c:pt idx="1">
                  <c:v>42</c:v>
                </c:pt>
                <c:pt idx="2">
                  <c:v>41</c:v>
                </c:pt>
                <c:pt idx="3">
                  <c:v>43</c:v>
                </c:pt>
                <c:pt idx="4">
                  <c:v>43</c:v>
                </c:pt>
                <c:pt idx="5">
                  <c:v>45</c:v>
                </c:pt>
                <c:pt idx="6">
                  <c:v>44</c:v>
                </c:pt>
                <c:pt idx="7">
                  <c:v>45</c:v>
                </c:pt>
                <c:pt idx="8">
                  <c:v>45</c:v>
                </c:pt>
                <c:pt idx="9">
                  <c:v>45</c:v>
                </c:pt>
              </c:numCache>
            </c:numRef>
          </c:val>
          <c:extLst>
            <c:ext xmlns:c16="http://schemas.microsoft.com/office/drawing/2014/chart" uri="{C3380CC4-5D6E-409C-BE32-E72D297353CC}">
              <c16:uniqueId val="{00000000-E0CE-4BAB-A790-E24442666847}"/>
            </c:ext>
          </c:extLst>
        </c:ser>
        <c:ser>
          <c:idx val="1"/>
          <c:order val="1"/>
          <c:tx>
            <c:strRef>
              <c:f>Sheet1!$C$1</c:f>
              <c:strCache>
                <c:ptCount val="1"/>
                <c:pt idx="0">
                  <c:v>Lab</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Savanta ComRes</c:v>
                </c:pt>
                <c:pt idx="1">
                  <c:v>ICM</c:v>
                </c:pt>
                <c:pt idx="2">
                  <c:v>BMG</c:v>
                </c:pt>
                <c:pt idx="3">
                  <c:v>Panelbase</c:v>
                </c:pt>
                <c:pt idx="4">
                  <c:v>YouGov (MRP)</c:v>
                </c:pt>
                <c:pt idx="5">
                  <c:v>Deltapoll</c:v>
                </c:pt>
                <c:pt idx="6">
                  <c:v>Ipsos</c:v>
                </c:pt>
                <c:pt idx="7">
                  <c:v>Survation</c:v>
                </c:pt>
                <c:pt idx="8">
                  <c:v>Opinium</c:v>
                </c:pt>
                <c:pt idx="9">
                  <c:v>Kantar</c:v>
                </c:pt>
              </c:strCache>
            </c:strRef>
          </c:cat>
          <c:val>
            <c:numRef>
              <c:f>Sheet1!$C$2:$C$11</c:f>
              <c:numCache>
                <c:formatCode>General</c:formatCode>
                <c:ptCount val="10"/>
                <c:pt idx="0">
                  <c:v>36</c:v>
                </c:pt>
                <c:pt idx="1">
                  <c:v>36</c:v>
                </c:pt>
                <c:pt idx="2">
                  <c:v>32</c:v>
                </c:pt>
                <c:pt idx="3">
                  <c:v>34</c:v>
                </c:pt>
                <c:pt idx="4">
                  <c:v>34</c:v>
                </c:pt>
                <c:pt idx="5">
                  <c:v>35</c:v>
                </c:pt>
                <c:pt idx="6">
                  <c:v>33</c:v>
                </c:pt>
                <c:pt idx="7">
                  <c:v>34</c:v>
                </c:pt>
                <c:pt idx="8">
                  <c:v>33</c:v>
                </c:pt>
                <c:pt idx="9">
                  <c:v>32</c:v>
                </c:pt>
              </c:numCache>
            </c:numRef>
          </c:val>
          <c:extLst>
            <c:ext xmlns:c16="http://schemas.microsoft.com/office/drawing/2014/chart" uri="{C3380CC4-5D6E-409C-BE32-E72D297353CC}">
              <c16:uniqueId val="{00000001-E0CE-4BAB-A790-E24442666847}"/>
            </c:ext>
          </c:extLst>
        </c:ser>
        <c:dLbls>
          <c:dLblPos val="outEnd"/>
          <c:showLegendKey val="0"/>
          <c:showVal val="1"/>
          <c:showCatName val="0"/>
          <c:showSerName val="0"/>
          <c:showPercent val="0"/>
          <c:showBubbleSize val="0"/>
        </c:dLbls>
        <c:gapWidth val="219"/>
        <c:overlap val="-27"/>
        <c:axId val="-16948032"/>
        <c:axId val="-3037968"/>
      </c:barChart>
      <c:catAx>
        <c:axId val="-169480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037968"/>
        <c:crosses val="autoZero"/>
        <c:auto val="1"/>
        <c:lblAlgn val="ctr"/>
        <c:lblOffset val="100"/>
        <c:noMultiLvlLbl val="0"/>
      </c:catAx>
      <c:valAx>
        <c:axId val="-30379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9480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Sheet1!$A$2</c:f>
              <c:strCache>
                <c:ptCount val="1"/>
                <c:pt idx="0">
                  <c:v>Con</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Sheet1!$B$1:$C$1</c:f>
              <c:strCache>
                <c:ptCount val="2"/>
                <c:pt idx="0">
                  <c:v>Unweighted</c:v>
                </c:pt>
                <c:pt idx="1">
                  <c:v>Reported</c:v>
                </c:pt>
              </c:strCache>
            </c:strRef>
          </c:cat>
          <c:val>
            <c:numRef>
              <c:f>Sheet1!$B$2:$C$2</c:f>
              <c:numCache>
                <c:formatCode>General</c:formatCode>
                <c:ptCount val="2"/>
                <c:pt idx="0">
                  <c:v>34</c:v>
                </c:pt>
                <c:pt idx="1">
                  <c:v>34</c:v>
                </c:pt>
              </c:numCache>
            </c:numRef>
          </c:val>
          <c:extLst>
            <c:ext xmlns:c16="http://schemas.microsoft.com/office/drawing/2014/chart" uri="{C3380CC4-5D6E-409C-BE32-E72D297353CC}">
              <c16:uniqueId val="{00000000-5A75-47DE-B04A-611BD218BC30}"/>
            </c:ext>
          </c:extLst>
        </c:ser>
        <c:ser>
          <c:idx val="1"/>
          <c:order val="1"/>
          <c:tx>
            <c:strRef>
              <c:f>Sheet1!$A$3</c:f>
              <c:strCache>
                <c:ptCount val="1"/>
                <c:pt idx="0">
                  <c:v>Lab</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Sheet1!$B$1:$C$1</c:f>
              <c:strCache>
                <c:ptCount val="2"/>
                <c:pt idx="0">
                  <c:v>Unweighted</c:v>
                </c:pt>
                <c:pt idx="1">
                  <c:v>Reported</c:v>
                </c:pt>
              </c:strCache>
            </c:strRef>
          </c:cat>
          <c:val>
            <c:numRef>
              <c:f>Sheet1!$B$3:$C$3</c:f>
              <c:numCache>
                <c:formatCode>General</c:formatCode>
                <c:ptCount val="2"/>
                <c:pt idx="0">
                  <c:v>34</c:v>
                </c:pt>
                <c:pt idx="1">
                  <c:v>34</c:v>
                </c:pt>
              </c:numCache>
            </c:numRef>
          </c:val>
          <c:extLst>
            <c:ext xmlns:c16="http://schemas.microsoft.com/office/drawing/2014/chart" uri="{C3380CC4-5D6E-409C-BE32-E72D297353CC}">
              <c16:uniqueId val="{00000001-5A75-47DE-B04A-611BD218BC30}"/>
            </c:ext>
          </c:extLst>
        </c:ser>
        <c:ser>
          <c:idx val="2"/>
          <c:order val="2"/>
          <c:tx>
            <c:strRef>
              <c:f>Sheet1!$A$4</c:f>
              <c:strCache>
                <c:ptCount val="1"/>
                <c:pt idx="0">
                  <c:v>UKIP</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Sheet1!$B$1:$C$1</c:f>
              <c:strCache>
                <c:ptCount val="2"/>
                <c:pt idx="0">
                  <c:v>Unweighted</c:v>
                </c:pt>
                <c:pt idx="1">
                  <c:v>Reported</c:v>
                </c:pt>
              </c:strCache>
            </c:strRef>
          </c:cat>
          <c:val>
            <c:numRef>
              <c:f>Sheet1!$B$4:$C$4</c:f>
              <c:numCache>
                <c:formatCode>General</c:formatCode>
                <c:ptCount val="2"/>
                <c:pt idx="0">
                  <c:v>13</c:v>
                </c:pt>
                <c:pt idx="1">
                  <c:v>13</c:v>
                </c:pt>
              </c:numCache>
            </c:numRef>
          </c:val>
          <c:extLst>
            <c:ext xmlns:c16="http://schemas.microsoft.com/office/drawing/2014/chart" uri="{C3380CC4-5D6E-409C-BE32-E72D297353CC}">
              <c16:uniqueId val="{00000002-5A75-47DE-B04A-611BD218BC30}"/>
            </c:ext>
          </c:extLst>
        </c:ser>
        <c:ser>
          <c:idx val="3"/>
          <c:order val="3"/>
          <c:tx>
            <c:strRef>
              <c:f>Sheet1!$A$5</c:f>
              <c:strCache>
                <c:ptCount val="1"/>
                <c:pt idx="0">
                  <c:v>Lib Dem</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Sheet1!$B$1:$C$1</c:f>
              <c:strCache>
                <c:ptCount val="2"/>
                <c:pt idx="0">
                  <c:v>Unweighted</c:v>
                </c:pt>
                <c:pt idx="1">
                  <c:v>Reported</c:v>
                </c:pt>
              </c:strCache>
            </c:strRef>
          </c:cat>
          <c:val>
            <c:numRef>
              <c:f>Sheet1!$B$5:$C$5</c:f>
              <c:numCache>
                <c:formatCode>General</c:formatCode>
                <c:ptCount val="2"/>
                <c:pt idx="0">
                  <c:v>8</c:v>
                </c:pt>
                <c:pt idx="1">
                  <c:v>9</c:v>
                </c:pt>
              </c:numCache>
            </c:numRef>
          </c:val>
          <c:extLst>
            <c:ext xmlns:c16="http://schemas.microsoft.com/office/drawing/2014/chart" uri="{C3380CC4-5D6E-409C-BE32-E72D297353CC}">
              <c16:uniqueId val="{00000003-5A75-47DE-B04A-611BD218BC30}"/>
            </c:ext>
          </c:extLst>
        </c:ser>
        <c:dLbls>
          <c:showLegendKey val="0"/>
          <c:showVal val="1"/>
          <c:showCatName val="0"/>
          <c:showSerName val="0"/>
          <c:showPercent val="0"/>
          <c:showBubbleSize val="0"/>
        </c:dLbls>
        <c:gapWidth val="150"/>
        <c:axId val="-95893760"/>
        <c:axId val="-95889840"/>
      </c:barChart>
      <c:catAx>
        <c:axId val="-95893760"/>
        <c:scaling>
          <c:orientation val="minMax"/>
        </c:scaling>
        <c:delete val="0"/>
        <c:axPos val="b"/>
        <c:numFmt formatCode="General" sourceLinked="0"/>
        <c:majorTickMark val="out"/>
        <c:minorTickMark val="none"/>
        <c:tickLblPos val="nextTo"/>
        <c:crossAx val="-95889840"/>
        <c:crosses val="autoZero"/>
        <c:auto val="1"/>
        <c:lblAlgn val="ctr"/>
        <c:lblOffset val="100"/>
        <c:noMultiLvlLbl val="0"/>
      </c:catAx>
      <c:valAx>
        <c:axId val="-95889840"/>
        <c:scaling>
          <c:orientation val="minMax"/>
        </c:scaling>
        <c:delete val="0"/>
        <c:axPos val="l"/>
        <c:majorGridlines/>
        <c:numFmt formatCode="General" sourceLinked="1"/>
        <c:majorTickMark val="out"/>
        <c:minorTickMark val="none"/>
        <c:tickLblPos val="nextTo"/>
        <c:crossAx val="-95893760"/>
        <c:crosses val="autoZero"/>
        <c:crossBetween val="between"/>
      </c:valAx>
    </c:plotArea>
    <c:legend>
      <c:legendPos val="b"/>
      <c:overlay val="0"/>
    </c:legend>
    <c:plotVisOnly val="1"/>
    <c:dispBlanksAs val="gap"/>
    <c:showDLblsOverMax val="0"/>
  </c:chart>
  <c:txPr>
    <a:bodyPr/>
    <a:lstStyle/>
    <a:p>
      <a:pPr>
        <a:defRPr sz="18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Sheet1!$B$1</c:f>
              <c:strCache>
                <c:ptCount val="1"/>
                <c:pt idx="0">
                  <c:v>BSA</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18-24</c:v>
                </c:pt>
                <c:pt idx="1">
                  <c:v>25-34</c:v>
                </c:pt>
                <c:pt idx="2">
                  <c:v>35-44</c:v>
                </c:pt>
                <c:pt idx="3">
                  <c:v>45-54</c:v>
                </c:pt>
                <c:pt idx="4">
                  <c:v>55-64</c:v>
                </c:pt>
                <c:pt idx="5">
                  <c:v>65+</c:v>
                </c:pt>
              </c:strCache>
            </c:strRef>
          </c:cat>
          <c:val>
            <c:numRef>
              <c:f>Sheet1!$B$2:$B$7</c:f>
              <c:numCache>
                <c:formatCode>General</c:formatCode>
                <c:ptCount val="6"/>
                <c:pt idx="0">
                  <c:v>56</c:v>
                </c:pt>
                <c:pt idx="1">
                  <c:v>55</c:v>
                </c:pt>
                <c:pt idx="2">
                  <c:v>64</c:v>
                </c:pt>
                <c:pt idx="3">
                  <c:v>75</c:v>
                </c:pt>
                <c:pt idx="4">
                  <c:v>80</c:v>
                </c:pt>
                <c:pt idx="5">
                  <c:v>84</c:v>
                </c:pt>
              </c:numCache>
            </c:numRef>
          </c:val>
          <c:extLst>
            <c:ext xmlns:c16="http://schemas.microsoft.com/office/drawing/2014/chart" uri="{C3380CC4-5D6E-409C-BE32-E72D297353CC}">
              <c16:uniqueId val="{00000000-848E-44EA-84D5-1F9FD595EEC0}"/>
            </c:ext>
          </c:extLst>
        </c:ser>
        <c:ser>
          <c:idx val="1"/>
          <c:order val="1"/>
          <c:tx>
            <c:strRef>
              <c:f>Sheet1!$C$1</c:f>
              <c:strCache>
                <c:ptCount val="1"/>
                <c:pt idx="0">
                  <c:v>BES</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18-24</c:v>
                </c:pt>
                <c:pt idx="1">
                  <c:v>25-34</c:v>
                </c:pt>
                <c:pt idx="2">
                  <c:v>35-44</c:v>
                </c:pt>
                <c:pt idx="3">
                  <c:v>45-54</c:v>
                </c:pt>
                <c:pt idx="4">
                  <c:v>55-64</c:v>
                </c:pt>
                <c:pt idx="5">
                  <c:v>65+</c:v>
                </c:pt>
              </c:strCache>
            </c:strRef>
          </c:cat>
          <c:val>
            <c:numRef>
              <c:f>Sheet1!$C$2:$C$7</c:f>
              <c:numCache>
                <c:formatCode>General</c:formatCode>
                <c:ptCount val="6"/>
                <c:pt idx="0">
                  <c:v>57</c:v>
                </c:pt>
                <c:pt idx="1">
                  <c:v>58</c:v>
                </c:pt>
                <c:pt idx="2">
                  <c:v>68</c:v>
                </c:pt>
                <c:pt idx="3">
                  <c:v>78</c:v>
                </c:pt>
                <c:pt idx="4">
                  <c:v>83</c:v>
                </c:pt>
                <c:pt idx="5">
                  <c:v>88</c:v>
                </c:pt>
              </c:numCache>
            </c:numRef>
          </c:val>
          <c:extLst>
            <c:ext xmlns:c16="http://schemas.microsoft.com/office/drawing/2014/chart" uri="{C3380CC4-5D6E-409C-BE32-E72D297353CC}">
              <c16:uniqueId val="{00000001-848E-44EA-84D5-1F9FD595EEC0}"/>
            </c:ext>
          </c:extLst>
        </c:ser>
        <c:ser>
          <c:idx val="2"/>
          <c:order val="2"/>
          <c:tx>
            <c:strRef>
              <c:f>Sheet1!$D$1</c:f>
              <c:strCache>
                <c:ptCount val="1"/>
                <c:pt idx="0">
                  <c:v>MORI Estimate</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18-24</c:v>
                </c:pt>
                <c:pt idx="1">
                  <c:v>25-34</c:v>
                </c:pt>
                <c:pt idx="2">
                  <c:v>35-44</c:v>
                </c:pt>
                <c:pt idx="3">
                  <c:v>45-54</c:v>
                </c:pt>
                <c:pt idx="4">
                  <c:v>55-64</c:v>
                </c:pt>
                <c:pt idx="5">
                  <c:v>65+</c:v>
                </c:pt>
              </c:strCache>
            </c:strRef>
          </c:cat>
          <c:val>
            <c:numRef>
              <c:f>Sheet1!$D$2:$D$7</c:f>
              <c:numCache>
                <c:formatCode>General</c:formatCode>
                <c:ptCount val="6"/>
                <c:pt idx="0">
                  <c:v>43</c:v>
                </c:pt>
                <c:pt idx="1">
                  <c:v>54</c:v>
                </c:pt>
                <c:pt idx="2">
                  <c:v>64</c:v>
                </c:pt>
                <c:pt idx="3">
                  <c:v>72</c:v>
                </c:pt>
                <c:pt idx="4">
                  <c:v>77</c:v>
                </c:pt>
                <c:pt idx="5">
                  <c:v>78</c:v>
                </c:pt>
              </c:numCache>
            </c:numRef>
          </c:val>
          <c:extLst>
            <c:ext xmlns:c16="http://schemas.microsoft.com/office/drawing/2014/chart" uri="{C3380CC4-5D6E-409C-BE32-E72D297353CC}">
              <c16:uniqueId val="{00000002-848E-44EA-84D5-1F9FD595EEC0}"/>
            </c:ext>
          </c:extLst>
        </c:ser>
        <c:dLbls>
          <c:showLegendKey val="0"/>
          <c:showVal val="1"/>
          <c:showCatName val="0"/>
          <c:showSerName val="0"/>
          <c:showPercent val="0"/>
          <c:showBubbleSize val="0"/>
        </c:dLbls>
        <c:gapWidth val="150"/>
        <c:axId val="-90019168"/>
        <c:axId val="-90015680"/>
      </c:barChart>
      <c:catAx>
        <c:axId val="-90019168"/>
        <c:scaling>
          <c:orientation val="minMax"/>
        </c:scaling>
        <c:delete val="0"/>
        <c:axPos val="b"/>
        <c:numFmt formatCode="General" sourceLinked="0"/>
        <c:majorTickMark val="out"/>
        <c:minorTickMark val="none"/>
        <c:tickLblPos val="nextTo"/>
        <c:crossAx val="-90015680"/>
        <c:crosses val="autoZero"/>
        <c:auto val="1"/>
        <c:lblAlgn val="ctr"/>
        <c:lblOffset val="100"/>
        <c:noMultiLvlLbl val="0"/>
      </c:catAx>
      <c:valAx>
        <c:axId val="-90015680"/>
        <c:scaling>
          <c:orientation val="minMax"/>
        </c:scaling>
        <c:delete val="0"/>
        <c:axPos val="l"/>
        <c:majorGridlines/>
        <c:title>
          <c:tx>
            <c:rich>
              <a:bodyPr/>
              <a:lstStyle/>
              <a:p>
                <a:pPr>
                  <a:defRPr/>
                </a:pPr>
                <a:r>
                  <a:rPr lang="en-US"/>
                  <a:t>% voted</a:t>
                </a:r>
              </a:p>
            </c:rich>
          </c:tx>
          <c:overlay val="0"/>
        </c:title>
        <c:numFmt formatCode="General" sourceLinked="1"/>
        <c:majorTickMark val="out"/>
        <c:minorTickMark val="none"/>
        <c:tickLblPos val="nextTo"/>
        <c:crossAx val="-90019168"/>
        <c:crosses val="autoZero"/>
        <c:crossBetween val="between"/>
      </c:valAx>
    </c:plotArea>
    <c:legend>
      <c:legendPos val="b"/>
      <c:overlay val="0"/>
    </c:legend>
    <c:plotVisOnly val="1"/>
    <c:dispBlanksAs val="gap"/>
    <c:showDLblsOverMax val="0"/>
  </c:chart>
  <c:txPr>
    <a:bodyPr/>
    <a:lstStyle/>
    <a:p>
      <a:pPr>
        <a:defRPr sz="1800"/>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a:t>Estimated Gap 18-24 vs 65+</a:t>
            </a:r>
          </a:p>
        </c:rich>
      </c:tx>
      <c:overlay val="0"/>
    </c:title>
    <c:autoTitleDeleted val="0"/>
    <c:plotArea>
      <c:layout>
        <c:manualLayout>
          <c:layoutTarget val="inner"/>
          <c:xMode val="edge"/>
          <c:yMode val="edge"/>
          <c:x val="6.6409725100151903E-2"/>
          <c:y val="0.15251495085929201"/>
          <c:w val="0.91519940215806395"/>
          <c:h val="0.63098041234539504"/>
        </c:manualLayout>
      </c:layout>
      <c:barChart>
        <c:barDir val="col"/>
        <c:grouping val="clustered"/>
        <c:varyColors val="0"/>
        <c:ser>
          <c:idx val="0"/>
          <c:order val="0"/>
          <c:tx>
            <c:strRef>
              <c:f>Sheet1!$B$1</c:f>
              <c:strCache>
                <c:ptCount val="1"/>
                <c:pt idx="0">
                  <c:v>Certain to Vote</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Ashcroft</c:v>
                </c:pt>
                <c:pt idx="1">
                  <c:v>ComRes</c:v>
                </c:pt>
                <c:pt idx="2">
                  <c:v>ICM</c:v>
                </c:pt>
                <c:pt idx="3">
                  <c:v>Ipsos MORI</c:v>
                </c:pt>
                <c:pt idx="4">
                  <c:v>Populus</c:v>
                </c:pt>
                <c:pt idx="5">
                  <c:v>YouGov*</c:v>
                </c:pt>
              </c:strCache>
            </c:strRef>
          </c:cat>
          <c:val>
            <c:numRef>
              <c:f>Sheet1!$B$2:$B$7</c:f>
              <c:numCache>
                <c:formatCode>General</c:formatCode>
                <c:ptCount val="6"/>
                <c:pt idx="0">
                  <c:v>27</c:v>
                </c:pt>
                <c:pt idx="1">
                  <c:v>39</c:v>
                </c:pt>
                <c:pt idx="2">
                  <c:v>34</c:v>
                </c:pt>
                <c:pt idx="3">
                  <c:v>15</c:v>
                </c:pt>
                <c:pt idx="4">
                  <c:v>24</c:v>
                </c:pt>
                <c:pt idx="5">
                  <c:v>18</c:v>
                </c:pt>
              </c:numCache>
            </c:numRef>
          </c:val>
          <c:extLst>
            <c:ext xmlns:c16="http://schemas.microsoft.com/office/drawing/2014/chart" uri="{C3380CC4-5D6E-409C-BE32-E72D297353CC}">
              <c16:uniqueId val="{00000000-E594-49ED-81E8-1202EDA1F15E}"/>
            </c:ext>
          </c:extLst>
        </c:ser>
        <c:ser>
          <c:idx val="1"/>
          <c:order val="1"/>
          <c:tx>
            <c:strRef>
              <c:f>Sheet1!$C$1</c:f>
              <c:strCache>
                <c:ptCount val="1"/>
                <c:pt idx="0">
                  <c:v>Average Propensity</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Ashcroft</c:v>
                </c:pt>
                <c:pt idx="1">
                  <c:v>ComRes</c:v>
                </c:pt>
                <c:pt idx="2">
                  <c:v>ICM</c:v>
                </c:pt>
                <c:pt idx="3">
                  <c:v>Ipsos MORI</c:v>
                </c:pt>
                <c:pt idx="4">
                  <c:v>Populus</c:v>
                </c:pt>
                <c:pt idx="5">
                  <c:v>YouGov*</c:v>
                </c:pt>
              </c:strCache>
            </c:strRef>
          </c:cat>
          <c:val>
            <c:numRef>
              <c:f>Sheet1!$C$2:$C$7</c:f>
              <c:numCache>
                <c:formatCode>General</c:formatCode>
                <c:ptCount val="6"/>
                <c:pt idx="0">
                  <c:v>12</c:v>
                </c:pt>
                <c:pt idx="1">
                  <c:v>22</c:v>
                </c:pt>
                <c:pt idx="2">
                  <c:v>21</c:v>
                </c:pt>
                <c:pt idx="3">
                  <c:v>4</c:v>
                </c:pt>
                <c:pt idx="4">
                  <c:v>9</c:v>
                </c:pt>
                <c:pt idx="5">
                  <c:v>10</c:v>
                </c:pt>
              </c:numCache>
            </c:numRef>
          </c:val>
          <c:extLst>
            <c:ext xmlns:c16="http://schemas.microsoft.com/office/drawing/2014/chart" uri="{C3380CC4-5D6E-409C-BE32-E72D297353CC}">
              <c16:uniqueId val="{00000001-E594-49ED-81E8-1202EDA1F15E}"/>
            </c:ext>
          </c:extLst>
        </c:ser>
        <c:dLbls>
          <c:showLegendKey val="0"/>
          <c:showVal val="1"/>
          <c:showCatName val="0"/>
          <c:showSerName val="0"/>
          <c:showPercent val="0"/>
          <c:showBubbleSize val="0"/>
        </c:dLbls>
        <c:gapWidth val="150"/>
        <c:axId val="-93225104"/>
        <c:axId val="-93221792"/>
      </c:barChart>
      <c:catAx>
        <c:axId val="-93225104"/>
        <c:scaling>
          <c:orientation val="minMax"/>
        </c:scaling>
        <c:delete val="0"/>
        <c:axPos val="b"/>
        <c:numFmt formatCode="General" sourceLinked="0"/>
        <c:majorTickMark val="out"/>
        <c:minorTickMark val="none"/>
        <c:tickLblPos val="nextTo"/>
        <c:crossAx val="-93221792"/>
        <c:crosses val="autoZero"/>
        <c:auto val="1"/>
        <c:lblAlgn val="ctr"/>
        <c:lblOffset val="100"/>
        <c:noMultiLvlLbl val="0"/>
      </c:catAx>
      <c:valAx>
        <c:axId val="-93221792"/>
        <c:scaling>
          <c:orientation val="minMax"/>
        </c:scaling>
        <c:delete val="0"/>
        <c:axPos val="l"/>
        <c:majorGridlines/>
        <c:numFmt formatCode="General" sourceLinked="1"/>
        <c:majorTickMark val="out"/>
        <c:minorTickMark val="none"/>
        <c:tickLblPos val="nextTo"/>
        <c:crossAx val="-93225104"/>
        <c:crosses val="autoZero"/>
        <c:crossBetween val="between"/>
      </c:valAx>
    </c:plotArea>
    <c:legend>
      <c:legendPos val="b"/>
      <c:overlay val="0"/>
    </c:legend>
    <c:plotVisOnly val="1"/>
    <c:dispBlanksAs val="gap"/>
    <c:showDLblsOverMax val="0"/>
  </c:chart>
  <c:txPr>
    <a:bodyPr/>
    <a:lstStyle/>
    <a:p>
      <a:pPr>
        <a:defRPr sz="1800"/>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80383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Arial"/>
              <a:sym typeface="Arial"/>
            </a:endParaRPr>
          </a:p>
        </p:txBody>
      </p:sp>
    </p:spTree>
    <p:extLst>
      <p:ext uri="{BB962C8B-B14F-4D97-AF65-F5344CB8AC3E}">
        <p14:creationId xmlns:p14="http://schemas.microsoft.com/office/powerpoint/2010/main" val="25349788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OVERDUE HOUSEKEEPING</a:t>
            </a:r>
          </a:p>
          <a:p>
            <a:r>
              <a:rPr lang="en-GB" dirty="0"/>
              <a:t>Political attention weighting is long overdue and is something we’ve wanted to bring in since at least 2015</a:t>
            </a:r>
          </a:p>
          <a:p>
            <a:r>
              <a:rPr lang="en-GB" dirty="0"/>
              <a:t>For ethnicity we’re treating each major group separately rather than lumping everything into “BAME” and “not BAME”</a:t>
            </a:r>
          </a:p>
          <a:p>
            <a:r>
              <a:rPr lang="en-GB" dirty="0"/>
              <a:t>Finally we’ve made a new variable in our standard weights that is age x gender x education level. In the last few elections having too many 65+ year olds with degrees hasn’t mattered too much because they all voted Conservative regardless. But in this parliament we’ve seen Labour do better among older age groups generally and that’s more apparent among those with more qualifications.</a:t>
            </a:r>
          </a:p>
          <a:p>
            <a:endParaRPr lang="en-GB" dirty="0"/>
          </a:p>
          <a:p>
            <a:r>
              <a:rPr lang="en-GB" dirty="0"/>
              <a:t>TURNOUT WEIGHTING</a:t>
            </a:r>
          </a:p>
          <a:p>
            <a:r>
              <a:rPr lang="en-GB" dirty="0"/>
              <a:t>All this though is stuff we should always have been doing so the more contentious change has been our change to turnout weighting.</a:t>
            </a:r>
          </a:p>
          <a:p>
            <a:endParaRPr lang="en-GB" dirty="0"/>
          </a:p>
          <a:p>
            <a:r>
              <a:rPr lang="en-GB" dirty="0"/>
              <a:t>The traditional approach to this, certainly what we’ve done in the past, is a straightforward two step process: First you take your whole sample and apply your weighting scheme to it which probably includes a combination of demographics and political variables like past vote in recent elections. Then your “headline voting intention” question is just your question in the survey but filtering out people who said “don’t know” or “would not vote which usually cuts your sample down from 2,000 to about 1,300 so 65% which is about right given recent turnout.</a:t>
            </a:r>
          </a:p>
          <a:p>
            <a:endParaRPr lang="en-GB" dirty="0"/>
          </a:p>
          <a:p>
            <a:r>
              <a:rPr lang="en-GB" dirty="0"/>
              <a:t>Our method flips this around. We start with step 2 by removing “don’t know” and “would not vote” to give us our “voting population”. We then apply a new weighting scheme to the voter population to make them match the characteristics of what the BES tells us the electorate normally looks like.</a:t>
            </a:r>
          </a:p>
          <a:p>
            <a:endParaRPr lang="en-GB" dirty="0"/>
          </a:p>
        </p:txBody>
      </p:sp>
      <p:sp>
        <p:nvSpPr>
          <p:cNvPr id="4" name="Slide Number Placeholder 3"/>
          <p:cNvSpPr>
            <a:spLocks noGrp="1"/>
          </p:cNvSpPr>
          <p:nvPr>
            <p:ph type="sldNum" sz="quarter" idx="5"/>
          </p:nvPr>
        </p:nvSpPr>
        <p:spPr/>
        <p:txBody>
          <a:bodyPr/>
          <a:lstStyle/>
          <a:p>
            <a:pPr marL="0" marR="0" lvl="0" indent="0" algn="r" defTabSz="518465" rtl="0" eaLnBrk="1" fontAlgn="auto" latinLnBrk="0" hangingPunct="1">
              <a:lnSpc>
                <a:spcPct val="100000"/>
              </a:lnSpc>
              <a:spcBef>
                <a:spcPts val="0"/>
              </a:spcBef>
              <a:spcAft>
                <a:spcPts val="0"/>
              </a:spcAft>
              <a:buClrTx/>
              <a:buSzTx/>
              <a:buFontTx/>
              <a:buNone/>
              <a:tabLst/>
              <a:defRPr/>
            </a:pPr>
            <a:fld id="{C134AA21-BDC7-3C4D-90E6-A29920BA133D}" type="slidenum">
              <a:rPr kumimoji="0" lang="en-GB" sz="1200" b="0" i="0" u="none" strike="noStrike" kern="1200" cap="none" spc="0" normalizeH="0" baseline="0" noProof="0" smtClean="0">
                <a:ln>
                  <a:noFill/>
                </a:ln>
                <a:solidFill>
                  <a:prstClr val="black"/>
                </a:solidFill>
                <a:effectLst/>
                <a:uLnTx/>
                <a:uFillTx/>
                <a:latin typeface="Arial Regular"/>
                <a:ea typeface="+mn-ea"/>
                <a:cs typeface="+mn-cs"/>
              </a:rPr>
              <a:pPr marL="0" marR="0" lvl="0" indent="0" algn="r" defTabSz="518465"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Arial Regular"/>
              <a:ea typeface="+mn-ea"/>
              <a:cs typeface="+mn-cs"/>
            </a:endParaRPr>
          </a:p>
        </p:txBody>
      </p:sp>
    </p:spTree>
    <p:extLst>
      <p:ext uri="{BB962C8B-B14F-4D97-AF65-F5344CB8AC3E}">
        <p14:creationId xmlns:p14="http://schemas.microsoft.com/office/powerpoint/2010/main" val="23940623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The factors going into the voters’ weight are mainly the same ones going into our population weight that we’d be using anyway, age/gender/education, region, working status (which doesn’t have that much effect but is a useful control), ethnicity, political attention and past vote. This is the controversial bit and where we differ from when this type of thing has been done elsewhere is that we include past vote in the targets.</a:t>
            </a:r>
          </a:p>
        </p:txBody>
      </p:sp>
      <p:sp>
        <p:nvSpPr>
          <p:cNvPr id="4" name="Slide Number Placeholder 3"/>
          <p:cNvSpPr>
            <a:spLocks noGrp="1"/>
          </p:cNvSpPr>
          <p:nvPr>
            <p:ph type="sldNum" sz="quarter" idx="5"/>
          </p:nvPr>
        </p:nvSpPr>
        <p:spPr/>
        <p:txBody>
          <a:bodyPr/>
          <a:lstStyle/>
          <a:p>
            <a:pPr marL="0" marR="0" lvl="0" indent="0" algn="r" defTabSz="518465" rtl="0" eaLnBrk="1" fontAlgn="auto" latinLnBrk="0" hangingPunct="1">
              <a:lnSpc>
                <a:spcPct val="100000"/>
              </a:lnSpc>
              <a:spcBef>
                <a:spcPts val="0"/>
              </a:spcBef>
              <a:spcAft>
                <a:spcPts val="0"/>
              </a:spcAft>
              <a:buClrTx/>
              <a:buSzTx/>
              <a:buFontTx/>
              <a:buNone/>
              <a:tabLst/>
              <a:defRPr/>
            </a:pPr>
            <a:fld id="{C134AA21-BDC7-3C4D-90E6-A29920BA133D}" type="slidenum">
              <a:rPr kumimoji="0" lang="en-GB" sz="1200" b="0" i="0" u="none" strike="noStrike" kern="1200" cap="none" spc="0" normalizeH="0" baseline="0" noProof="0" smtClean="0">
                <a:ln>
                  <a:noFill/>
                </a:ln>
                <a:solidFill>
                  <a:prstClr val="black"/>
                </a:solidFill>
                <a:effectLst/>
                <a:uLnTx/>
                <a:uFillTx/>
                <a:latin typeface="Arial Regular"/>
                <a:ea typeface="+mn-ea"/>
                <a:cs typeface="+mn-cs"/>
              </a:rPr>
              <a:pPr marL="0" marR="0" lvl="0" indent="0" algn="r" defTabSz="518465"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Arial Regular"/>
              <a:ea typeface="+mn-ea"/>
              <a:cs typeface="+mn-cs"/>
            </a:endParaRPr>
          </a:p>
        </p:txBody>
      </p:sp>
    </p:spTree>
    <p:extLst>
      <p:ext uri="{BB962C8B-B14F-4D97-AF65-F5344CB8AC3E}">
        <p14:creationId xmlns:p14="http://schemas.microsoft.com/office/powerpoint/2010/main" val="40178021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What this means is that when a significant proportion of a party’s supporters (say, an unpopular incumbent government) move to “don’t know”, our method upweights those that remain in the voters’ population. We don’t re-allocate “don’t know” respondents but the effect, on the face of it, is sometimes similar to the kind of ‘spiral of silence’ adjustment where other polls would throw “don’t knows” back into the mix at half weight for the party they used to vote for.</a:t>
            </a:r>
          </a:p>
          <a:p>
            <a:endParaRPr lang="en-GB" dirty="0"/>
          </a:p>
          <a:p>
            <a:r>
              <a:rPr lang="en-GB" dirty="0"/>
              <a:t>This therefore means we ended up with smaller Labour leads than most other companies and the first time we ran this, in Feb, you can see the difference the method change made, taking us from a 10 point lead down to a 3 point lead.</a:t>
            </a:r>
          </a:p>
        </p:txBody>
      </p:sp>
      <p:sp>
        <p:nvSpPr>
          <p:cNvPr id="4" name="Slide Number Placeholder 3"/>
          <p:cNvSpPr>
            <a:spLocks noGrp="1"/>
          </p:cNvSpPr>
          <p:nvPr>
            <p:ph type="sldNum" sz="quarter" idx="5"/>
          </p:nvPr>
        </p:nvSpPr>
        <p:spPr/>
        <p:txBody>
          <a:bodyPr/>
          <a:lstStyle/>
          <a:p>
            <a:pPr marL="0" marR="0" lvl="0" indent="0" algn="r" defTabSz="518465" rtl="0" eaLnBrk="1" fontAlgn="auto" latinLnBrk="0" hangingPunct="1">
              <a:lnSpc>
                <a:spcPct val="100000"/>
              </a:lnSpc>
              <a:spcBef>
                <a:spcPts val="0"/>
              </a:spcBef>
              <a:spcAft>
                <a:spcPts val="0"/>
              </a:spcAft>
              <a:buClrTx/>
              <a:buSzTx/>
              <a:buFontTx/>
              <a:buNone/>
              <a:tabLst/>
              <a:defRPr/>
            </a:pPr>
            <a:fld id="{C134AA21-BDC7-3C4D-90E6-A29920BA133D}" type="slidenum">
              <a:rPr kumimoji="0" lang="en-GB" sz="1200" b="0" i="0" u="none" strike="noStrike" kern="1200" cap="none" spc="0" normalizeH="0" baseline="0" noProof="0" smtClean="0">
                <a:ln>
                  <a:noFill/>
                </a:ln>
                <a:solidFill>
                  <a:prstClr val="black"/>
                </a:solidFill>
                <a:effectLst/>
                <a:uLnTx/>
                <a:uFillTx/>
                <a:latin typeface="Arial Regular"/>
                <a:ea typeface="+mn-ea"/>
                <a:cs typeface="+mn-cs"/>
              </a:rPr>
              <a:pPr marL="0" marR="0" lvl="0" indent="0" algn="r" defTabSz="518465"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Arial Regular"/>
              <a:ea typeface="+mn-ea"/>
              <a:cs typeface="+mn-cs"/>
            </a:endParaRPr>
          </a:p>
        </p:txBody>
      </p:sp>
    </p:spTree>
    <p:extLst>
      <p:ext uri="{BB962C8B-B14F-4D97-AF65-F5344CB8AC3E}">
        <p14:creationId xmlns:p14="http://schemas.microsoft.com/office/powerpoint/2010/main" val="26772588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Instead of being moved by the fluctuations in “don’t know” responses, our numbers are much more influenced by direct movement between parties. In effect, if you’re a 2019 Conservative voter who’s disillusioned with the party and moved to “don’t know” then you don’t affect us much but if you move to Labour then we start to see some big changes.</a:t>
            </a:r>
          </a:p>
          <a:p>
            <a:r>
              <a:rPr lang="en-GB" dirty="0"/>
              <a:t>The chart is the result from four of our polls compared to the average of the 10 released by other companies around the same time (thank you Wikipedia) and you can see the gap get slightly wider for everyone else particularly during the Tory summer leadership election where our lead remained stubbornly small. Then we joined everyone else when voters started actually choosing Labour during the Truss incident.</a:t>
            </a:r>
          </a:p>
        </p:txBody>
      </p:sp>
      <p:sp>
        <p:nvSpPr>
          <p:cNvPr id="4" name="Slide Number Placeholder 3"/>
          <p:cNvSpPr>
            <a:spLocks noGrp="1"/>
          </p:cNvSpPr>
          <p:nvPr>
            <p:ph type="sldNum" sz="quarter" idx="5"/>
          </p:nvPr>
        </p:nvSpPr>
        <p:spPr/>
        <p:txBody>
          <a:bodyPr/>
          <a:lstStyle/>
          <a:p>
            <a:pPr marL="0" marR="0" lvl="0" indent="0" algn="r" defTabSz="518465" rtl="0" eaLnBrk="1" fontAlgn="auto" latinLnBrk="0" hangingPunct="1">
              <a:lnSpc>
                <a:spcPct val="100000"/>
              </a:lnSpc>
              <a:spcBef>
                <a:spcPts val="0"/>
              </a:spcBef>
              <a:spcAft>
                <a:spcPts val="0"/>
              </a:spcAft>
              <a:buClrTx/>
              <a:buSzTx/>
              <a:buFontTx/>
              <a:buNone/>
              <a:tabLst/>
              <a:defRPr/>
            </a:pPr>
            <a:fld id="{C134AA21-BDC7-3C4D-90E6-A29920BA133D}" type="slidenum">
              <a:rPr kumimoji="0" lang="en-GB" sz="1200" b="0" i="0" u="none" strike="noStrike" kern="1200" cap="none" spc="0" normalizeH="0" baseline="0" noProof="0" smtClean="0">
                <a:ln>
                  <a:noFill/>
                </a:ln>
                <a:solidFill>
                  <a:prstClr val="black"/>
                </a:solidFill>
                <a:effectLst/>
                <a:uLnTx/>
                <a:uFillTx/>
                <a:latin typeface="Arial Regular"/>
                <a:ea typeface="+mn-ea"/>
                <a:cs typeface="+mn-cs"/>
              </a:rPr>
              <a:pPr marL="0" marR="0" lvl="0" indent="0" algn="r" defTabSz="518465"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Arial Regular"/>
              <a:ea typeface="+mn-ea"/>
              <a:cs typeface="+mn-cs"/>
            </a:endParaRPr>
          </a:p>
        </p:txBody>
      </p:sp>
    </p:spTree>
    <p:extLst>
      <p:ext uri="{BB962C8B-B14F-4D97-AF65-F5344CB8AC3E}">
        <p14:creationId xmlns:p14="http://schemas.microsoft.com/office/powerpoint/2010/main" val="39629586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To show this another way, pink is the lead among everyone else, blue is the lead with Opinium, you see the pink lead really get larger in September (really the end of August as this was in the first week of September) while the blue one stays relatively small, and then the two converge a bit more in October.</a:t>
            </a:r>
          </a:p>
          <a:p>
            <a:endParaRPr lang="en-GB" dirty="0"/>
          </a:p>
          <a:p>
            <a:r>
              <a:rPr lang="en-GB" dirty="0"/>
              <a:t>At the bottom are the numbers that show why, even though everyone else had the Tory lead expanding in August/September, the actual number of Tory voters moving to Labour had barely budged from the </a:t>
            </a:r>
            <a:r>
              <a:rPr lang="en-GB" dirty="0" err="1"/>
              <a:t>partygate</a:t>
            </a:r>
            <a:r>
              <a:rPr lang="en-GB" dirty="0"/>
              <a:t> period. It’s only when you get to October that that number goes up and therefore so does our Labour lead</a:t>
            </a:r>
          </a:p>
        </p:txBody>
      </p:sp>
      <p:sp>
        <p:nvSpPr>
          <p:cNvPr id="4" name="Slide Number Placeholder 3"/>
          <p:cNvSpPr>
            <a:spLocks noGrp="1"/>
          </p:cNvSpPr>
          <p:nvPr>
            <p:ph type="sldNum" sz="quarter" idx="5"/>
          </p:nvPr>
        </p:nvSpPr>
        <p:spPr/>
        <p:txBody>
          <a:bodyPr/>
          <a:lstStyle/>
          <a:p>
            <a:pPr marL="0" marR="0" lvl="0" indent="0" algn="r" defTabSz="518465" rtl="0" eaLnBrk="1" fontAlgn="auto" latinLnBrk="0" hangingPunct="1">
              <a:lnSpc>
                <a:spcPct val="100000"/>
              </a:lnSpc>
              <a:spcBef>
                <a:spcPts val="0"/>
              </a:spcBef>
              <a:spcAft>
                <a:spcPts val="0"/>
              </a:spcAft>
              <a:buClrTx/>
              <a:buSzTx/>
              <a:buFontTx/>
              <a:buNone/>
              <a:tabLst/>
              <a:defRPr/>
            </a:pPr>
            <a:fld id="{C134AA21-BDC7-3C4D-90E6-A29920BA133D}" type="slidenum">
              <a:rPr kumimoji="0" lang="en-GB" sz="1200" b="0" i="0" u="none" strike="noStrike" kern="1200" cap="none" spc="0" normalizeH="0" baseline="0" noProof="0" smtClean="0">
                <a:ln>
                  <a:noFill/>
                </a:ln>
                <a:solidFill>
                  <a:prstClr val="black"/>
                </a:solidFill>
                <a:effectLst/>
                <a:uLnTx/>
                <a:uFillTx/>
                <a:latin typeface="Arial Regular"/>
                <a:ea typeface="+mn-ea"/>
                <a:cs typeface="+mn-cs"/>
              </a:rPr>
              <a:pPr marL="0" marR="0" lvl="0" indent="0" algn="r" defTabSz="518465"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Arial Regular"/>
              <a:ea typeface="+mn-ea"/>
              <a:cs typeface="+mn-cs"/>
            </a:endParaRPr>
          </a:p>
        </p:txBody>
      </p:sp>
    </p:spTree>
    <p:extLst>
      <p:ext uri="{BB962C8B-B14F-4D97-AF65-F5344CB8AC3E}">
        <p14:creationId xmlns:p14="http://schemas.microsoft.com/office/powerpoint/2010/main" val="25181797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So a few final points to note: </a:t>
            </a:r>
          </a:p>
          <a:p>
            <a:pPr marL="171450" indent="-171450">
              <a:buFont typeface="Arial" panose="020B0604020202020204" pitchFamily="34" charset="0"/>
              <a:buChar char="•"/>
            </a:pPr>
            <a:r>
              <a:rPr lang="en-GB" dirty="0"/>
              <a:t>This is still a poll, not a projection. We think it offers a more realistic and accurate picture of what would happen “if there was an election tomorrow” but it’s still about “an election tomorrow” rather than in 2024. </a:t>
            </a:r>
          </a:p>
          <a:p>
            <a:pPr marL="171450" indent="-171450">
              <a:buFont typeface="Arial" panose="020B0604020202020204" pitchFamily="34" charset="0"/>
              <a:buChar char="•"/>
            </a:pPr>
            <a:r>
              <a:rPr lang="en-GB" dirty="0"/>
              <a:t>We’re not taking any wild swings here. Although we’re making some assumptions about the voters’ population, we think these are pretty well grounded in reality (the ‘voters population’ numbers don’t really move from election to election and if they’re different in 2019 then we’ll reassess). </a:t>
            </a:r>
          </a:p>
          <a:p>
            <a:pPr marL="171450" indent="-171450">
              <a:buFont typeface="Arial" panose="020B0604020202020204" pitchFamily="34" charset="0"/>
              <a:buChar char="•"/>
            </a:pPr>
            <a:r>
              <a:rPr lang="en-GB" dirty="0"/>
              <a:t>Something we may consider, and need to do some experiments on this, is incorporating an element of self-reported likelihood to vote. So, for example, taking a mean of likelihood to vote among 2019 Tory voters, a mean among 2019 Labour etc. and weighting each group accordingly when they go into the voters</a:t>
            </a:r>
            <a:r>
              <a:rPr lang="en-GB"/>
              <a:t>’ sample</a:t>
            </a:r>
            <a:endParaRPr lang="en-GB" dirty="0"/>
          </a:p>
        </p:txBody>
      </p:sp>
      <p:sp>
        <p:nvSpPr>
          <p:cNvPr id="4" name="Slide Number Placeholder 3"/>
          <p:cNvSpPr>
            <a:spLocks noGrp="1"/>
          </p:cNvSpPr>
          <p:nvPr>
            <p:ph type="sldNum" sz="quarter" idx="5"/>
          </p:nvPr>
        </p:nvSpPr>
        <p:spPr/>
        <p:txBody>
          <a:bodyPr/>
          <a:lstStyle/>
          <a:p>
            <a:pPr marL="0" marR="0" lvl="0" indent="0" algn="r" defTabSz="518465" rtl="0" eaLnBrk="1" fontAlgn="auto" latinLnBrk="0" hangingPunct="1">
              <a:lnSpc>
                <a:spcPct val="100000"/>
              </a:lnSpc>
              <a:spcBef>
                <a:spcPts val="0"/>
              </a:spcBef>
              <a:spcAft>
                <a:spcPts val="0"/>
              </a:spcAft>
              <a:buClrTx/>
              <a:buSzTx/>
              <a:buFontTx/>
              <a:buNone/>
              <a:tabLst/>
              <a:defRPr/>
            </a:pPr>
            <a:fld id="{C134AA21-BDC7-3C4D-90E6-A29920BA133D}" type="slidenum">
              <a:rPr kumimoji="0" lang="en-GB" sz="1200" b="0" i="0" u="none" strike="noStrike" kern="1200" cap="none" spc="0" normalizeH="0" baseline="0" noProof="0" smtClean="0">
                <a:ln>
                  <a:noFill/>
                </a:ln>
                <a:solidFill>
                  <a:prstClr val="black"/>
                </a:solidFill>
                <a:effectLst/>
                <a:uLnTx/>
                <a:uFillTx/>
                <a:latin typeface="Arial Regular"/>
                <a:ea typeface="+mn-ea"/>
                <a:cs typeface="+mn-cs"/>
              </a:rPr>
              <a:pPr marL="0" marR="0" lvl="0" indent="0" algn="r" defTabSz="518465"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Arial Regular"/>
              <a:ea typeface="+mn-ea"/>
              <a:cs typeface="+mn-cs"/>
            </a:endParaRPr>
          </a:p>
        </p:txBody>
      </p:sp>
    </p:spTree>
    <p:extLst>
      <p:ext uri="{BB962C8B-B14F-4D97-AF65-F5344CB8AC3E}">
        <p14:creationId xmlns:p14="http://schemas.microsoft.com/office/powerpoint/2010/main" val="30098492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80383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ctr" defTabSz="910011" rtl="0" eaLnBrk="1" fontAlgn="auto" latinLnBrk="0" hangingPunct="1">
              <a:lnSpc>
                <a:spcPct val="100000"/>
              </a:lnSpc>
              <a:spcBef>
                <a:spcPts val="0"/>
              </a:spcBef>
              <a:spcAft>
                <a:spcPts val="0"/>
              </a:spcAft>
              <a:buClrTx/>
              <a:buSzTx/>
              <a:buFontTx/>
              <a:buNone/>
              <a:tabLst/>
              <a:defRPr/>
            </a:pPr>
            <a:fld id="{3B8578AD-0529-46A5-84EB-6338160D5A7D}"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ctr" defTabSz="910011"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4951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375315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Arial"/>
              <a:sym typeface="Arial"/>
            </a:endParaRPr>
          </a:p>
        </p:txBody>
      </p:sp>
    </p:spTree>
    <p:extLst>
      <p:ext uri="{BB962C8B-B14F-4D97-AF65-F5344CB8AC3E}">
        <p14:creationId xmlns:p14="http://schemas.microsoft.com/office/powerpoint/2010/main" val="10647189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ctr" defTabSz="910011" rtl="0" eaLnBrk="1" fontAlgn="auto" latinLnBrk="0" hangingPunct="1">
              <a:lnSpc>
                <a:spcPct val="100000"/>
              </a:lnSpc>
              <a:spcBef>
                <a:spcPts val="0"/>
              </a:spcBef>
              <a:spcAft>
                <a:spcPts val="0"/>
              </a:spcAft>
              <a:buClrTx/>
              <a:buSzTx/>
              <a:buFontTx/>
              <a:buNone/>
              <a:tabLst/>
              <a:defRPr/>
            </a:pPr>
            <a:fld id="{3B8578AD-0529-46A5-84EB-6338160D5A7D}"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ctr" defTabSz="910011"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81140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ctr" defTabSz="910011" rtl="0" eaLnBrk="1" fontAlgn="auto" latinLnBrk="0" hangingPunct="1">
              <a:lnSpc>
                <a:spcPct val="100000"/>
              </a:lnSpc>
              <a:spcBef>
                <a:spcPts val="0"/>
              </a:spcBef>
              <a:spcAft>
                <a:spcPts val="0"/>
              </a:spcAft>
              <a:buClrTx/>
              <a:buSzTx/>
              <a:buFontTx/>
              <a:buNone/>
              <a:tabLst/>
              <a:defRPr/>
            </a:pPr>
            <a:fld id="{3B8578AD-0529-46A5-84EB-6338160D5A7D}"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ctr" defTabSz="910011"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81456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ctr" defTabSz="910011" rtl="0" eaLnBrk="1" fontAlgn="auto" latinLnBrk="0" hangingPunct="1">
              <a:lnSpc>
                <a:spcPct val="100000"/>
              </a:lnSpc>
              <a:spcBef>
                <a:spcPts val="0"/>
              </a:spcBef>
              <a:spcAft>
                <a:spcPts val="0"/>
              </a:spcAft>
              <a:buClrTx/>
              <a:buSzTx/>
              <a:buFontTx/>
              <a:buNone/>
              <a:tabLst/>
              <a:defRPr/>
            </a:pPr>
            <a:fld id="{3B8578AD-0529-46A5-84EB-6338160D5A7D}"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ctr" defTabSz="910011"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79988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ctr" defTabSz="910011" rtl="0" eaLnBrk="1" fontAlgn="auto" latinLnBrk="0" hangingPunct="1">
              <a:lnSpc>
                <a:spcPct val="100000"/>
              </a:lnSpc>
              <a:spcBef>
                <a:spcPts val="0"/>
              </a:spcBef>
              <a:spcAft>
                <a:spcPts val="0"/>
              </a:spcAft>
              <a:buClrTx/>
              <a:buSzTx/>
              <a:buFontTx/>
              <a:buNone/>
              <a:tabLst/>
              <a:defRPr/>
            </a:pPr>
            <a:fld id="{3B8578AD-0529-46A5-84EB-6338160D5A7D}"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ctr" defTabSz="910011"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13251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540073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ctr" defTabSz="910011" rtl="0" eaLnBrk="1" fontAlgn="auto" latinLnBrk="0" hangingPunct="1">
              <a:lnSpc>
                <a:spcPct val="100000"/>
              </a:lnSpc>
              <a:spcBef>
                <a:spcPts val="0"/>
              </a:spcBef>
              <a:spcAft>
                <a:spcPts val="0"/>
              </a:spcAft>
              <a:buClrTx/>
              <a:buSzTx/>
              <a:buFontTx/>
              <a:buNone/>
              <a:tabLst/>
              <a:defRPr/>
            </a:pPr>
            <a:fld id="{3B8578AD-0529-46A5-84EB-6338160D5A7D}"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ctr" defTabSz="910011"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69327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ctr" defTabSz="910011" rtl="0" eaLnBrk="1" fontAlgn="auto" latinLnBrk="0" hangingPunct="1">
              <a:lnSpc>
                <a:spcPct val="100000"/>
              </a:lnSpc>
              <a:spcBef>
                <a:spcPts val="0"/>
              </a:spcBef>
              <a:spcAft>
                <a:spcPts val="0"/>
              </a:spcAft>
              <a:buClrTx/>
              <a:buSzTx/>
              <a:buFontTx/>
              <a:buNone/>
              <a:tabLst/>
              <a:defRPr/>
            </a:pPr>
            <a:fld id="{3B8578AD-0529-46A5-84EB-6338160D5A7D}"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ctr" defTabSz="910011"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80295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ctr" defTabSz="910011" rtl="0" eaLnBrk="1" fontAlgn="auto" latinLnBrk="0" hangingPunct="1">
              <a:lnSpc>
                <a:spcPct val="100000"/>
              </a:lnSpc>
              <a:spcBef>
                <a:spcPts val="0"/>
              </a:spcBef>
              <a:spcAft>
                <a:spcPts val="0"/>
              </a:spcAft>
              <a:buClrTx/>
              <a:buSzTx/>
              <a:buFontTx/>
              <a:buNone/>
              <a:tabLst/>
              <a:defRPr/>
            </a:pPr>
            <a:fld id="{3B8578AD-0529-46A5-84EB-6338160D5A7D}"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ctr" defTabSz="910011"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24864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ctr" defTabSz="910011" rtl="0" eaLnBrk="1" fontAlgn="auto" latinLnBrk="0" hangingPunct="1">
              <a:lnSpc>
                <a:spcPct val="100000"/>
              </a:lnSpc>
              <a:spcBef>
                <a:spcPts val="0"/>
              </a:spcBef>
              <a:spcAft>
                <a:spcPts val="0"/>
              </a:spcAft>
              <a:buClrTx/>
              <a:buSzTx/>
              <a:buFontTx/>
              <a:buNone/>
              <a:tabLst/>
              <a:defRPr/>
            </a:pPr>
            <a:fld id="{3B8578AD-0529-46A5-84EB-6338160D5A7D}"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ctr" defTabSz="910011"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02829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ctr" defTabSz="910011" rtl="0" eaLnBrk="1" fontAlgn="auto" latinLnBrk="0" hangingPunct="1">
              <a:lnSpc>
                <a:spcPct val="100000"/>
              </a:lnSpc>
              <a:spcBef>
                <a:spcPts val="0"/>
              </a:spcBef>
              <a:spcAft>
                <a:spcPts val="0"/>
              </a:spcAft>
              <a:buClrTx/>
              <a:buSzTx/>
              <a:buFontTx/>
              <a:buNone/>
              <a:tabLst/>
              <a:defRPr/>
            </a:pPr>
            <a:fld id="{3B8578AD-0529-46A5-84EB-6338160D5A7D}"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ctr" defTabSz="910011"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12452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Arial"/>
              <a:sym typeface="Arial"/>
            </a:endParaRPr>
          </a:p>
        </p:txBody>
      </p:sp>
    </p:spTree>
    <p:extLst>
      <p:ext uri="{BB962C8B-B14F-4D97-AF65-F5344CB8AC3E}">
        <p14:creationId xmlns:p14="http://schemas.microsoft.com/office/powerpoint/2010/main" val="30989221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ctr" defTabSz="910011" rtl="0" eaLnBrk="1" fontAlgn="auto" latinLnBrk="0" hangingPunct="1">
              <a:lnSpc>
                <a:spcPct val="100000"/>
              </a:lnSpc>
              <a:spcBef>
                <a:spcPts val="0"/>
              </a:spcBef>
              <a:spcAft>
                <a:spcPts val="0"/>
              </a:spcAft>
              <a:buClrTx/>
              <a:buSzTx/>
              <a:buFontTx/>
              <a:buNone/>
              <a:tabLst/>
              <a:defRPr/>
            </a:pPr>
            <a:fld id="{3B8578AD-0529-46A5-84EB-6338160D5A7D}"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ctr" defTabSz="910011"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39839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ctr" defTabSz="910011" rtl="0" eaLnBrk="1" fontAlgn="auto" latinLnBrk="0" hangingPunct="1">
              <a:lnSpc>
                <a:spcPct val="100000"/>
              </a:lnSpc>
              <a:spcBef>
                <a:spcPts val="0"/>
              </a:spcBef>
              <a:spcAft>
                <a:spcPts val="0"/>
              </a:spcAft>
              <a:buClrTx/>
              <a:buSzTx/>
              <a:buFontTx/>
              <a:buNone/>
              <a:tabLst/>
              <a:defRPr/>
            </a:pPr>
            <a:fld id="{3B8578AD-0529-46A5-84EB-6338160D5A7D}"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ctr" defTabSz="910011" rtl="0" eaLnBrk="1" fontAlgn="auto" latinLnBrk="0" hangingPunct="1">
                <a:lnSpc>
                  <a:spcPct val="100000"/>
                </a:lnSpc>
                <a:spcBef>
                  <a:spcPts val="0"/>
                </a:spcBef>
                <a:spcAft>
                  <a:spcPts val="0"/>
                </a:spcAft>
                <a:buClrTx/>
                <a:buSzTx/>
                <a:buFontTx/>
                <a:buNone/>
                <a:tabLst/>
                <a:defRPr/>
              </a:pPr>
              <a:t>69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52660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ctr" defTabSz="910011" rtl="0" eaLnBrk="1" fontAlgn="auto" latinLnBrk="0" hangingPunct="1">
              <a:lnSpc>
                <a:spcPct val="100000"/>
              </a:lnSpc>
              <a:spcBef>
                <a:spcPts val="0"/>
              </a:spcBef>
              <a:spcAft>
                <a:spcPts val="0"/>
              </a:spcAft>
              <a:buClrTx/>
              <a:buSzTx/>
              <a:buFontTx/>
              <a:buNone/>
              <a:tabLst/>
              <a:defRPr/>
            </a:pPr>
            <a:fld id="{3B8578AD-0529-46A5-84EB-6338160D5A7D}"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ctr" defTabSz="910011"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05515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ctr" defTabSz="910011" rtl="0" eaLnBrk="1" fontAlgn="auto" latinLnBrk="0" hangingPunct="1">
              <a:lnSpc>
                <a:spcPct val="100000"/>
              </a:lnSpc>
              <a:spcBef>
                <a:spcPts val="0"/>
              </a:spcBef>
              <a:spcAft>
                <a:spcPts val="0"/>
              </a:spcAft>
              <a:buClrTx/>
              <a:buSzTx/>
              <a:buFontTx/>
              <a:buNone/>
              <a:tabLst/>
              <a:defRPr/>
            </a:pPr>
            <a:fld id="{3B8578AD-0529-46A5-84EB-6338160D5A7D}"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ctr" defTabSz="910011"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0705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ctr" defTabSz="910011" rtl="0" eaLnBrk="1" fontAlgn="auto" latinLnBrk="0" hangingPunct="1">
              <a:lnSpc>
                <a:spcPct val="100000"/>
              </a:lnSpc>
              <a:spcBef>
                <a:spcPts val="0"/>
              </a:spcBef>
              <a:spcAft>
                <a:spcPts val="0"/>
              </a:spcAft>
              <a:buClrTx/>
              <a:buSzTx/>
              <a:buFontTx/>
              <a:buNone/>
              <a:tabLst/>
              <a:defRPr/>
            </a:pPr>
            <a:fld id="{3B8578AD-0529-46A5-84EB-6338160D5A7D}"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ctr" defTabSz="910011" rtl="0" eaLnBrk="1" fontAlgn="auto" latinLnBrk="0" hangingPunct="1">
                <a:lnSpc>
                  <a:spcPct val="100000"/>
                </a:lnSpc>
                <a:spcBef>
                  <a:spcPts val="0"/>
                </a:spcBef>
                <a:spcAft>
                  <a:spcPts val="0"/>
                </a:spcAft>
                <a:buClrTx/>
                <a:buSzTx/>
                <a:buFontTx/>
                <a:buNone/>
                <a:tabLst/>
                <a:defRPr/>
              </a:pPr>
              <a:t>73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71448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ctr" defTabSz="910011" rtl="0" eaLnBrk="1" fontAlgn="auto" latinLnBrk="0" hangingPunct="1">
              <a:lnSpc>
                <a:spcPct val="100000"/>
              </a:lnSpc>
              <a:spcBef>
                <a:spcPts val="0"/>
              </a:spcBef>
              <a:spcAft>
                <a:spcPts val="0"/>
              </a:spcAft>
              <a:buClrTx/>
              <a:buSzTx/>
              <a:buFontTx/>
              <a:buNone/>
              <a:tabLst/>
              <a:defRPr/>
            </a:pPr>
            <a:fld id="{3B8578AD-0529-46A5-84EB-6338160D5A7D}"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ctr" defTabSz="910011" rtl="0" eaLnBrk="1" fontAlgn="auto" latinLnBrk="0" hangingPunct="1">
                <a:lnSpc>
                  <a:spcPct val="100000"/>
                </a:lnSpc>
                <a:spcBef>
                  <a:spcPts val="0"/>
                </a:spcBef>
                <a:spcAft>
                  <a:spcPts val="0"/>
                </a:spcAft>
                <a:buClrTx/>
                <a:buSzTx/>
                <a:buFontTx/>
                <a:buNone/>
                <a:tabLst/>
                <a:defRPr/>
              </a:pPr>
              <a:t>74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80814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ctr" defTabSz="910011" rtl="0" eaLnBrk="1" fontAlgn="auto" latinLnBrk="0" hangingPunct="1">
              <a:lnSpc>
                <a:spcPct val="100000"/>
              </a:lnSpc>
              <a:spcBef>
                <a:spcPts val="0"/>
              </a:spcBef>
              <a:spcAft>
                <a:spcPts val="0"/>
              </a:spcAft>
              <a:buClrTx/>
              <a:buSzTx/>
              <a:buFontTx/>
              <a:buNone/>
              <a:tabLst/>
              <a:defRPr/>
            </a:pPr>
            <a:fld id="{3B8578AD-0529-46A5-84EB-6338160D5A7D}"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ctr" defTabSz="910011"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39518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ctr" defTabSz="910011" rtl="0" eaLnBrk="1" fontAlgn="auto" latinLnBrk="0" hangingPunct="1">
              <a:lnSpc>
                <a:spcPct val="100000"/>
              </a:lnSpc>
              <a:spcBef>
                <a:spcPts val="0"/>
              </a:spcBef>
              <a:spcAft>
                <a:spcPts val="0"/>
              </a:spcAft>
              <a:buClrTx/>
              <a:buSzTx/>
              <a:buFontTx/>
              <a:buNone/>
              <a:tabLst/>
              <a:defRPr/>
            </a:pPr>
            <a:fld id="{3B8578AD-0529-46A5-84EB-6338160D5A7D}"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ctr" defTabSz="910011"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5692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ctr" defTabSz="910011" rtl="0" eaLnBrk="1" fontAlgn="auto" latinLnBrk="0" hangingPunct="1">
              <a:lnSpc>
                <a:spcPct val="100000"/>
              </a:lnSpc>
              <a:spcBef>
                <a:spcPts val="0"/>
              </a:spcBef>
              <a:spcAft>
                <a:spcPts val="0"/>
              </a:spcAft>
              <a:buClrTx/>
              <a:buSzTx/>
              <a:buFontTx/>
              <a:buNone/>
              <a:tabLst/>
              <a:defRPr/>
            </a:pPr>
            <a:fld id="{3B8578AD-0529-46A5-84EB-6338160D5A7D}"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ctr" defTabSz="910011" rtl="0" eaLnBrk="1" fontAlgn="auto" latinLnBrk="0" hangingPunct="1">
                <a:lnSpc>
                  <a:spcPct val="100000"/>
                </a:lnSpc>
                <a:spcBef>
                  <a:spcPts val="0"/>
                </a:spcBef>
                <a:spcAft>
                  <a:spcPts val="0"/>
                </a:spcAft>
                <a:buClrTx/>
                <a:buSzTx/>
                <a:buFontTx/>
                <a:buNone/>
                <a:tabLst/>
                <a:defRPr/>
              </a:pPr>
              <a:t>77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68123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969304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a4f7fdc8b9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a4f7fdc8b9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ctr" defTabSz="910011" rtl="0" eaLnBrk="1" fontAlgn="auto" latinLnBrk="0" hangingPunct="1">
              <a:lnSpc>
                <a:spcPct val="100000"/>
              </a:lnSpc>
              <a:spcBef>
                <a:spcPts val="0"/>
              </a:spcBef>
              <a:spcAft>
                <a:spcPts val="0"/>
              </a:spcAft>
              <a:buClrTx/>
              <a:buSzTx/>
              <a:buFontTx/>
              <a:buNone/>
              <a:tabLst/>
              <a:defRPr/>
            </a:pPr>
            <a:fld id="{3B8578AD-0529-46A5-84EB-6338160D5A7D}"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ctr" defTabSz="910011" rtl="0" eaLnBrk="1" fontAlgn="auto" latinLnBrk="0" hangingPunct="1">
                <a:lnSpc>
                  <a:spcPct val="100000"/>
                </a:lnSpc>
                <a:spcBef>
                  <a:spcPts val="0"/>
                </a:spcBef>
                <a:spcAft>
                  <a:spcPts val="0"/>
                </a:spcAft>
                <a:buClrTx/>
                <a:buSzTx/>
                <a:buFontTx/>
                <a:buNone/>
                <a:tabLst/>
                <a:defRPr/>
              </a:pPr>
              <a:t>79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21440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a5fe7be838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a5fe7be838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a5fe7be838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a5fe7be838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237903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a5fe7be838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a5fe7be838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95284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a5fe7be838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a5fe7be838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80974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a4f7fdc8b9_0_2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a4f7fdc8b9_0_2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3.png"/><Relationship Id="rId5" Type="http://schemas.openxmlformats.org/officeDocument/2006/relationships/image" Target="../media/image4.emf"/><Relationship Id="rId4" Type="http://schemas.openxmlformats.org/officeDocument/2006/relationships/oleObject" Target="../embeddings/oleObject2.bin"/></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3.png"/><Relationship Id="rId5" Type="http://schemas.openxmlformats.org/officeDocument/2006/relationships/image" Target="../media/image4.emf"/><Relationship Id="rId4" Type="http://schemas.openxmlformats.org/officeDocument/2006/relationships/oleObject" Target="../embeddings/oleObject3.bin"/></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3" Type="http://schemas.openxmlformats.org/officeDocument/2006/relationships/hyperlink" Target="https://business.yougov.com/" TargetMode="External"/><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3" Type="http://schemas.openxmlformats.org/officeDocument/2006/relationships/hyperlink" Target="https://business.yougov.com/" TargetMode="External"/><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3" Type="http://schemas.openxmlformats.org/officeDocument/2006/relationships/hyperlink" Target="https://business.yougov.com/" TargetMode="External"/><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8.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 Id="rId5" Type="http://schemas.openxmlformats.org/officeDocument/2006/relationships/image" Target="../media/image12.jpg"/><Relationship Id="rId4" Type="http://schemas.openxmlformats.org/officeDocument/2006/relationships/image" Target="../media/image11.png"/></Relationships>
</file>

<file path=ppt/slideLayouts/_rels/slideLayout16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6.png"/><Relationship Id="rId7"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Master" Target="../slideMasters/slideMaster4.xml"/><Relationship Id="rId6" Type="http://schemas.openxmlformats.org/officeDocument/2006/relationships/image" Target="../media/image15.png"/><Relationship Id="rId5" Type="http://schemas.openxmlformats.org/officeDocument/2006/relationships/image" Target="../media/image7.png"/><Relationship Id="rId4" Type="http://schemas.openxmlformats.org/officeDocument/2006/relationships/image" Target="../media/image14.png"/><Relationship Id="rId9" Type="http://schemas.openxmlformats.org/officeDocument/2006/relationships/image" Target="../media/image18.png"/></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jpeg"/><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4.emf"/><Relationship Id="rId4" Type="http://schemas.openxmlformats.org/officeDocument/2006/relationships/oleObject" Target="../embeddings/oleObject1.bin"/></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image" Target="../media/image4.emf"/><Relationship Id="rId4" Type="http://schemas.openxmlformats.org/officeDocument/2006/relationships/oleObject" Target="../embeddings/oleObject1.bin"/></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3" Type="http://schemas.openxmlformats.org/officeDocument/2006/relationships/hyperlink" Target="https://business.yougov.com/" TargetMode="External"/><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3" Type="http://schemas.openxmlformats.org/officeDocument/2006/relationships/hyperlink" Target="https://business.yougov.com/" TargetMode="External"/><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3" Type="http://schemas.openxmlformats.org/officeDocument/2006/relationships/hyperlink" Target="https://business.yougov.com/" TargetMode="External"/><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hyperlink" Target="https://business.yougov.com/" TargetMode="External"/><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hyperlink" Target="https://business.yougov.com/" TargetMode="External"/><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hyperlink" Target="https://business.yougov.com/" TargetMode="External"/><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a:off x="-23800" y="2651100"/>
            <a:ext cx="9228600" cy="2536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485875" y="264475"/>
            <a:ext cx="8183700" cy="1473600"/>
          </a:xfrm>
          <a:prstGeom prst="rect">
            <a:avLst/>
          </a:prstGeom>
        </p:spPr>
        <p:txBody>
          <a:bodyPr spcFirstLastPara="1" wrap="square" lIns="91425" tIns="91425" rIns="91425" bIns="91425" anchor="b" anchorCtr="0">
            <a:noAutofit/>
          </a:bodyPr>
          <a:lstStyle>
            <a:lvl1pPr lvl="0">
              <a:spcBef>
                <a:spcPts val="0"/>
              </a:spcBef>
              <a:spcAft>
                <a:spcPts val="0"/>
              </a:spcAft>
              <a:buClr>
                <a:schemeClr val="dk1"/>
              </a:buClr>
              <a:buSzPts val="3800"/>
              <a:buNone/>
              <a:defRPr sz="3800">
                <a:solidFill>
                  <a:schemeClr val="dk1"/>
                </a:solidFill>
              </a:defRPr>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a:endParaRPr/>
          </a:p>
        </p:txBody>
      </p:sp>
      <p:sp>
        <p:nvSpPr>
          <p:cNvPr id="12" name="Google Shape;12;p2"/>
          <p:cNvSpPr txBox="1">
            <a:spLocks noGrp="1"/>
          </p:cNvSpPr>
          <p:nvPr>
            <p:ph type="subTitle" idx="1"/>
          </p:nvPr>
        </p:nvSpPr>
        <p:spPr>
          <a:xfrm>
            <a:off x="485875" y="1738075"/>
            <a:ext cx="8183700" cy="861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400"/>
              <a:buNone/>
              <a:defRPr sz="2400"/>
            </a:lvl1pPr>
            <a:lvl2pPr lvl="1">
              <a:lnSpc>
                <a:spcPct val="100000"/>
              </a:lnSpc>
              <a:spcBef>
                <a:spcPts val="0"/>
              </a:spcBef>
              <a:spcAft>
                <a:spcPts val="0"/>
              </a:spcAft>
              <a:buSzPts val="2400"/>
              <a:buFont typeface="Barlow"/>
              <a:buNone/>
              <a:defRPr sz="2400">
                <a:latin typeface="Barlow"/>
                <a:ea typeface="Barlow"/>
                <a:cs typeface="Barlow"/>
                <a:sym typeface="Barlow"/>
              </a:defRPr>
            </a:lvl2pPr>
            <a:lvl3pPr lvl="2">
              <a:lnSpc>
                <a:spcPct val="100000"/>
              </a:lnSpc>
              <a:spcBef>
                <a:spcPts val="0"/>
              </a:spcBef>
              <a:spcAft>
                <a:spcPts val="0"/>
              </a:spcAft>
              <a:buSzPts val="2400"/>
              <a:buFont typeface="Barlow"/>
              <a:buNone/>
              <a:defRPr sz="2400">
                <a:latin typeface="Barlow"/>
                <a:ea typeface="Barlow"/>
                <a:cs typeface="Barlow"/>
                <a:sym typeface="Barlow"/>
              </a:defRPr>
            </a:lvl3pPr>
            <a:lvl4pPr lvl="3">
              <a:lnSpc>
                <a:spcPct val="100000"/>
              </a:lnSpc>
              <a:spcBef>
                <a:spcPts val="0"/>
              </a:spcBef>
              <a:spcAft>
                <a:spcPts val="0"/>
              </a:spcAft>
              <a:buSzPts val="2400"/>
              <a:buFont typeface="Barlow"/>
              <a:buNone/>
              <a:defRPr sz="2400">
                <a:latin typeface="Barlow"/>
                <a:ea typeface="Barlow"/>
                <a:cs typeface="Barlow"/>
                <a:sym typeface="Barlow"/>
              </a:defRPr>
            </a:lvl4pPr>
            <a:lvl5pPr lvl="4">
              <a:lnSpc>
                <a:spcPct val="100000"/>
              </a:lnSpc>
              <a:spcBef>
                <a:spcPts val="0"/>
              </a:spcBef>
              <a:spcAft>
                <a:spcPts val="0"/>
              </a:spcAft>
              <a:buSzPts val="2400"/>
              <a:buFont typeface="Barlow"/>
              <a:buNone/>
              <a:defRPr sz="2400">
                <a:latin typeface="Barlow"/>
                <a:ea typeface="Barlow"/>
                <a:cs typeface="Barlow"/>
                <a:sym typeface="Barlow"/>
              </a:defRPr>
            </a:lvl5pPr>
            <a:lvl6pPr lvl="5">
              <a:lnSpc>
                <a:spcPct val="100000"/>
              </a:lnSpc>
              <a:spcBef>
                <a:spcPts val="0"/>
              </a:spcBef>
              <a:spcAft>
                <a:spcPts val="0"/>
              </a:spcAft>
              <a:buSzPts val="2400"/>
              <a:buFont typeface="Barlow"/>
              <a:buNone/>
              <a:defRPr sz="2400">
                <a:latin typeface="Barlow"/>
                <a:ea typeface="Barlow"/>
                <a:cs typeface="Barlow"/>
                <a:sym typeface="Barlow"/>
              </a:defRPr>
            </a:lvl6pPr>
            <a:lvl7pPr lvl="6">
              <a:lnSpc>
                <a:spcPct val="100000"/>
              </a:lnSpc>
              <a:spcBef>
                <a:spcPts val="0"/>
              </a:spcBef>
              <a:spcAft>
                <a:spcPts val="0"/>
              </a:spcAft>
              <a:buSzPts val="2400"/>
              <a:buFont typeface="Barlow"/>
              <a:buNone/>
              <a:defRPr sz="2400">
                <a:latin typeface="Barlow"/>
                <a:ea typeface="Barlow"/>
                <a:cs typeface="Barlow"/>
                <a:sym typeface="Barlow"/>
              </a:defRPr>
            </a:lvl7pPr>
            <a:lvl8pPr lvl="7">
              <a:lnSpc>
                <a:spcPct val="100000"/>
              </a:lnSpc>
              <a:spcBef>
                <a:spcPts val="0"/>
              </a:spcBef>
              <a:spcAft>
                <a:spcPts val="0"/>
              </a:spcAft>
              <a:buSzPts val="2400"/>
              <a:buFont typeface="Barlow"/>
              <a:buNone/>
              <a:defRPr sz="2400">
                <a:latin typeface="Barlow"/>
                <a:ea typeface="Barlow"/>
                <a:cs typeface="Barlow"/>
                <a:sym typeface="Barlow"/>
              </a:defRPr>
            </a:lvl8pPr>
            <a:lvl9pPr lvl="8">
              <a:lnSpc>
                <a:spcPct val="100000"/>
              </a:lnSpc>
              <a:spcBef>
                <a:spcPts val="0"/>
              </a:spcBef>
              <a:spcAft>
                <a:spcPts val="0"/>
              </a:spcAft>
              <a:buSzPts val="2400"/>
              <a:buFont typeface="Barlow"/>
              <a:buNone/>
              <a:defRPr sz="2400">
                <a:latin typeface="Barlow"/>
                <a:ea typeface="Barlow"/>
                <a:cs typeface="Barlow"/>
                <a:sym typeface="Barlow"/>
              </a:defRPr>
            </a:lvl9pPr>
          </a:lstStyle>
          <a:p>
            <a:endParaRPr/>
          </a:p>
        </p:txBody>
      </p:sp>
      <p:sp>
        <p:nvSpPr>
          <p:cNvPr id="13" name="Google Shape;13;p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pic>
        <p:nvPicPr>
          <p:cNvPr id="14" name="Google Shape;14;p2"/>
          <p:cNvPicPr preferRelativeResize="0"/>
          <p:nvPr/>
        </p:nvPicPr>
        <p:blipFill>
          <a:blip r:embed="rId2">
            <a:alphaModFix amt="20000"/>
          </a:blip>
          <a:stretch>
            <a:fillRect/>
          </a:stretch>
        </p:blipFill>
        <p:spPr>
          <a:xfrm>
            <a:off x="6705600" y="4198750"/>
            <a:ext cx="1829200" cy="1020950"/>
          </a:xfrm>
          <a:prstGeom prst="rect">
            <a:avLst/>
          </a:prstGeom>
          <a:noFill/>
          <a:ln>
            <a:noFill/>
          </a:ln>
        </p:spPr>
      </p:pic>
      <p:pic>
        <p:nvPicPr>
          <p:cNvPr id="15" name="Google Shape;15;p2"/>
          <p:cNvPicPr preferRelativeResize="0"/>
          <p:nvPr/>
        </p:nvPicPr>
        <p:blipFill rotWithShape="1">
          <a:blip r:embed="rId3">
            <a:alphaModFix/>
          </a:blip>
          <a:srcRect r="-1122" b="-12107"/>
          <a:stretch/>
        </p:blipFill>
        <p:spPr>
          <a:xfrm>
            <a:off x="383200" y="4489425"/>
            <a:ext cx="2813376" cy="2741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Cover_2">
    <p:bg>
      <p:bgPr>
        <a:solidFill>
          <a:schemeClr val="accent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69A955B-8A8B-42BF-BB4F-664FA6EBA64A}"/>
              </a:ext>
            </a:extLst>
          </p:cNvPr>
          <p:cNvGrpSpPr/>
          <p:nvPr userDrawn="1"/>
        </p:nvGrpSpPr>
        <p:grpSpPr>
          <a:xfrm>
            <a:off x="1575760" y="2115931"/>
            <a:ext cx="8875457" cy="1391405"/>
            <a:chOff x="2101012" y="2821242"/>
            <a:chExt cx="11833943" cy="1855206"/>
          </a:xfrm>
        </p:grpSpPr>
        <p:sp>
          <p:nvSpPr>
            <p:cNvPr id="29" name="Forme libre : forme 28">
              <a:extLst>
                <a:ext uri="{FF2B5EF4-FFF2-40B4-BE49-F238E27FC236}">
                  <a16:creationId xmlns:a16="http://schemas.microsoft.com/office/drawing/2014/main" id="{7F299C1D-1251-47CF-8DC0-0B896E12FCE0}"/>
                </a:ext>
              </a:extLst>
            </p:cNvPr>
            <p:cNvSpPr/>
            <p:nvPr userDrawn="1"/>
          </p:nvSpPr>
          <p:spPr bwMode="lt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31" name="Forme libre : forme 30">
              <a:extLst>
                <a:ext uri="{FF2B5EF4-FFF2-40B4-BE49-F238E27FC236}">
                  <a16:creationId xmlns:a16="http://schemas.microsoft.com/office/drawing/2014/main" id="{C687F725-9BAA-4FDE-BF5B-B39EF6EA033C}"/>
                </a:ext>
              </a:extLst>
            </p:cNvPr>
            <p:cNvSpPr/>
            <p:nvPr userDrawn="1"/>
          </p:nvSpPr>
          <p:spPr bwMode="lt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grpSp>
      <p:sp>
        <p:nvSpPr>
          <p:cNvPr id="23" name="Titre 1">
            <a:extLst>
              <a:ext uri="{FF2B5EF4-FFF2-40B4-BE49-F238E27FC236}">
                <a16:creationId xmlns:a16="http://schemas.microsoft.com/office/drawing/2014/main" id="{0720AE2E-312C-4683-8989-D798355BADAA}"/>
              </a:ext>
            </a:extLst>
          </p:cNvPr>
          <p:cNvSpPr>
            <a:spLocks noGrp="1"/>
          </p:cNvSpPr>
          <p:nvPr>
            <p:ph type="ctrTitle" hasCustomPrompt="1"/>
          </p:nvPr>
        </p:nvSpPr>
        <p:spPr>
          <a:xfrm>
            <a:off x="337500" y="337500"/>
            <a:ext cx="7033189" cy="1246495"/>
          </a:xfrm>
        </p:spPr>
        <p:txBody>
          <a:bodyPr lIns="0" tIns="0" bIns="0" anchor="t">
            <a:spAutoFit/>
          </a:bodyPr>
          <a:lstStyle>
            <a:lvl1pPr algn="l">
              <a:lnSpc>
                <a:spcPct val="90000"/>
              </a:lnSpc>
              <a:defRPr sz="4500" b="1" cap="none" spc="-90" baseline="0">
                <a:solidFill>
                  <a:schemeClr val="bg1"/>
                </a:solidFill>
                <a:latin typeface="Arial Black" panose="020B0A04020102020204" pitchFamily="34" charset="0"/>
              </a:defRPr>
            </a:lvl1pPr>
          </a:lstStyle>
          <a:p>
            <a:r>
              <a:rPr lang="en-GB" dirty="0"/>
              <a:t>Report/proposal</a:t>
            </a:r>
            <a:br>
              <a:rPr lang="en-GB" dirty="0"/>
            </a:br>
            <a:r>
              <a:rPr lang="en-GB" dirty="0"/>
              <a:t>title</a:t>
            </a:r>
          </a:p>
        </p:txBody>
      </p:sp>
      <p:sp>
        <p:nvSpPr>
          <p:cNvPr id="24" name="Sous-titre 2">
            <a:extLst>
              <a:ext uri="{FF2B5EF4-FFF2-40B4-BE49-F238E27FC236}">
                <a16:creationId xmlns:a16="http://schemas.microsoft.com/office/drawing/2014/main" id="{65680EBE-7995-4156-B622-28E72E20628F}"/>
              </a:ext>
            </a:extLst>
          </p:cNvPr>
          <p:cNvSpPr>
            <a:spLocks noGrp="1"/>
          </p:cNvSpPr>
          <p:nvPr>
            <p:ph type="subTitle" idx="1" hasCustomPrompt="1"/>
          </p:nvPr>
        </p:nvSpPr>
        <p:spPr>
          <a:xfrm>
            <a:off x="337500" y="2375760"/>
            <a:ext cx="5663998" cy="276999"/>
          </a:xfrm>
        </p:spPr>
        <p:txBody>
          <a:bodyPr wrap="square" lIns="0" tIns="0" rIns="180000" bIns="0">
            <a:spAutoFit/>
          </a:bodyPr>
          <a:lstStyle>
            <a:lvl1pPr marL="0" indent="0" algn="l">
              <a:lnSpc>
                <a:spcPct val="100000"/>
              </a:lnSpc>
              <a:buNone/>
              <a:defRPr sz="1800">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Optional subtitle</a:t>
            </a:r>
          </a:p>
        </p:txBody>
      </p:sp>
      <p:sp>
        <p:nvSpPr>
          <p:cNvPr id="15" name="Espace réservé de la date 3">
            <a:extLst>
              <a:ext uri="{FF2B5EF4-FFF2-40B4-BE49-F238E27FC236}">
                <a16:creationId xmlns:a16="http://schemas.microsoft.com/office/drawing/2014/main" id="{40509EFD-4C7C-4D04-B91B-72E1A430F01B}"/>
              </a:ext>
            </a:extLst>
          </p:cNvPr>
          <p:cNvSpPr>
            <a:spLocks noGrp="1"/>
          </p:cNvSpPr>
          <p:nvPr>
            <p:ph type="dt" sz="half" idx="10"/>
          </p:nvPr>
        </p:nvSpPr>
        <p:spPr>
          <a:xfrm>
            <a:off x="337691" y="3140300"/>
            <a:ext cx="181822" cy="161583"/>
          </a:xfrm>
          <a:prstGeom prst="rect">
            <a:avLst/>
          </a:prstGeom>
        </p:spPr>
        <p:txBody>
          <a:bodyPr wrap="none" lIns="0" tIns="0" rIns="180000" bIns="0">
            <a:spAutoFit/>
          </a:bodyPr>
          <a:lstStyle>
            <a:lvl1pPr>
              <a:defRPr sz="1050">
                <a:solidFill>
                  <a:schemeClr val="bg1"/>
                </a:solidFill>
              </a:defRPr>
            </a:lvl1pPr>
          </a:lstStyle>
          <a:p>
            <a:endParaRPr lang="en-GB" dirty="0"/>
          </a:p>
        </p:txBody>
      </p:sp>
      <p:sp>
        <p:nvSpPr>
          <p:cNvPr id="16" name="Espace réservé du texte 8">
            <a:extLst>
              <a:ext uri="{FF2B5EF4-FFF2-40B4-BE49-F238E27FC236}">
                <a16:creationId xmlns:a16="http://schemas.microsoft.com/office/drawing/2014/main" id="{E6E47F53-A22F-4C3B-A907-D28F75530F2B}"/>
              </a:ext>
            </a:extLst>
          </p:cNvPr>
          <p:cNvSpPr>
            <a:spLocks noGrp="1"/>
          </p:cNvSpPr>
          <p:nvPr>
            <p:ph type="body" sz="quarter" idx="12" hasCustomPrompt="1"/>
          </p:nvPr>
        </p:nvSpPr>
        <p:spPr>
          <a:xfrm>
            <a:off x="337501" y="2849014"/>
            <a:ext cx="1463141" cy="234248"/>
          </a:xfrm>
        </p:spPr>
        <p:txBody>
          <a:bodyPr wrap="none" lIns="0" tIns="0" bIns="0">
            <a:spAutoFit/>
          </a:bodyPr>
          <a:lstStyle>
            <a:lvl1pPr marL="0" indent="0">
              <a:buNone/>
              <a:defRPr sz="15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Name of speaker</a:t>
            </a:r>
          </a:p>
        </p:txBody>
      </p:sp>
      <p:sp>
        <p:nvSpPr>
          <p:cNvPr id="11" name="Espace réservé du pied de page 4">
            <a:extLst>
              <a:ext uri="{FF2B5EF4-FFF2-40B4-BE49-F238E27FC236}">
                <a16:creationId xmlns:a16="http://schemas.microsoft.com/office/drawing/2014/main" id="{A2870CFE-0B69-44FE-992B-F0A77061A959}"/>
              </a:ext>
            </a:extLst>
          </p:cNvPr>
          <p:cNvSpPr txBox="1">
            <a:spLocks/>
          </p:cNvSpPr>
          <p:nvPr userDrawn="1"/>
        </p:nvSpPr>
        <p:spPr>
          <a:xfrm>
            <a:off x="362532" y="4800235"/>
            <a:ext cx="2078008" cy="184666"/>
          </a:xfrm>
          <a:prstGeom prst="rect">
            <a:avLst/>
          </a:prstGeom>
        </p:spPr>
        <p:txBody>
          <a:bodyPr vert="horz" wrap="squar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600" dirty="0">
                <a:solidFill>
                  <a:schemeClr val="bg1"/>
                </a:solidFill>
              </a:rPr>
              <a:t>© Ipsos | Doc Name | Month Year | Version # | Public | Internal/Client Use Only | Strictly Confidential</a:t>
            </a:r>
          </a:p>
        </p:txBody>
      </p:sp>
      <p:pic>
        <p:nvPicPr>
          <p:cNvPr id="14" name="Picture 13" descr="Logo&#10;&#10;Description automatically generated">
            <a:extLst>
              <a:ext uri="{FF2B5EF4-FFF2-40B4-BE49-F238E27FC236}">
                <a16:creationId xmlns:a16="http://schemas.microsoft.com/office/drawing/2014/main" id="{FFE85747-94FA-4DEE-B47A-395E4CE5C06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4124" y="4624388"/>
            <a:ext cx="369478" cy="335756"/>
          </a:xfrm>
          <a:prstGeom prst="rect">
            <a:avLst/>
          </a:prstGeom>
        </p:spPr>
      </p:pic>
    </p:spTree>
    <p:extLst>
      <p:ext uri="{BB962C8B-B14F-4D97-AF65-F5344CB8AC3E}">
        <p14:creationId xmlns:p14="http://schemas.microsoft.com/office/powerpoint/2010/main" val="4174026943"/>
      </p:ext>
    </p:extLst>
  </p:cSld>
  <p:clrMapOvr>
    <a:masterClrMapping/>
  </p:clrMapOvr>
  <p:extLst>
    <p:ext uri="{DCECCB84-F9BA-43D5-87BE-67443E8EF086}">
      <p15:sldGuideLst xmlns:p15="http://schemas.microsoft.com/office/powerpoint/2012/main">
        <p15:guide id="2" orient="horz" pos="1886">
          <p15:clr>
            <a:srgbClr val="F26B43"/>
          </p15:clr>
        </p15:guide>
        <p15:guide id="4" orient="horz" pos="3317">
          <p15:clr>
            <a:srgbClr val="F26B43"/>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ONTENT Title and Top Text ">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DE4DB6AC-0CD0-4523-A347-0C4D91692F5E}"/>
              </a:ext>
            </a:extLst>
          </p:cNvPr>
          <p:cNvSpPr>
            <a:spLocks noGrp="1"/>
          </p:cNvSpPr>
          <p:nvPr>
            <p:ph type="dt" sz="half" idx="24"/>
          </p:nvPr>
        </p:nvSpPr>
        <p:spPr/>
        <p:txBody>
          <a:bodyPr/>
          <a:lstStyle/>
          <a:p>
            <a:fld id="{C99E0EC7-52FC-46E3-A9A5-60CCE854CAD9}" type="datetime4">
              <a:rPr lang="en-GB" smtClean="0"/>
              <a:t>02 January 2023</a:t>
            </a:fld>
            <a:endParaRPr lang="en-GB" dirty="0"/>
          </a:p>
        </p:txBody>
      </p:sp>
      <p:sp>
        <p:nvSpPr>
          <p:cNvPr id="2" name="Title 1">
            <a:extLst>
              <a:ext uri="{FF2B5EF4-FFF2-40B4-BE49-F238E27FC236}">
                <a16:creationId xmlns:a16="http://schemas.microsoft.com/office/drawing/2014/main" id="{4166AEB5-52F0-4660-8F42-9D54730AF814}"/>
              </a:ext>
            </a:extLst>
          </p:cNvPr>
          <p:cNvSpPr>
            <a:spLocks noGrp="1"/>
          </p:cNvSpPr>
          <p:nvPr>
            <p:ph type="title" hasCustomPrompt="1"/>
          </p:nvPr>
        </p:nvSpPr>
        <p:spPr>
          <a:xfrm>
            <a:off x="404813" y="680400"/>
            <a:ext cx="8334900" cy="332100"/>
          </a:xfrm>
        </p:spPr>
        <p:txBody>
          <a:bodyPr/>
          <a:lstStyle/>
          <a:p>
            <a:r>
              <a:rPr lang="en-GB" dirty="0"/>
              <a:t>Click to add title</a:t>
            </a:r>
          </a:p>
        </p:txBody>
      </p:sp>
      <p:sp>
        <p:nvSpPr>
          <p:cNvPr id="11" name="Subtitle Eyebrow">
            <a:extLst>
              <a:ext uri="{FF2B5EF4-FFF2-40B4-BE49-F238E27FC236}">
                <a16:creationId xmlns:a16="http://schemas.microsoft.com/office/drawing/2014/main" id="{6BC49434-3EB3-41C0-83F5-556D0CF37030}"/>
              </a:ext>
            </a:extLst>
          </p:cNvPr>
          <p:cNvSpPr>
            <a:spLocks noGrp="1"/>
          </p:cNvSpPr>
          <p:nvPr>
            <p:ph type="subTitle" idx="33" hasCustomPrompt="1"/>
          </p:nvPr>
        </p:nvSpPr>
        <p:spPr>
          <a:xfrm>
            <a:off x="404999" y="361364"/>
            <a:ext cx="1981800" cy="116100"/>
          </a:xfrm>
        </p:spPr>
        <p:txBody>
          <a:bodyPr/>
          <a:lstStyle>
            <a:lvl1pPr marL="0" indent="0" algn="l">
              <a:lnSpc>
                <a:spcPct val="100000"/>
              </a:lnSpc>
              <a:spcBef>
                <a:spcPts val="0"/>
              </a:spcBef>
              <a:spcAft>
                <a:spcPts val="0"/>
              </a:spcAft>
              <a:buFont typeface="Arial" panose="020B0604020202020204" pitchFamily="34" charset="0"/>
              <a:buChar char="​"/>
              <a:defRPr sz="675" b="0">
                <a:solidFill>
                  <a:schemeClr val="accent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dirty="0"/>
              <a:t>Click to add Eyebrow text</a:t>
            </a:r>
          </a:p>
        </p:txBody>
      </p:sp>
      <p:sp>
        <p:nvSpPr>
          <p:cNvPr id="5" name="Footer Placeholder 4">
            <a:extLst>
              <a:ext uri="{FF2B5EF4-FFF2-40B4-BE49-F238E27FC236}">
                <a16:creationId xmlns:a16="http://schemas.microsoft.com/office/drawing/2014/main" id="{0BE2DE24-DF9F-447B-B6C3-908B6DD11E47}"/>
              </a:ext>
            </a:extLst>
          </p:cNvPr>
          <p:cNvSpPr>
            <a:spLocks noGrp="1"/>
          </p:cNvSpPr>
          <p:nvPr>
            <p:ph type="ftr" sz="quarter" idx="25"/>
          </p:nvPr>
        </p:nvSpPr>
        <p:spPr/>
        <p:txBody>
          <a:bodyPr/>
          <a:lstStyle/>
          <a:p>
            <a:endParaRPr lang="en-GB" dirty="0"/>
          </a:p>
        </p:txBody>
      </p:sp>
      <p:sp>
        <p:nvSpPr>
          <p:cNvPr id="6" name="Slide Number Placeholder 5">
            <a:extLst>
              <a:ext uri="{FF2B5EF4-FFF2-40B4-BE49-F238E27FC236}">
                <a16:creationId xmlns:a16="http://schemas.microsoft.com/office/drawing/2014/main" id="{A105EE41-47F6-4260-903A-1FA6906396D7}"/>
              </a:ext>
            </a:extLst>
          </p:cNvPr>
          <p:cNvSpPr>
            <a:spLocks noGrp="1"/>
          </p:cNvSpPr>
          <p:nvPr>
            <p:ph type="sldNum" sz="quarter" idx="26"/>
          </p:nvPr>
        </p:nvSpPr>
        <p:spPr/>
        <p:txBody>
          <a:bodyPr/>
          <a:lstStyle/>
          <a:p>
            <a:fld id="{23AA811B-2EBD-4900-905E-5BE206449611}" type="slidenum">
              <a:rPr lang="en-GB" smtClean="0"/>
              <a:pPr/>
              <a:t>‹#›</a:t>
            </a:fld>
            <a:endParaRPr lang="en-GB" dirty="0"/>
          </a:p>
        </p:txBody>
      </p:sp>
      <p:sp>
        <p:nvSpPr>
          <p:cNvPr id="9" name="Text Placeholder 8">
            <a:extLst>
              <a:ext uri="{FF2B5EF4-FFF2-40B4-BE49-F238E27FC236}">
                <a16:creationId xmlns:a16="http://schemas.microsoft.com/office/drawing/2014/main" id="{D176210D-BB15-4F94-BBD9-78DBA5A55E22}"/>
              </a:ext>
            </a:extLst>
          </p:cNvPr>
          <p:cNvSpPr>
            <a:spLocks noGrp="1"/>
          </p:cNvSpPr>
          <p:nvPr>
            <p:ph type="body" sz="quarter" idx="34" hasCustomPrompt="1"/>
          </p:nvPr>
        </p:nvSpPr>
        <p:spPr>
          <a:xfrm>
            <a:off x="405000" y="1012500"/>
            <a:ext cx="8334375" cy="483300"/>
          </a:xfrm>
        </p:spPr>
        <p:txBody>
          <a:bodyPr/>
          <a:lstStyle>
            <a:lvl5pPr>
              <a:defRPr/>
            </a:lvl5pPr>
          </a:lstStyle>
          <a:p>
            <a:pPr lvl="0"/>
            <a:r>
              <a:rPr lang="en-GB" noProof="0" dirty="0"/>
              <a:t>Level 1 (</a:t>
            </a:r>
            <a:r>
              <a:rPr lang="en-GB" noProof="0" dirty="0" err="1"/>
              <a:t>Enter+TAB</a:t>
            </a:r>
            <a:r>
              <a:rPr lang="en-GB" noProof="0" dirty="0"/>
              <a:t> for next text level, SHIFT+TAB to go back in levels)</a:t>
            </a:r>
          </a:p>
          <a:p>
            <a:pPr lvl="1"/>
            <a:r>
              <a:rPr lang="en-GB" noProof="0" dirty="0"/>
              <a:t>Level 2</a:t>
            </a:r>
          </a:p>
          <a:p>
            <a:pPr lvl="2"/>
            <a:r>
              <a:rPr lang="en-GB" noProof="0" dirty="0"/>
              <a:t>Level 3</a:t>
            </a:r>
          </a:p>
          <a:p>
            <a:pPr lvl="3"/>
            <a:r>
              <a:rPr lang="en-GB" noProof="0" dirty="0"/>
              <a:t>Level 4, Header</a:t>
            </a:r>
          </a:p>
          <a:p>
            <a:pPr lvl="4"/>
            <a:r>
              <a:rPr lang="en-GB" noProof="0" dirty="0"/>
              <a:t>Level 5, Body</a:t>
            </a:r>
          </a:p>
          <a:p>
            <a:pPr lvl="5"/>
            <a:r>
              <a:rPr lang="en-GB" noProof="0" dirty="0"/>
              <a:t>Level 6</a:t>
            </a:r>
          </a:p>
          <a:p>
            <a:pPr lvl="6"/>
            <a:r>
              <a:rPr lang="en-GB" noProof="0" dirty="0"/>
              <a:t>Level 7</a:t>
            </a:r>
          </a:p>
          <a:p>
            <a:pPr lvl="7"/>
            <a:r>
              <a:rPr lang="en-GB" noProof="0" dirty="0"/>
              <a:t>Level 8</a:t>
            </a:r>
          </a:p>
          <a:p>
            <a:pPr lvl="8"/>
            <a:r>
              <a:rPr lang="en-GB" noProof="0" dirty="0"/>
              <a:t>Level 9, </a:t>
            </a:r>
            <a:r>
              <a:rPr lang="en-GB" dirty="0"/>
              <a:t>Highlight</a:t>
            </a:r>
            <a:endParaRPr lang="en-GB" noProof="0" dirty="0"/>
          </a:p>
        </p:txBody>
      </p:sp>
      <p:sp>
        <p:nvSpPr>
          <p:cNvPr id="10" name="Logo">
            <a:extLst>
              <a:ext uri="{FF2B5EF4-FFF2-40B4-BE49-F238E27FC236}">
                <a16:creationId xmlns:a16="http://schemas.microsoft.com/office/drawing/2014/main" id="{513A64FF-A7A1-4A75-B78B-C49F660B20B4}"/>
              </a:ext>
            </a:extLst>
          </p:cNvPr>
          <p:cNvSpPr>
            <a:spLocks noChangeArrowheads="1"/>
          </p:cNvSpPr>
          <p:nvPr userDrawn="1"/>
        </p:nvSpPr>
        <p:spPr bwMode="auto">
          <a:xfrm>
            <a:off x="8367784" y="368699"/>
            <a:ext cx="370213" cy="76999"/>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accent1"/>
          </a:solidFill>
          <a:ln>
            <a:noFill/>
          </a:ln>
          <a:effectLst/>
        </p:spPr>
        <p:txBody>
          <a:bodyPr wrap="none" anchor="ctr"/>
          <a:lstStyle/>
          <a:p>
            <a:endParaRPr lang="en-GB" sz="1050" dirty="0"/>
          </a:p>
        </p:txBody>
      </p:sp>
    </p:spTree>
    <p:extLst>
      <p:ext uri="{BB962C8B-B14F-4D97-AF65-F5344CB8AC3E}">
        <p14:creationId xmlns:p14="http://schemas.microsoft.com/office/powerpoint/2010/main" val="206735904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ONTENT Title and Content">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DE4DB6AC-0CD0-4523-A347-0C4D91692F5E}"/>
              </a:ext>
            </a:extLst>
          </p:cNvPr>
          <p:cNvSpPr>
            <a:spLocks noGrp="1"/>
          </p:cNvSpPr>
          <p:nvPr>
            <p:ph type="dt" sz="half" idx="24"/>
          </p:nvPr>
        </p:nvSpPr>
        <p:spPr/>
        <p:txBody>
          <a:bodyPr/>
          <a:lstStyle/>
          <a:p>
            <a:fld id="{A78E5AC6-0044-4D78-99C1-717509E22722}" type="datetime4">
              <a:rPr lang="en-GB" smtClean="0"/>
              <a:t>02 January 2023</a:t>
            </a:fld>
            <a:endParaRPr lang="en-GB" dirty="0"/>
          </a:p>
        </p:txBody>
      </p:sp>
      <p:sp>
        <p:nvSpPr>
          <p:cNvPr id="2" name="Title 1">
            <a:extLst>
              <a:ext uri="{FF2B5EF4-FFF2-40B4-BE49-F238E27FC236}">
                <a16:creationId xmlns:a16="http://schemas.microsoft.com/office/drawing/2014/main" id="{4166AEB5-52F0-4660-8F42-9D54730AF814}"/>
              </a:ext>
            </a:extLst>
          </p:cNvPr>
          <p:cNvSpPr>
            <a:spLocks noGrp="1"/>
          </p:cNvSpPr>
          <p:nvPr>
            <p:ph type="title" hasCustomPrompt="1"/>
          </p:nvPr>
        </p:nvSpPr>
        <p:spPr>
          <a:xfrm>
            <a:off x="404813" y="680400"/>
            <a:ext cx="8334900" cy="804600"/>
          </a:xfrm>
        </p:spPr>
        <p:txBody>
          <a:bodyPr/>
          <a:lstStyle/>
          <a:p>
            <a:r>
              <a:rPr lang="en-GB" dirty="0"/>
              <a:t>Click to add title</a:t>
            </a:r>
          </a:p>
        </p:txBody>
      </p:sp>
      <p:sp>
        <p:nvSpPr>
          <p:cNvPr id="3" name="Content Placeholder 2"/>
          <p:cNvSpPr>
            <a:spLocks noGrp="1"/>
          </p:cNvSpPr>
          <p:nvPr>
            <p:ph idx="1" hasCustomPrompt="1"/>
          </p:nvPr>
        </p:nvSpPr>
        <p:spPr>
          <a:xfrm>
            <a:off x="404813" y="1485000"/>
            <a:ext cx="8334900" cy="3258450"/>
          </a:xfrm>
        </p:spPr>
        <p:txBody>
          <a:bodyPr/>
          <a:lstStyle>
            <a:lvl1pPr>
              <a:defRPr/>
            </a:lvl1pPr>
            <a:lvl5pPr>
              <a:defRPr/>
            </a:lvl5pPr>
          </a:lstStyle>
          <a:p>
            <a:pPr lvl="0"/>
            <a:r>
              <a:rPr lang="en-GB" noProof="0" dirty="0"/>
              <a:t>Click to add text                                                                                                                                                                                                     Enter &amp; 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11" name="Subtitle Eyebrow">
            <a:extLst>
              <a:ext uri="{FF2B5EF4-FFF2-40B4-BE49-F238E27FC236}">
                <a16:creationId xmlns:a16="http://schemas.microsoft.com/office/drawing/2014/main" id="{6BC49434-3EB3-41C0-83F5-556D0CF37030}"/>
              </a:ext>
            </a:extLst>
          </p:cNvPr>
          <p:cNvSpPr>
            <a:spLocks noGrp="1"/>
          </p:cNvSpPr>
          <p:nvPr>
            <p:ph type="subTitle" idx="33" hasCustomPrompt="1"/>
          </p:nvPr>
        </p:nvSpPr>
        <p:spPr>
          <a:xfrm>
            <a:off x="404999" y="361364"/>
            <a:ext cx="1981800" cy="116100"/>
          </a:xfrm>
        </p:spPr>
        <p:txBody>
          <a:bodyPr/>
          <a:lstStyle>
            <a:lvl1pPr marL="0" indent="0" algn="l">
              <a:lnSpc>
                <a:spcPct val="100000"/>
              </a:lnSpc>
              <a:spcBef>
                <a:spcPts val="0"/>
              </a:spcBef>
              <a:spcAft>
                <a:spcPts val="0"/>
              </a:spcAft>
              <a:buFont typeface="Arial" panose="020B0604020202020204" pitchFamily="34" charset="0"/>
              <a:buChar char="​"/>
              <a:defRPr sz="675" b="0">
                <a:solidFill>
                  <a:schemeClr val="accent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dirty="0"/>
              <a:t>Click to add Eyebrow text</a:t>
            </a:r>
          </a:p>
        </p:txBody>
      </p:sp>
      <p:sp>
        <p:nvSpPr>
          <p:cNvPr id="5" name="Footer Placeholder 4">
            <a:extLst>
              <a:ext uri="{FF2B5EF4-FFF2-40B4-BE49-F238E27FC236}">
                <a16:creationId xmlns:a16="http://schemas.microsoft.com/office/drawing/2014/main" id="{0BE2DE24-DF9F-447B-B6C3-908B6DD11E47}"/>
              </a:ext>
            </a:extLst>
          </p:cNvPr>
          <p:cNvSpPr>
            <a:spLocks noGrp="1"/>
          </p:cNvSpPr>
          <p:nvPr>
            <p:ph type="ftr" sz="quarter" idx="25"/>
          </p:nvPr>
        </p:nvSpPr>
        <p:spPr/>
        <p:txBody>
          <a:bodyPr/>
          <a:lstStyle/>
          <a:p>
            <a:endParaRPr lang="en-GB" dirty="0"/>
          </a:p>
        </p:txBody>
      </p:sp>
      <p:sp>
        <p:nvSpPr>
          <p:cNvPr id="6" name="Slide Number Placeholder 5">
            <a:extLst>
              <a:ext uri="{FF2B5EF4-FFF2-40B4-BE49-F238E27FC236}">
                <a16:creationId xmlns:a16="http://schemas.microsoft.com/office/drawing/2014/main" id="{A105EE41-47F6-4260-903A-1FA6906396D7}"/>
              </a:ext>
            </a:extLst>
          </p:cNvPr>
          <p:cNvSpPr>
            <a:spLocks noGrp="1"/>
          </p:cNvSpPr>
          <p:nvPr>
            <p:ph type="sldNum" sz="quarter" idx="26"/>
          </p:nvPr>
        </p:nvSpPr>
        <p:spPr/>
        <p:txBody>
          <a:bodyPr/>
          <a:lstStyle/>
          <a:p>
            <a:fld id="{23AA811B-2EBD-4900-905E-5BE206449611}" type="slidenum">
              <a:rPr lang="en-GB" smtClean="0"/>
              <a:pPr/>
              <a:t>‹#›</a:t>
            </a:fld>
            <a:endParaRPr lang="en-GB" dirty="0"/>
          </a:p>
        </p:txBody>
      </p:sp>
      <p:sp>
        <p:nvSpPr>
          <p:cNvPr id="9" name="Logo">
            <a:extLst>
              <a:ext uri="{FF2B5EF4-FFF2-40B4-BE49-F238E27FC236}">
                <a16:creationId xmlns:a16="http://schemas.microsoft.com/office/drawing/2014/main" id="{3D1D9CE0-4470-4097-8000-9D762BEAC414}"/>
              </a:ext>
            </a:extLst>
          </p:cNvPr>
          <p:cNvSpPr>
            <a:spLocks noChangeArrowheads="1"/>
          </p:cNvSpPr>
          <p:nvPr userDrawn="1"/>
        </p:nvSpPr>
        <p:spPr bwMode="auto">
          <a:xfrm>
            <a:off x="8367784" y="368699"/>
            <a:ext cx="370213" cy="76999"/>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accent1"/>
          </a:solidFill>
          <a:ln>
            <a:noFill/>
          </a:ln>
          <a:effectLst/>
        </p:spPr>
        <p:txBody>
          <a:bodyPr wrap="none" anchor="ctr"/>
          <a:lstStyle/>
          <a:p>
            <a:endParaRPr lang="en-GB" sz="1050" dirty="0"/>
          </a:p>
        </p:txBody>
      </p:sp>
    </p:spTree>
    <p:extLst>
      <p:ext uri="{BB962C8B-B14F-4D97-AF65-F5344CB8AC3E}">
        <p14:creationId xmlns:p14="http://schemas.microsoft.com/office/powerpoint/2010/main" val="132032938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ONTENT Two Content A">
    <p:spTree>
      <p:nvGrpSpPr>
        <p:cNvPr id="1" name=""/>
        <p:cNvGrpSpPr/>
        <p:nvPr/>
      </p:nvGrpSpPr>
      <p:grpSpPr>
        <a:xfrm>
          <a:off x="0" y="0"/>
          <a:ext cx="0" cy="0"/>
          <a:chOff x="0" y="0"/>
          <a:chExt cx="0" cy="0"/>
        </a:xfrm>
      </p:grpSpPr>
      <p:sp>
        <p:nvSpPr>
          <p:cNvPr id="10" name="Date Placeholder 9" hidden="1">
            <a:extLst>
              <a:ext uri="{FF2B5EF4-FFF2-40B4-BE49-F238E27FC236}">
                <a16:creationId xmlns:a16="http://schemas.microsoft.com/office/drawing/2014/main" id="{C56EA83F-3CC1-490C-B325-6AEA0F7D60B1}"/>
              </a:ext>
            </a:extLst>
          </p:cNvPr>
          <p:cNvSpPr>
            <a:spLocks noGrp="1"/>
          </p:cNvSpPr>
          <p:nvPr>
            <p:ph type="dt" sz="half" idx="24"/>
          </p:nvPr>
        </p:nvSpPr>
        <p:spPr/>
        <p:txBody>
          <a:bodyPr/>
          <a:lstStyle/>
          <a:p>
            <a:fld id="{3F7C0E1F-6018-4F2E-AED1-0654E9DD39C2}" type="datetime4">
              <a:rPr lang="en-GB" smtClean="0"/>
              <a:t>02 January 2023</a:t>
            </a:fld>
            <a:endParaRPr lang="en-GB" dirty="0"/>
          </a:p>
        </p:txBody>
      </p:sp>
      <p:sp>
        <p:nvSpPr>
          <p:cNvPr id="2" name="Title 1">
            <a:extLst>
              <a:ext uri="{FF2B5EF4-FFF2-40B4-BE49-F238E27FC236}">
                <a16:creationId xmlns:a16="http://schemas.microsoft.com/office/drawing/2014/main" id="{D947CF41-4700-4C0D-801F-1B8DD72EDF93}"/>
              </a:ext>
            </a:extLst>
          </p:cNvPr>
          <p:cNvSpPr>
            <a:spLocks noGrp="1"/>
          </p:cNvSpPr>
          <p:nvPr>
            <p:ph type="title" hasCustomPrompt="1"/>
          </p:nvPr>
        </p:nvSpPr>
        <p:spPr/>
        <p:txBody>
          <a:bodyPr/>
          <a:lstStyle/>
          <a:p>
            <a:r>
              <a:rPr lang="en-GB" dirty="0"/>
              <a:t>Click to add title</a:t>
            </a:r>
          </a:p>
        </p:txBody>
      </p:sp>
      <p:sp>
        <p:nvSpPr>
          <p:cNvPr id="3" name="Content Placeholder 2"/>
          <p:cNvSpPr>
            <a:spLocks noGrp="1"/>
          </p:cNvSpPr>
          <p:nvPr>
            <p:ph idx="1" hasCustomPrompt="1"/>
          </p:nvPr>
        </p:nvSpPr>
        <p:spPr>
          <a:xfrm>
            <a:off x="404999" y="1485000"/>
            <a:ext cx="4098600" cy="3253500"/>
          </a:xfrm>
        </p:spPr>
        <p:txBody>
          <a:bodyPr/>
          <a:lstStyle>
            <a:lvl1pPr>
              <a:defRPr/>
            </a:lvl1pPr>
            <a:lvl5pPr>
              <a:defRPr/>
            </a:lvl5pPr>
          </a:lstStyle>
          <a:p>
            <a:pPr lvl="0"/>
            <a:r>
              <a:rPr lang="en-GB" noProof="0" dirty="0"/>
              <a:t>Click to add text                                                                            Enter &amp; 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4639500" y="1485000"/>
            <a:ext cx="4098600" cy="3253500"/>
          </a:xfrm>
        </p:spPr>
        <p:txBody>
          <a:bodyPr/>
          <a:lstStyle>
            <a:lvl1pPr>
              <a:defRPr/>
            </a:lvl1pPr>
            <a:lvl5pPr>
              <a:defRPr/>
            </a:lvl5pPr>
          </a:lstStyle>
          <a:p>
            <a:pPr lvl="0"/>
            <a:r>
              <a:rPr lang="en-GB" noProof="0" dirty="0"/>
              <a:t>Click to add text                                                                            Enter &amp; 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15" name="Subtitle Eyebrow">
            <a:extLst>
              <a:ext uri="{FF2B5EF4-FFF2-40B4-BE49-F238E27FC236}">
                <a16:creationId xmlns:a16="http://schemas.microsoft.com/office/drawing/2014/main" id="{0EA201FA-70BA-43B9-B250-185701712A09}"/>
              </a:ext>
            </a:extLst>
          </p:cNvPr>
          <p:cNvSpPr>
            <a:spLocks noGrp="1"/>
          </p:cNvSpPr>
          <p:nvPr>
            <p:ph type="subTitle" idx="33" hasCustomPrompt="1"/>
          </p:nvPr>
        </p:nvSpPr>
        <p:spPr>
          <a:xfrm>
            <a:off x="404999" y="361364"/>
            <a:ext cx="1981800" cy="116100"/>
          </a:xfrm>
        </p:spPr>
        <p:txBody>
          <a:bodyPr/>
          <a:lstStyle>
            <a:lvl1pPr marL="0" indent="0" algn="l">
              <a:lnSpc>
                <a:spcPct val="100000"/>
              </a:lnSpc>
              <a:spcBef>
                <a:spcPts val="0"/>
              </a:spcBef>
              <a:spcAft>
                <a:spcPts val="0"/>
              </a:spcAft>
              <a:buFont typeface="Arial" panose="020B0604020202020204" pitchFamily="34" charset="0"/>
              <a:buChar char="​"/>
              <a:defRPr sz="675" b="0">
                <a:solidFill>
                  <a:schemeClr val="accent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dirty="0"/>
              <a:t>Click to add Eyebrow text</a:t>
            </a:r>
          </a:p>
        </p:txBody>
      </p:sp>
      <p:sp>
        <p:nvSpPr>
          <p:cNvPr id="11" name="Footer Placeholder 10">
            <a:extLst>
              <a:ext uri="{FF2B5EF4-FFF2-40B4-BE49-F238E27FC236}">
                <a16:creationId xmlns:a16="http://schemas.microsoft.com/office/drawing/2014/main" id="{1F1D744B-67F0-4809-B276-B7BE0B3BF206}"/>
              </a:ext>
            </a:extLst>
          </p:cNvPr>
          <p:cNvSpPr>
            <a:spLocks noGrp="1"/>
          </p:cNvSpPr>
          <p:nvPr>
            <p:ph type="ftr" sz="quarter" idx="25"/>
          </p:nvPr>
        </p:nvSpPr>
        <p:spPr/>
        <p:txBody>
          <a:bodyPr/>
          <a:lstStyle/>
          <a:p>
            <a:endParaRPr lang="en-GB" dirty="0"/>
          </a:p>
        </p:txBody>
      </p:sp>
      <p:sp>
        <p:nvSpPr>
          <p:cNvPr id="12" name="Slide Number Placeholder 11">
            <a:extLst>
              <a:ext uri="{FF2B5EF4-FFF2-40B4-BE49-F238E27FC236}">
                <a16:creationId xmlns:a16="http://schemas.microsoft.com/office/drawing/2014/main" id="{57E8DC7C-363B-48D6-87F0-F30A659D125A}"/>
              </a:ext>
            </a:extLst>
          </p:cNvPr>
          <p:cNvSpPr>
            <a:spLocks noGrp="1"/>
          </p:cNvSpPr>
          <p:nvPr>
            <p:ph type="sldNum" sz="quarter" idx="26"/>
          </p:nvPr>
        </p:nvSpPr>
        <p:spPr/>
        <p:txBody>
          <a:bodyPr/>
          <a:lstStyle/>
          <a:p>
            <a:fld id="{23AA811B-2EBD-4900-905E-5BE206449611}" type="slidenum">
              <a:rPr lang="en-GB" smtClean="0"/>
              <a:pPr/>
              <a:t>‹#›</a:t>
            </a:fld>
            <a:endParaRPr lang="en-GB" dirty="0"/>
          </a:p>
        </p:txBody>
      </p:sp>
      <p:sp>
        <p:nvSpPr>
          <p:cNvPr id="13" name="Logo">
            <a:extLst>
              <a:ext uri="{FF2B5EF4-FFF2-40B4-BE49-F238E27FC236}">
                <a16:creationId xmlns:a16="http://schemas.microsoft.com/office/drawing/2014/main" id="{E72C75A6-86D1-4AC6-B230-F51442CF4F39}"/>
              </a:ext>
            </a:extLst>
          </p:cNvPr>
          <p:cNvSpPr>
            <a:spLocks noChangeArrowheads="1"/>
          </p:cNvSpPr>
          <p:nvPr userDrawn="1"/>
        </p:nvSpPr>
        <p:spPr bwMode="auto">
          <a:xfrm>
            <a:off x="8367784" y="368699"/>
            <a:ext cx="370213" cy="76999"/>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accent1"/>
          </a:solidFill>
          <a:ln>
            <a:noFill/>
          </a:ln>
          <a:effectLst/>
        </p:spPr>
        <p:txBody>
          <a:bodyPr wrap="none" anchor="ctr"/>
          <a:lstStyle/>
          <a:p>
            <a:endParaRPr lang="en-GB" sz="1050" dirty="0"/>
          </a:p>
        </p:txBody>
      </p:sp>
    </p:spTree>
    <p:extLst>
      <p:ext uri="{BB962C8B-B14F-4D97-AF65-F5344CB8AC3E}">
        <p14:creationId xmlns:p14="http://schemas.microsoft.com/office/powerpoint/2010/main" val="309153542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ONTENT Two Content B">
    <p:spTree>
      <p:nvGrpSpPr>
        <p:cNvPr id="1" name=""/>
        <p:cNvGrpSpPr/>
        <p:nvPr/>
      </p:nvGrpSpPr>
      <p:grpSpPr>
        <a:xfrm>
          <a:off x="0" y="0"/>
          <a:ext cx="0" cy="0"/>
          <a:chOff x="0" y="0"/>
          <a:chExt cx="0" cy="0"/>
        </a:xfrm>
      </p:grpSpPr>
      <p:sp>
        <p:nvSpPr>
          <p:cNvPr id="10" name="Date Placeholder 9" hidden="1">
            <a:extLst>
              <a:ext uri="{FF2B5EF4-FFF2-40B4-BE49-F238E27FC236}">
                <a16:creationId xmlns:a16="http://schemas.microsoft.com/office/drawing/2014/main" id="{C56EA83F-3CC1-490C-B325-6AEA0F7D60B1}"/>
              </a:ext>
            </a:extLst>
          </p:cNvPr>
          <p:cNvSpPr>
            <a:spLocks noGrp="1"/>
          </p:cNvSpPr>
          <p:nvPr>
            <p:ph type="dt" sz="half" idx="24"/>
          </p:nvPr>
        </p:nvSpPr>
        <p:spPr/>
        <p:txBody>
          <a:bodyPr/>
          <a:lstStyle/>
          <a:p>
            <a:fld id="{9AEAE4F1-BDF0-4C51-B9CF-F0507CABDEF7}" type="datetime4">
              <a:rPr lang="en-GB" smtClean="0"/>
              <a:t>02 January 2023</a:t>
            </a:fld>
            <a:endParaRPr lang="en-GB" dirty="0"/>
          </a:p>
        </p:txBody>
      </p:sp>
      <p:sp>
        <p:nvSpPr>
          <p:cNvPr id="2" name="Title 1">
            <a:extLst>
              <a:ext uri="{FF2B5EF4-FFF2-40B4-BE49-F238E27FC236}">
                <a16:creationId xmlns:a16="http://schemas.microsoft.com/office/drawing/2014/main" id="{D947CF41-4700-4C0D-801F-1B8DD72EDF93}"/>
              </a:ext>
            </a:extLst>
          </p:cNvPr>
          <p:cNvSpPr>
            <a:spLocks noGrp="1"/>
          </p:cNvSpPr>
          <p:nvPr>
            <p:ph type="title" hasCustomPrompt="1"/>
          </p:nvPr>
        </p:nvSpPr>
        <p:spPr>
          <a:xfrm>
            <a:off x="405000" y="680400"/>
            <a:ext cx="8334900" cy="804600"/>
          </a:xfrm>
        </p:spPr>
        <p:txBody>
          <a:bodyPr/>
          <a:lstStyle/>
          <a:p>
            <a:r>
              <a:rPr lang="en-GB" dirty="0"/>
              <a:t>Click to add title</a:t>
            </a:r>
          </a:p>
        </p:txBody>
      </p:sp>
      <p:sp>
        <p:nvSpPr>
          <p:cNvPr id="3" name="Content Placeholder 2"/>
          <p:cNvSpPr>
            <a:spLocks noGrp="1"/>
          </p:cNvSpPr>
          <p:nvPr>
            <p:ph idx="1" hasCustomPrompt="1"/>
          </p:nvPr>
        </p:nvSpPr>
        <p:spPr>
          <a:xfrm>
            <a:off x="404999" y="1485000"/>
            <a:ext cx="1981800" cy="3253500"/>
          </a:xfrm>
        </p:spPr>
        <p:txBody>
          <a:bodyPr/>
          <a:lstStyle>
            <a:lvl1pPr>
              <a:defRPr/>
            </a:lvl1pPr>
            <a:lvl5pPr>
              <a:defRPr/>
            </a:lvl5pPr>
          </a:lstStyle>
          <a:p>
            <a:pPr lvl="0"/>
            <a:r>
              <a:rPr lang="en-GB" noProof="0" dirty="0"/>
              <a:t>Click to add text                Enter &amp; 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2524500" y="1485000"/>
            <a:ext cx="6215400" cy="3253500"/>
          </a:xfrm>
        </p:spPr>
        <p:txBody>
          <a:bodyPr/>
          <a:lstStyle>
            <a:lvl1pPr>
              <a:defRPr/>
            </a:lvl1pPr>
            <a:lvl5pPr>
              <a:defRPr/>
            </a:lvl5pPr>
          </a:lstStyle>
          <a:p>
            <a:pPr lvl="0"/>
            <a:r>
              <a:rPr lang="en-GB" noProof="0" dirty="0"/>
              <a:t>Click to add text                                                                                                                                      Enter &amp; 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15" name="Subtitle Eyebrow">
            <a:extLst>
              <a:ext uri="{FF2B5EF4-FFF2-40B4-BE49-F238E27FC236}">
                <a16:creationId xmlns:a16="http://schemas.microsoft.com/office/drawing/2014/main" id="{5589BE50-0B02-443E-8899-1979275DE6C1}"/>
              </a:ext>
            </a:extLst>
          </p:cNvPr>
          <p:cNvSpPr>
            <a:spLocks noGrp="1"/>
          </p:cNvSpPr>
          <p:nvPr>
            <p:ph type="subTitle" idx="33" hasCustomPrompt="1"/>
          </p:nvPr>
        </p:nvSpPr>
        <p:spPr>
          <a:xfrm>
            <a:off x="404999" y="361364"/>
            <a:ext cx="1981800" cy="116100"/>
          </a:xfrm>
        </p:spPr>
        <p:txBody>
          <a:bodyPr/>
          <a:lstStyle>
            <a:lvl1pPr marL="0" indent="0" algn="l">
              <a:lnSpc>
                <a:spcPct val="100000"/>
              </a:lnSpc>
              <a:spcBef>
                <a:spcPts val="0"/>
              </a:spcBef>
              <a:spcAft>
                <a:spcPts val="0"/>
              </a:spcAft>
              <a:buFont typeface="Arial" panose="020B0604020202020204" pitchFamily="34" charset="0"/>
              <a:buChar char="​"/>
              <a:defRPr sz="675" b="0">
                <a:solidFill>
                  <a:schemeClr val="accent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dirty="0"/>
              <a:t>Click to add Eyebrow text</a:t>
            </a:r>
          </a:p>
        </p:txBody>
      </p:sp>
      <p:sp>
        <p:nvSpPr>
          <p:cNvPr id="11" name="Footer Placeholder 10">
            <a:extLst>
              <a:ext uri="{FF2B5EF4-FFF2-40B4-BE49-F238E27FC236}">
                <a16:creationId xmlns:a16="http://schemas.microsoft.com/office/drawing/2014/main" id="{1F1D744B-67F0-4809-B276-B7BE0B3BF206}"/>
              </a:ext>
            </a:extLst>
          </p:cNvPr>
          <p:cNvSpPr>
            <a:spLocks noGrp="1"/>
          </p:cNvSpPr>
          <p:nvPr>
            <p:ph type="ftr" sz="quarter" idx="25"/>
          </p:nvPr>
        </p:nvSpPr>
        <p:spPr/>
        <p:txBody>
          <a:bodyPr/>
          <a:lstStyle/>
          <a:p>
            <a:endParaRPr lang="en-GB" dirty="0"/>
          </a:p>
        </p:txBody>
      </p:sp>
      <p:sp>
        <p:nvSpPr>
          <p:cNvPr id="12" name="Slide Number Placeholder 11">
            <a:extLst>
              <a:ext uri="{FF2B5EF4-FFF2-40B4-BE49-F238E27FC236}">
                <a16:creationId xmlns:a16="http://schemas.microsoft.com/office/drawing/2014/main" id="{57E8DC7C-363B-48D6-87F0-F30A659D125A}"/>
              </a:ext>
            </a:extLst>
          </p:cNvPr>
          <p:cNvSpPr>
            <a:spLocks noGrp="1"/>
          </p:cNvSpPr>
          <p:nvPr>
            <p:ph type="sldNum" sz="quarter" idx="26"/>
          </p:nvPr>
        </p:nvSpPr>
        <p:spPr/>
        <p:txBody>
          <a:bodyPr/>
          <a:lstStyle/>
          <a:p>
            <a:fld id="{23AA811B-2EBD-4900-905E-5BE206449611}" type="slidenum">
              <a:rPr lang="en-GB" smtClean="0"/>
              <a:pPr/>
              <a:t>‹#›</a:t>
            </a:fld>
            <a:endParaRPr lang="en-GB" dirty="0"/>
          </a:p>
        </p:txBody>
      </p:sp>
      <p:sp>
        <p:nvSpPr>
          <p:cNvPr id="13" name="Logo">
            <a:extLst>
              <a:ext uri="{FF2B5EF4-FFF2-40B4-BE49-F238E27FC236}">
                <a16:creationId xmlns:a16="http://schemas.microsoft.com/office/drawing/2014/main" id="{319871CB-35BA-4EDD-A49B-9170D772E5D5}"/>
              </a:ext>
            </a:extLst>
          </p:cNvPr>
          <p:cNvSpPr>
            <a:spLocks noChangeArrowheads="1"/>
          </p:cNvSpPr>
          <p:nvPr userDrawn="1"/>
        </p:nvSpPr>
        <p:spPr bwMode="auto">
          <a:xfrm>
            <a:off x="8367784" y="368699"/>
            <a:ext cx="370213" cy="76999"/>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accent1"/>
          </a:solidFill>
          <a:ln>
            <a:noFill/>
          </a:ln>
          <a:effectLst/>
        </p:spPr>
        <p:txBody>
          <a:bodyPr wrap="none" anchor="ctr"/>
          <a:lstStyle/>
          <a:p>
            <a:endParaRPr lang="en-GB" sz="1050" dirty="0"/>
          </a:p>
        </p:txBody>
      </p:sp>
    </p:spTree>
    <p:extLst>
      <p:ext uri="{BB962C8B-B14F-4D97-AF65-F5344CB8AC3E}">
        <p14:creationId xmlns:p14="http://schemas.microsoft.com/office/powerpoint/2010/main" val="9156907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ONTENT Three Content">
    <p:spTree>
      <p:nvGrpSpPr>
        <p:cNvPr id="1" name=""/>
        <p:cNvGrpSpPr/>
        <p:nvPr/>
      </p:nvGrpSpPr>
      <p:grpSpPr>
        <a:xfrm>
          <a:off x="0" y="0"/>
          <a:ext cx="0" cy="0"/>
          <a:chOff x="0" y="0"/>
          <a:chExt cx="0" cy="0"/>
        </a:xfrm>
      </p:grpSpPr>
      <p:sp>
        <p:nvSpPr>
          <p:cNvPr id="5" name="Date Placeholder 4" hidden="1">
            <a:extLst>
              <a:ext uri="{FF2B5EF4-FFF2-40B4-BE49-F238E27FC236}">
                <a16:creationId xmlns:a16="http://schemas.microsoft.com/office/drawing/2014/main" id="{079DB1F0-FCCC-467F-BFF2-5B26ACFFF655}"/>
              </a:ext>
            </a:extLst>
          </p:cNvPr>
          <p:cNvSpPr>
            <a:spLocks noGrp="1"/>
          </p:cNvSpPr>
          <p:nvPr>
            <p:ph type="dt" sz="half" idx="24"/>
          </p:nvPr>
        </p:nvSpPr>
        <p:spPr/>
        <p:txBody>
          <a:bodyPr/>
          <a:lstStyle/>
          <a:p>
            <a:fld id="{93CF068B-4B26-4001-8048-EDFF0F78FECE}" type="datetime4">
              <a:rPr lang="en-GB" smtClean="0"/>
              <a:t>02 January 2023</a:t>
            </a:fld>
            <a:endParaRPr lang="en-GB" dirty="0"/>
          </a:p>
        </p:txBody>
      </p:sp>
      <p:sp>
        <p:nvSpPr>
          <p:cNvPr id="2" name="Title 1">
            <a:extLst>
              <a:ext uri="{FF2B5EF4-FFF2-40B4-BE49-F238E27FC236}">
                <a16:creationId xmlns:a16="http://schemas.microsoft.com/office/drawing/2014/main" id="{4166AEB5-52F0-4660-8F42-9D54730AF814}"/>
              </a:ext>
            </a:extLst>
          </p:cNvPr>
          <p:cNvSpPr>
            <a:spLocks noGrp="1"/>
          </p:cNvSpPr>
          <p:nvPr>
            <p:ph type="title" hasCustomPrompt="1"/>
          </p:nvPr>
        </p:nvSpPr>
        <p:spPr>
          <a:xfrm>
            <a:off x="405000" y="680400"/>
            <a:ext cx="8334900" cy="804600"/>
          </a:xfrm>
        </p:spPr>
        <p:txBody>
          <a:bodyPr/>
          <a:lstStyle/>
          <a:p>
            <a:r>
              <a:rPr lang="en-GB" dirty="0"/>
              <a:t>Click to add title</a:t>
            </a:r>
          </a:p>
        </p:txBody>
      </p:sp>
      <p:sp>
        <p:nvSpPr>
          <p:cNvPr id="3" name="Content Placeholder 2"/>
          <p:cNvSpPr>
            <a:spLocks noGrp="1"/>
          </p:cNvSpPr>
          <p:nvPr>
            <p:ph idx="1" hasCustomPrompt="1"/>
          </p:nvPr>
        </p:nvSpPr>
        <p:spPr>
          <a:xfrm>
            <a:off x="404999" y="1485000"/>
            <a:ext cx="2682292" cy="3253500"/>
          </a:xfrm>
        </p:spPr>
        <p:txBody>
          <a:bodyPr/>
          <a:lstStyle>
            <a:lvl1pPr>
              <a:defRPr/>
            </a:lvl1pPr>
            <a:lvl5pPr>
              <a:defRPr/>
            </a:lvl5pPr>
          </a:lstStyle>
          <a:p>
            <a:pPr lvl="0"/>
            <a:r>
              <a:rPr lang="en-GB" noProof="0" dirty="0"/>
              <a:t>Click to add text                 Enter &amp; TAB for next text level 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noProof="0" dirty="0"/>
              <a:t>6</a:t>
            </a:r>
          </a:p>
          <a:p>
            <a:pPr lvl="6"/>
            <a:r>
              <a:rPr lang="en-GB" noProof="0" dirty="0"/>
              <a:t>7</a:t>
            </a:r>
          </a:p>
          <a:p>
            <a:pPr lvl="7"/>
            <a:r>
              <a:rPr lang="en-GB" noProof="0" dirty="0"/>
              <a:t>8</a:t>
            </a:r>
          </a:p>
          <a:p>
            <a:pPr lvl="8"/>
            <a:r>
              <a:rPr lang="en-GB" noProof="0" dirty="0"/>
              <a:t>9</a:t>
            </a:r>
            <a:endParaRPr lang="en-GB" dirty="0"/>
          </a:p>
        </p:txBody>
      </p:sp>
      <p:sp>
        <p:nvSpPr>
          <p:cNvPr id="10" name="Content Placeholder 3">
            <a:extLst>
              <a:ext uri="{FF2B5EF4-FFF2-40B4-BE49-F238E27FC236}">
                <a16:creationId xmlns:a16="http://schemas.microsoft.com/office/drawing/2014/main" id="{ED1EC185-5B12-41DF-8263-14BD8E01E254}"/>
              </a:ext>
            </a:extLst>
          </p:cNvPr>
          <p:cNvSpPr>
            <a:spLocks noGrp="1"/>
          </p:cNvSpPr>
          <p:nvPr>
            <p:ph sz="half" idx="2" hasCustomPrompt="1"/>
          </p:nvPr>
        </p:nvSpPr>
        <p:spPr>
          <a:xfrm>
            <a:off x="3233590" y="1485000"/>
            <a:ext cx="2682293" cy="3253500"/>
          </a:xfrm>
        </p:spPr>
        <p:txBody>
          <a:bodyPr/>
          <a:lstStyle>
            <a:lvl1pPr>
              <a:defRPr/>
            </a:lvl1pPr>
            <a:lvl5pPr>
              <a:defRPr/>
            </a:lvl5pPr>
          </a:lstStyle>
          <a:p>
            <a:pPr lvl="0"/>
            <a:r>
              <a:rPr lang="en-GB" noProof="0" dirty="0"/>
              <a:t>Click to add text                 Enter &amp; TAB for next text level 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noProof="0" dirty="0"/>
              <a:t>6</a:t>
            </a:r>
          </a:p>
          <a:p>
            <a:pPr lvl="6"/>
            <a:r>
              <a:rPr lang="en-GB" noProof="0" dirty="0"/>
              <a:t>7</a:t>
            </a:r>
          </a:p>
          <a:p>
            <a:pPr lvl="7"/>
            <a:r>
              <a:rPr lang="en-GB" noProof="0" dirty="0"/>
              <a:t>8</a:t>
            </a:r>
          </a:p>
          <a:p>
            <a:pPr lvl="8"/>
            <a:r>
              <a:rPr lang="en-GB" noProof="0" dirty="0"/>
              <a:t>9</a:t>
            </a:r>
            <a:endParaRPr lang="en-GB" dirty="0"/>
          </a:p>
        </p:txBody>
      </p:sp>
      <p:sp>
        <p:nvSpPr>
          <p:cNvPr id="11" name="Content Placeholder 4">
            <a:extLst>
              <a:ext uri="{FF2B5EF4-FFF2-40B4-BE49-F238E27FC236}">
                <a16:creationId xmlns:a16="http://schemas.microsoft.com/office/drawing/2014/main" id="{B51A870A-B49A-41AB-A520-9F693B2A477E}"/>
              </a:ext>
            </a:extLst>
          </p:cNvPr>
          <p:cNvSpPr>
            <a:spLocks noGrp="1"/>
          </p:cNvSpPr>
          <p:nvPr>
            <p:ph sz="half" idx="13" hasCustomPrompt="1"/>
          </p:nvPr>
        </p:nvSpPr>
        <p:spPr>
          <a:xfrm>
            <a:off x="6062183" y="1485000"/>
            <a:ext cx="2681100" cy="3253500"/>
          </a:xfrm>
        </p:spPr>
        <p:txBody>
          <a:bodyPr/>
          <a:lstStyle>
            <a:lvl1pPr>
              <a:defRPr/>
            </a:lvl1pPr>
            <a:lvl5pPr>
              <a:defRPr/>
            </a:lvl5pPr>
          </a:lstStyle>
          <a:p>
            <a:pPr lvl="0"/>
            <a:r>
              <a:rPr lang="en-GB" noProof="0" dirty="0"/>
              <a:t>Click to add text                 Enter &amp; TAB for next text level 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noProof="0" dirty="0"/>
              <a:t>6</a:t>
            </a:r>
          </a:p>
          <a:p>
            <a:pPr lvl="6"/>
            <a:r>
              <a:rPr lang="en-GB" noProof="0" dirty="0"/>
              <a:t>7</a:t>
            </a:r>
          </a:p>
          <a:p>
            <a:pPr lvl="7"/>
            <a:r>
              <a:rPr lang="en-GB" noProof="0" dirty="0"/>
              <a:t>8</a:t>
            </a:r>
          </a:p>
          <a:p>
            <a:pPr lvl="8"/>
            <a:r>
              <a:rPr lang="en-GB" noProof="0" dirty="0"/>
              <a:t>9</a:t>
            </a:r>
            <a:endParaRPr lang="en-GB" dirty="0"/>
          </a:p>
        </p:txBody>
      </p:sp>
      <p:sp>
        <p:nvSpPr>
          <p:cNvPr id="17" name="Subtitle Eyebrow">
            <a:extLst>
              <a:ext uri="{FF2B5EF4-FFF2-40B4-BE49-F238E27FC236}">
                <a16:creationId xmlns:a16="http://schemas.microsoft.com/office/drawing/2014/main" id="{84F953B8-7C52-40F5-A929-3D574DEE2524}"/>
              </a:ext>
            </a:extLst>
          </p:cNvPr>
          <p:cNvSpPr>
            <a:spLocks noGrp="1"/>
          </p:cNvSpPr>
          <p:nvPr>
            <p:ph type="subTitle" idx="33" hasCustomPrompt="1"/>
          </p:nvPr>
        </p:nvSpPr>
        <p:spPr>
          <a:xfrm>
            <a:off x="404999" y="361364"/>
            <a:ext cx="1981800" cy="116100"/>
          </a:xfrm>
        </p:spPr>
        <p:txBody>
          <a:bodyPr/>
          <a:lstStyle>
            <a:lvl1pPr marL="0" indent="0" algn="l">
              <a:lnSpc>
                <a:spcPct val="100000"/>
              </a:lnSpc>
              <a:spcBef>
                <a:spcPts val="0"/>
              </a:spcBef>
              <a:spcAft>
                <a:spcPts val="0"/>
              </a:spcAft>
              <a:buFont typeface="Arial" panose="020B0604020202020204" pitchFamily="34" charset="0"/>
              <a:buChar char="​"/>
              <a:defRPr sz="675" b="0">
                <a:solidFill>
                  <a:schemeClr val="accent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dirty="0"/>
              <a:t>Click to add Eyebrow text</a:t>
            </a:r>
          </a:p>
        </p:txBody>
      </p:sp>
      <p:sp>
        <p:nvSpPr>
          <p:cNvPr id="6" name="Footer Placeholder 5">
            <a:extLst>
              <a:ext uri="{FF2B5EF4-FFF2-40B4-BE49-F238E27FC236}">
                <a16:creationId xmlns:a16="http://schemas.microsoft.com/office/drawing/2014/main" id="{33FA9838-B2C5-4EEB-9873-7BD689533AE6}"/>
              </a:ext>
            </a:extLst>
          </p:cNvPr>
          <p:cNvSpPr>
            <a:spLocks noGrp="1"/>
          </p:cNvSpPr>
          <p:nvPr>
            <p:ph type="ftr" sz="quarter" idx="25"/>
          </p:nvPr>
        </p:nvSpPr>
        <p:spPr/>
        <p:txBody>
          <a:bodyPr/>
          <a:lstStyle/>
          <a:p>
            <a:endParaRPr lang="en-GB" dirty="0"/>
          </a:p>
        </p:txBody>
      </p:sp>
      <p:sp>
        <p:nvSpPr>
          <p:cNvPr id="15" name="Slide Number Placeholder 14">
            <a:extLst>
              <a:ext uri="{FF2B5EF4-FFF2-40B4-BE49-F238E27FC236}">
                <a16:creationId xmlns:a16="http://schemas.microsoft.com/office/drawing/2014/main" id="{2B69F7FE-45B8-4221-BF3A-41F0357CC63C}"/>
              </a:ext>
            </a:extLst>
          </p:cNvPr>
          <p:cNvSpPr>
            <a:spLocks noGrp="1"/>
          </p:cNvSpPr>
          <p:nvPr>
            <p:ph type="sldNum" sz="quarter" idx="26"/>
          </p:nvPr>
        </p:nvSpPr>
        <p:spPr/>
        <p:txBody>
          <a:bodyPr/>
          <a:lstStyle/>
          <a:p>
            <a:fld id="{23AA811B-2EBD-4900-905E-5BE206449611}" type="slidenum">
              <a:rPr lang="en-GB" smtClean="0"/>
              <a:pPr/>
              <a:t>‹#›</a:t>
            </a:fld>
            <a:endParaRPr lang="en-GB" dirty="0"/>
          </a:p>
        </p:txBody>
      </p:sp>
      <p:sp>
        <p:nvSpPr>
          <p:cNvPr id="14" name="Logo">
            <a:extLst>
              <a:ext uri="{FF2B5EF4-FFF2-40B4-BE49-F238E27FC236}">
                <a16:creationId xmlns:a16="http://schemas.microsoft.com/office/drawing/2014/main" id="{9D895462-9049-47C0-9245-BAAA8C9A6BB4}"/>
              </a:ext>
            </a:extLst>
          </p:cNvPr>
          <p:cNvSpPr>
            <a:spLocks noChangeArrowheads="1"/>
          </p:cNvSpPr>
          <p:nvPr userDrawn="1"/>
        </p:nvSpPr>
        <p:spPr bwMode="auto">
          <a:xfrm>
            <a:off x="8367784" y="368699"/>
            <a:ext cx="370213" cy="76999"/>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accent1"/>
          </a:solidFill>
          <a:ln>
            <a:noFill/>
          </a:ln>
          <a:effectLst/>
        </p:spPr>
        <p:txBody>
          <a:bodyPr wrap="none" anchor="ctr"/>
          <a:lstStyle/>
          <a:p>
            <a:endParaRPr lang="en-GB" sz="1050" dirty="0"/>
          </a:p>
        </p:txBody>
      </p:sp>
    </p:spTree>
    <p:extLst>
      <p:ext uri="{BB962C8B-B14F-4D97-AF65-F5344CB8AC3E}">
        <p14:creationId xmlns:p14="http://schemas.microsoft.com/office/powerpoint/2010/main" val="376487844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ONTENT Four Content">
    <p:spTree>
      <p:nvGrpSpPr>
        <p:cNvPr id="1" name=""/>
        <p:cNvGrpSpPr/>
        <p:nvPr/>
      </p:nvGrpSpPr>
      <p:grpSpPr>
        <a:xfrm>
          <a:off x="0" y="0"/>
          <a:ext cx="0" cy="0"/>
          <a:chOff x="0" y="0"/>
          <a:chExt cx="0" cy="0"/>
        </a:xfrm>
      </p:grpSpPr>
      <p:sp>
        <p:nvSpPr>
          <p:cNvPr id="5" name="Date Placeholder 4" hidden="1">
            <a:extLst>
              <a:ext uri="{FF2B5EF4-FFF2-40B4-BE49-F238E27FC236}">
                <a16:creationId xmlns:a16="http://schemas.microsoft.com/office/drawing/2014/main" id="{079DB1F0-FCCC-467F-BFF2-5B26ACFFF655}"/>
              </a:ext>
            </a:extLst>
          </p:cNvPr>
          <p:cNvSpPr>
            <a:spLocks noGrp="1"/>
          </p:cNvSpPr>
          <p:nvPr>
            <p:ph type="dt" sz="half" idx="24"/>
          </p:nvPr>
        </p:nvSpPr>
        <p:spPr/>
        <p:txBody>
          <a:bodyPr/>
          <a:lstStyle/>
          <a:p>
            <a:fld id="{93CF068B-4B26-4001-8048-EDFF0F78FECE}" type="datetime4">
              <a:rPr lang="en-GB" smtClean="0"/>
              <a:t>02 January 2023</a:t>
            </a:fld>
            <a:endParaRPr lang="en-GB" dirty="0"/>
          </a:p>
        </p:txBody>
      </p:sp>
      <p:sp>
        <p:nvSpPr>
          <p:cNvPr id="2" name="Title 1">
            <a:extLst>
              <a:ext uri="{FF2B5EF4-FFF2-40B4-BE49-F238E27FC236}">
                <a16:creationId xmlns:a16="http://schemas.microsoft.com/office/drawing/2014/main" id="{4166AEB5-52F0-4660-8F42-9D54730AF814}"/>
              </a:ext>
            </a:extLst>
          </p:cNvPr>
          <p:cNvSpPr>
            <a:spLocks noGrp="1"/>
          </p:cNvSpPr>
          <p:nvPr>
            <p:ph type="title" hasCustomPrompt="1"/>
          </p:nvPr>
        </p:nvSpPr>
        <p:spPr>
          <a:xfrm>
            <a:off x="405000" y="680400"/>
            <a:ext cx="8334900" cy="804600"/>
          </a:xfrm>
        </p:spPr>
        <p:txBody>
          <a:bodyPr/>
          <a:lstStyle/>
          <a:p>
            <a:r>
              <a:rPr lang="en-GB" dirty="0"/>
              <a:t>Click to add title</a:t>
            </a:r>
          </a:p>
        </p:txBody>
      </p:sp>
      <p:sp>
        <p:nvSpPr>
          <p:cNvPr id="3" name="Content Placeholder 2"/>
          <p:cNvSpPr>
            <a:spLocks noGrp="1"/>
          </p:cNvSpPr>
          <p:nvPr>
            <p:ph idx="1" hasCustomPrompt="1"/>
          </p:nvPr>
        </p:nvSpPr>
        <p:spPr>
          <a:xfrm>
            <a:off x="404999" y="1485000"/>
            <a:ext cx="1981800" cy="3253500"/>
          </a:xfrm>
        </p:spPr>
        <p:txBody>
          <a:bodyPr/>
          <a:lstStyle>
            <a:lvl1pPr>
              <a:defRPr/>
            </a:lvl1pPr>
            <a:lvl5pPr>
              <a:defRPr/>
            </a:lvl5pPr>
          </a:lstStyle>
          <a:p>
            <a:pPr lvl="0"/>
            <a:r>
              <a:rPr lang="en-GB" noProof="0" dirty="0"/>
              <a:t>Click to add text                 Enter &amp; TAB for next text level 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noProof="0" dirty="0"/>
              <a:t>6</a:t>
            </a:r>
          </a:p>
          <a:p>
            <a:pPr lvl="6"/>
            <a:r>
              <a:rPr lang="en-GB" noProof="0" dirty="0"/>
              <a:t>7</a:t>
            </a:r>
          </a:p>
          <a:p>
            <a:pPr lvl="7"/>
            <a:r>
              <a:rPr lang="en-GB" noProof="0" dirty="0"/>
              <a:t>8</a:t>
            </a:r>
          </a:p>
          <a:p>
            <a:pPr lvl="8"/>
            <a:r>
              <a:rPr lang="en-GB" noProof="0" dirty="0"/>
              <a:t>9</a:t>
            </a:r>
            <a:endParaRPr lang="en-GB" dirty="0"/>
          </a:p>
        </p:txBody>
      </p:sp>
      <p:sp>
        <p:nvSpPr>
          <p:cNvPr id="10" name="Content Placeholder 3">
            <a:extLst>
              <a:ext uri="{FF2B5EF4-FFF2-40B4-BE49-F238E27FC236}">
                <a16:creationId xmlns:a16="http://schemas.microsoft.com/office/drawing/2014/main" id="{ED1EC185-5B12-41DF-8263-14BD8E01E254}"/>
              </a:ext>
            </a:extLst>
          </p:cNvPr>
          <p:cNvSpPr>
            <a:spLocks noGrp="1"/>
          </p:cNvSpPr>
          <p:nvPr>
            <p:ph sz="half" idx="2" hasCustomPrompt="1"/>
          </p:nvPr>
        </p:nvSpPr>
        <p:spPr>
          <a:xfrm>
            <a:off x="2522699" y="1485000"/>
            <a:ext cx="1981800" cy="3253500"/>
          </a:xfrm>
        </p:spPr>
        <p:txBody>
          <a:bodyPr/>
          <a:lstStyle>
            <a:lvl1pPr>
              <a:defRPr/>
            </a:lvl1pPr>
            <a:lvl5pPr>
              <a:defRPr/>
            </a:lvl5pPr>
          </a:lstStyle>
          <a:p>
            <a:pPr lvl="0"/>
            <a:r>
              <a:rPr lang="en-GB" noProof="0" dirty="0"/>
              <a:t>Click to add text                 Enter &amp; TAB for next text level 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noProof="0" dirty="0"/>
              <a:t>6</a:t>
            </a:r>
          </a:p>
          <a:p>
            <a:pPr lvl="6"/>
            <a:r>
              <a:rPr lang="en-GB" noProof="0" dirty="0"/>
              <a:t>7</a:t>
            </a:r>
          </a:p>
          <a:p>
            <a:pPr lvl="7"/>
            <a:r>
              <a:rPr lang="en-GB" noProof="0" dirty="0"/>
              <a:t>8</a:t>
            </a:r>
          </a:p>
          <a:p>
            <a:pPr lvl="8"/>
            <a:r>
              <a:rPr lang="en-GB" noProof="0" dirty="0"/>
              <a:t>9</a:t>
            </a:r>
            <a:endParaRPr lang="en-GB" dirty="0"/>
          </a:p>
        </p:txBody>
      </p:sp>
      <p:sp>
        <p:nvSpPr>
          <p:cNvPr id="11" name="Content Placeholder 4">
            <a:extLst>
              <a:ext uri="{FF2B5EF4-FFF2-40B4-BE49-F238E27FC236}">
                <a16:creationId xmlns:a16="http://schemas.microsoft.com/office/drawing/2014/main" id="{B51A870A-B49A-41AB-A520-9F693B2A477E}"/>
              </a:ext>
            </a:extLst>
          </p:cNvPr>
          <p:cNvSpPr>
            <a:spLocks noGrp="1"/>
          </p:cNvSpPr>
          <p:nvPr>
            <p:ph sz="half" idx="13" hasCustomPrompt="1"/>
          </p:nvPr>
        </p:nvSpPr>
        <p:spPr>
          <a:xfrm>
            <a:off x="4640399" y="1485000"/>
            <a:ext cx="1981800" cy="3253500"/>
          </a:xfrm>
        </p:spPr>
        <p:txBody>
          <a:bodyPr/>
          <a:lstStyle>
            <a:lvl1pPr>
              <a:defRPr/>
            </a:lvl1pPr>
            <a:lvl5pPr>
              <a:defRPr/>
            </a:lvl5pPr>
          </a:lstStyle>
          <a:p>
            <a:pPr lvl="0"/>
            <a:r>
              <a:rPr lang="en-GB" noProof="0" dirty="0"/>
              <a:t>Click to add text                 Enter &amp; TAB for next text level 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noProof="0" dirty="0"/>
              <a:t>6</a:t>
            </a:r>
          </a:p>
          <a:p>
            <a:pPr lvl="6"/>
            <a:r>
              <a:rPr lang="en-GB" noProof="0" dirty="0"/>
              <a:t>7</a:t>
            </a:r>
          </a:p>
          <a:p>
            <a:pPr lvl="7"/>
            <a:r>
              <a:rPr lang="en-GB" noProof="0" dirty="0"/>
              <a:t>8</a:t>
            </a:r>
          </a:p>
          <a:p>
            <a:pPr lvl="8"/>
            <a:r>
              <a:rPr lang="en-GB" noProof="0" dirty="0"/>
              <a:t>9</a:t>
            </a:r>
            <a:endParaRPr lang="en-GB" dirty="0"/>
          </a:p>
        </p:txBody>
      </p:sp>
      <p:sp>
        <p:nvSpPr>
          <p:cNvPr id="12" name="Content Placeholder 4">
            <a:extLst>
              <a:ext uri="{FF2B5EF4-FFF2-40B4-BE49-F238E27FC236}">
                <a16:creationId xmlns:a16="http://schemas.microsoft.com/office/drawing/2014/main" id="{3EA207C7-5C54-4513-9247-2644181B7973}"/>
              </a:ext>
            </a:extLst>
          </p:cNvPr>
          <p:cNvSpPr>
            <a:spLocks noGrp="1"/>
          </p:cNvSpPr>
          <p:nvPr>
            <p:ph sz="half" idx="27" hasCustomPrompt="1"/>
          </p:nvPr>
        </p:nvSpPr>
        <p:spPr>
          <a:xfrm>
            <a:off x="6758100" y="1485000"/>
            <a:ext cx="1981800" cy="3253500"/>
          </a:xfrm>
        </p:spPr>
        <p:txBody>
          <a:bodyPr/>
          <a:lstStyle>
            <a:lvl1pPr>
              <a:defRPr/>
            </a:lvl1pPr>
            <a:lvl5pPr>
              <a:defRPr/>
            </a:lvl5pPr>
          </a:lstStyle>
          <a:p>
            <a:pPr lvl="0"/>
            <a:r>
              <a:rPr lang="en-GB" noProof="0" dirty="0"/>
              <a:t>Click to add text                 Enter &amp; TAB for next text level 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noProof="0" dirty="0"/>
              <a:t>6</a:t>
            </a:r>
          </a:p>
          <a:p>
            <a:pPr lvl="6"/>
            <a:r>
              <a:rPr lang="en-GB" noProof="0" dirty="0"/>
              <a:t>7</a:t>
            </a:r>
          </a:p>
          <a:p>
            <a:pPr lvl="7"/>
            <a:r>
              <a:rPr lang="en-GB" noProof="0" dirty="0"/>
              <a:t>8</a:t>
            </a:r>
          </a:p>
          <a:p>
            <a:pPr lvl="8"/>
            <a:r>
              <a:rPr lang="en-GB" noProof="0" dirty="0"/>
              <a:t>9</a:t>
            </a:r>
            <a:endParaRPr lang="en-GB" dirty="0"/>
          </a:p>
        </p:txBody>
      </p:sp>
      <p:sp>
        <p:nvSpPr>
          <p:cNvPr id="17" name="Subtitle Eyebrow">
            <a:extLst>
              <a:ext uri="{FF2B5EF4-FFF2-40B4-BE49-F238E27FC236}">
                <a16:creationId xmlns:a16="http://schemas.microsoft.com/office/drawing/2014/main" id="{84F953B8-7C52-40F5-A929-3D574DEE2524}"/>
              </a:ext>
            </a:extLst>
          </p:cNvPr>
          <p:cNvSpPr>
            <a:spLocks noGrp="1"/>
          </p:cNvSpPr>
          <p:nvPr>
            <p:ph type="subTitle" idx="33" hasCustomPrompt="1"/>
          </p:nvPr>
        </p:nvSpPr>
        <p:spPr>
          <a:xfrm>
            <a:off x="404999" y="361364"/>
            <a:ext cx="1981800" cy="116100"/>
          </a:xfrm>
        </p:spPr>
        <p:txBody>
          <a:bodyPr/>
          <a:lstStyle>
            <a:lvl1pPr marL="0" indent="0" algn="l">
              <a:lnSpc>
                <a:spcPct val="100000"/>
              </a:lnSpc>
              <a:spcBef>
                <a:spcPts val="0"/>
              </a:spcBef>
              <a:spcAft>
                <a:spcPts val="0"/>
              </a:spcAft>
              <a:buFont typeface="Arial" panose="020B0604020202020204" pitchFamily="34" charset="0"/>
              <a:buChar char="​"/>
              <a:defRPr sz="675" b="0">
                <a:solidFill>
                  <a:schemeClr val="accent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dirty="0"/>
              <a:t>Click to add Eyebrow text</a:t>
            </a:r>
          </a:p>
        </p:txBody>
      </p:sp>
      <p:sp>
        <p:nvSpPr>
          <p:cNvPr id="6" name="Footer Placeholder 5">
            <a:extLst>
              <a:ext uri="{FF2B5EF4-FFF2-40B4-BE49-F238E27FC236}">
                <a16:creationId xmlns:a16="http://schemas.microsoft.com/office/drawing/2014/main" id="{33FA9838-B2C5-4EEB-9873-7BD689533AE6}"/>
              </a:ext>
            </a:extLst>
          </p:cNvPr>
          <p:cNvSpPr>
            <a:spLocks noGrp="1"/>
          </p:cNvSpPr>
          <p:nvPr>
            <p:ph type="ftr" sz="quarter" idx="25"/>
          </p:nvPr>
        </p:nvSpPr>
        <p:spPr/>
        <p:txBody>
          <a:bodyPr/>
          <a:lstStyle/>
          <a:p>
            <a:endParaRPr lang="en-GB" dirty="0"/>
          </a:p>
        </p:txBody>
      </p:sp>
      <p:sp>
        <p:nvSpPr>
          <p:cNvPr id="15" name="Slide Number Placeholder 14">
            <a:extLst>
              <a:ext uri="{FF2B5EF4-FFF2-40B4-BE49-F238E27FC236}">
                <a16:creationId xmlns:a16="http://schemas.microsoft.com/office/drawing/2014/main" id="{2B69F7FE-45B8-4221-BF3A-41F0357CC63C}"/>
              </a:ext>
            </a:extLst>
          </p:cNvPr>
          <p:cNvSpPr>
            <a:spLocks noGrp="1"/>
          </p:cNvSpPr>
          <p:nvPr>
            <p:ph type="sldNum" sz="quarter" idx="26"/>
          </p:nvPr>
        </p:nvSpPr>
        <p:spPr/>
        <p:txBody>
          <a:bodyPr/>
          <a:lstStyle/>
          <a:p>
            <a:fld id="{23AA811B-2EBD-4900-905E-5BE206449611}" type="slidenum">
              <a:rPr lang="en-GB" smtClean="0"/>
              <a:pPr/>
              <a:t>‹#›</a:t>
            </a:fld>
            <a:endParaRPr lang="en-GB" dirty="0"/>
          </a:p>
        </p:txBody>
      </p:sp>
      <p:sp>
        <p:nvSpPr>
          <p:cNvPr id="14" name="Logo">
            <a:extLst>
              <a:ext uri="{FF2B5EF4-FFF2-40B4-BE49-F238E27FC236}">
                <a16:creationId xmlns:a16="http://schemas.microsoft.com/office/drawing/2014/main" id="{9D895462-9049-47C0-9245-BAAA8C9A6BB4}"/>
              </a:ext>
            </a:extLst>
          </p:cNvPr>
          <p:cNvSpPr>
            <a:spLocks noChangeArrowheads="1"/>
          </p:cNvSpPr>
          <p:nvPr userDrawn="1"/>
        </p:nvSpPr>
        <p:spPr bwMode="auto">
          <a:xfrm>
            <a:off x="8367784" y="368699"/>
            <a:ext cx="370213" cy="76999"/>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accent1"/>
          </a:solidFill>
          <a:ln>
            <a:noFill/>
          </a:ln>
          <a:effectLst/>
        </p:spPr>
        <p:txBody>
          <a:bodyPr wrap="none" anchor="ctr"/>
          <a:lstStyle/>
          <a:p>
            <a:endParaRPr lang="en-GB" sz="1050" dirty="0"/>
          </a:p>
        </p:txBody>
      </p:sp>
    </p:spTree>
    <p:extLst>
      <p:ext uri="{BB962C8B-B14F-4D97-AF65-F5344CB8AC3E}">
        <p14:creationId xmlns:p14="http://schemas.microsoft.com/office/powerpoint/2010/main" val="273088138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ONTENT Header Only">
    <p:spTree>
      <p:nvGrpSpPr>
        <p:cNvPr id="1" name=""/>
        <p:cNvGrpSpPr/>
        <p:nvPr/>
      </p:nvGrpSpPr>
      <p:grpSpPr>
        <a:xfrm>
          <a:off x="0" y="0"/>
          <a:ext cx="0" cy="0"/>
          <a:chOff x="0" y="0"/>
          <a:chExt cx="0" cy="0"/>
        </a:xfrm>
      </p:grpSpPr>
      <p:sp>
        <p:nvSpPr>
          <p:cNvPr id="5" name="Date Placeholder 4" hidden="1">
            <a:extLst>
              <a:ext uri="{FF2B5EF4-FFF2-40B4-BE49-F238E27FC236}">
                <a16:creationId xmlns:a16="http://schemas.microsoft.com/office/drawing/2014/main" id="{D83966FA-DB6B-4EB7-B191-94841F123E69}"/>
              </a:ext>
            </a:extLst>
          </p:cNvPr>
          <p:cNvSpPr>
            <a:spLocks noGrp="1"/>
          </p:cNvSpPr>
          <p:nvPr>
            <p:ph type="dt" sz="half" idx="10"/>
          </p:nvPr>
        </p:nvSpPr>
        <p:spPr/>
        <p:txBody>
          <a:bodyPr/>
          <a:lstStyle/>
          <a:p>
            <a:fld id="{37975335-5E02-40E8-A25C-7062AFCC9FF0}" type="datetime4">
              <a:rPr lang="en-GB" smtClean="0"/>
              <a:t>02 January 2023</a:t>
            </a:fld>
            <a:endParaRPr lang="en-GB" dirty="0"/>
          </a:p>
        </p:txBody>
      </p:sp>
      <p:sp>
        <p:nvSpPr>
          <p:cNvPr id="9" name="Text Placeholder Eyebrow">
            <a:extLst>
              <a:ext uri="{FF2B5EF4-FFF2-40B4-BE49-F238E27FC236}">
                <a16:creationId xmlns:a16="http://schemas.microsoft.com/office/drawing/2014/main" id="{F50E2CE7-705B-46D1-868F-F4597E274952}"/>
              </a:ext>
            </a:extLst>
          </p:cNvPr>
          <p:cNvSpPr>
            <a:spLocks noGrp="1"/>
          </p:cNvSpPr>
          <p:nvPr>
            <p:ph type="body" sz="quarter" idx="29" hasCustomPrompt="1"/>
          </p:nvPr>
        </p:nvSpPr>
        <p:spPr>
          <a:xfrm>
            <a:off x="404999" y="361364"/>
            <a:ext cx="1981800" cy="116100"/>
          </a:xfrm>
        </p:spPr>
        <p:txBody>
          <a:bodyPr/>
          <a:lstStyle>
            <a:lvl1pPr marL="0" indent="0">
              <a:lnSpc>
                <a:spcPct val="100000"/>
              </a:lnSpc>
              <a:spcBef>
                <a:spcPts val="0"/>
              </a:spcBef>
              <a:spcAft>
                <a:spcPts val="0"/>
              </a:spcAft>
              <a:buNone/>
              <a:defRPr sz="675">
                <a:solidFill>
                  <a:schemeClr val="accent1"/>
                </a:solidFill>
              </a:defRPr>
            </a:lvl1pPr>
            <a:lvl2pPr marL="135000" indent="0">
              <a:buNone/>
              <a:defRPr sz="675">
                <a:solidFill>
                  <a:schemeClr val="accent1"/>
                </a:solidFill>
              </a:defRPr>
            </a:lvl2pPr>
            <a:lvl3pPr marL="270000" indent="0">
              <a:buNone/>
              <a:defRPr sz="675">
                <a:solidFill>
                  <a:schemeClr val="accent1"/>
                </a:solidFill>
              </a:defRPr>
            </a:lvl3pPr>
            <a:lvl4pPr>
              <a:buNone/>
              <a:defRPr sz="675">
                <a:solidFill>
                  <a:schemeClr val="accent1"/>
                </a:solidFill>
              </a:defRPr>
            </a:lvl4pPr>
            <a:lvl5pPr>
              <a:buNone/>
              <a:defRPr sz="675">
                <a:solidFill>
                  <a:schemeClr val="accent1"/>
                </a:solidFill>
              </a:defRPr>
            </a:lvl5pPr>
          </a:lstStyle>
          <a:p>
            <a:pPr lvl="0"/>
            <a:r>
              <a:rPr lang="en-GB" dirty="0"/>
              <a:t>Click to add Eyebrow text</a:t>
            </a:r>
          </a:p>
        </p:txBody>
      </p:sp>
      <p:sp>
        <p:nvSpPr>
          <p:cNvPr id="6" name="Footer Placeholder 5">
            <a:extLst>
              <a:ext uri="{FF2B5EF4-FFF2-40B4-BE49-F238E27FC236}">
                <a16:creationId xmlns:a16="http://schemas.microsoft.com/office/drawing/2014/main" id="{AC9D9B8E-9A2B-4618-87A4-CFB2EEEB8ADB}"/>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7AE21C6C-1F57-4EB8-8A56-7626B37A9D2A}"/>
              </a:ext>
            </a:extLst>
          </p:cNvPr>
          <p:cNvSpPr>
            <a:spLocks noGrp="1"/>
          </p:cNvSpPr>
          <p:nvPr>
            <p:ph type="sldNum" sz="quarter" idx="12"/>
          </p:nvPr>
        </p:nvSpPr>
        <p:spPr/>
        <p:txBody>
          <a:bodyPr/>
          <a:lstStyle/>
          <a:p>
            <a:fld id="{23AA811B-2EBD-4900-905E-5BE206449611}" type="slidenum">
              <a:rPr lang="en-GB" smtClean="0"/>
              <a:pPr/>
              <a:t>‹#›</a:t>
            </a:fld>
            <a:endParaRPr lang="en-GB" dirty="0"/>
          </a:p>
        </p:txBody>
      </p:sp>
      <p:sp>
        <p:nvSpPr>
          <p:cNvPr id="8" name="Logo">
            <a:extLst>
              <a:ext uri="{FF2B5EF4-FFF2-40B4-BE49-F238E27FC236}">
                <a16:creationId xmlns:a16="http://schemas.microsoft.com/office/drawing/2014/main" id="{D6037F3E-9165-4E30-973E-0B9DEBC3A255}"/>
              </a:ext>
            </a:extLst>
          </p:cNvPr>
          <p:cNvSpPr>
            <a:spLocks noChangeArrowheads="1"/>
          </p:cNvSpPr>
          <p:nvPr userDrawn="1"/>
        </p:nvSpPr>
        <p:spPr bwMode="auto">
          <a:xfrm>
            <a:off x="8367784" y="368699"/>
            <a:ext cx="370213" cy="76999"/>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accent1"/>
          </a:solidFill>
          <a:ln>
            <a:noFill/>
          </a:ln>
          <a:effectLst/>
        </p:spPr>
        <p:txBody>
          <a:bodyPr wrap="none" anchor="ctr"/>
          <a:lstStyle/>
          <a:p>
            <a:endParaRPr lang="en-GB" sz="1050" dirty="0"/>
          </a:p>
        </p:txBody>
      </p:sp>
    </p:spTree>
    <p:extLst>
      <p:ext uri="{BB962C8B-B14F-4D97-AF65-F5344CB8AC3E}">
        <p14:creationId xmlns:p14="http://schemas.microsoft.com/office/powerpoint/2010/main" val="202280247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BACKGROUND Gradient">
    <p:bg>
      <p:bgPr>
        <a:solidFill>
          <a:schemeClr val="accent1"/>
        </a:solidFill>
        <a:effectLst/>
      </p:bgPr>
    </p:bg>
    <p:spTree>
      <p:nvGrpSpPr>
        <p:cNvPr id="1" name=""/>
        <p:cNvGrpSpPr/>
        <p:nvPr/>
      </p:nvGrpSpPr>
      <p:grpSpPr>
        <a:xfrm>
          <a:off x="0" y="0"/>
          <a:ext cx="0" cy="0"/>
          <a:chOff x="0" y="0"/>
          <a:chExt cx="0" cy="0"/>
        </a:xfrm>
      </p:grpSpPr>
      <p:sp>
        <p:nvSpPr>
          <p:cNvPr id="14" name="Date Placeholder 3" hidden="1">
            <a:extLst>
              <a:ext uri="{FF2B5EF4-FFF2-40B4-BE49-F238E27FC236}">
                <a16:creationId xmlns:a16="http://schemas.microsoft.com/office/drawing/2014/main" id="{89EF8E2F-AD04-40B6-823D-52E48F4EACCB}"/>
              </a:ext>
            </a:extLst>
          </p:cNvPr>
          <p:cNvSpPr>
            <a:spLocks noGrp="1"/>
          </p:cNvSpPr>
          <p:nvPr>
            <p:ph type="dt" sz="half" idx="10"/>
          </p:nvPr>
        </p:nvSpPr>
        <p:spPr>
          <a:xfrm>
            <a:off x="9144900" y="5143500"/>
            <a:ext cx="0" cy="0"/>
          </a:xfrm>
        </p:spPr>
        <p:txBody>
          <a:bodyPr/>
          <a:lstStyle/>
          <a:p>
            <a:fld id="{A412667D-D1D0-42FA-B65F-D9E8A85AFA8B}" type="datetime4">
              <a:rPr lang="en-GB" smtClean="0"/>
              <a:t>02 January 2023</a:t>
            </a:fld>
            <a:endParaRPr lang="en-GB" dirty="0"/>
          </a:p>
        </p:txBody>
      </p:sp>
      <p:pic>
        <p:nvPicPr>
          <p:cNvPr id="8" name="Graphics">
            <a:extLst>
              <a:ext uri="{FF2B5EF4-FFF2-40B4-BE49-F238E27FC236}">
                <a16:creationId xmlns:a16="http://schemas.microsoft.com/office/drawing/2014/main" id="{905757DC-09E7-48DE-927F-7D4D73FB0E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9" name="Triangle 12">
            <a:extLst>
              <a:ext uri="{FF2B5EF4-FFF2-40B4-BE49-F238E27FC236}">
                <a16:creationId xmlns:a16="http://schemas.microsoft.com/office/drawing/2014/main" id="{3A10916F-C220-4378-9C2A-98EC215EE4D0}"/>
              </a:ext>
            </a:extLst>
          </p:cNvPr>
          <p:cNvSpPr/>
          <p:nvPr userDrawn="1"/>
        </p:nvSpPr>
        <p:spPr bwMode="white">
          <a:xfrm rot="5400000">
            <a:off x="-18253" y="1569291"/>
            <a:ext cx="171449" cy="13494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latin typeface="Arial" panose="020B0604020202020204" pitchFamily="34" charset="0"/>
            </a:endParaRPr>
          </a:p>
        </p:txBody>
      </p:sp>
      <p:sp>
        <p:nvSpPr>
          <p:cNvPr id="10" name="Freeform 1">
            <a:extLst>
              <a:ext uri="{FF2B5EF4-FFF2-40B4-BE49-F238E27FC236}">
                <a16:creationId xmlns:a16="http://schemas.microsoft.com/office/drawing/2014/main" id="{85A140AF-9500-46B6-B1FC-4547A69D895F}"/>
              </a:ext>
            </a:extLst>
          </p:cNvPr>
          <p:cNvSpPr>
            <a:spLocks noChangeArrowheads="1"/>
          </p:cNvSpPr>
          <p:nvPr userDrawn="1"/>
        </p:nvSpPr>
        <p:spPr bwMode="white">
          <a:xfrm>
            <a:off x="404813" y="4547009"/>
            <a:ext cx="915861" cy="190488"/>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tx1"/>
          </a:solidFill>
          <a:ln>
            <a:noFill/>
          </a:ln>
          <a:effectLst/>
        </p:spPr>
        <p:txBody>
          <a:bodyPr wrap="none" anchor="ctr"/>
          <a:lstStyle/>
          <a:p>
            <a:endParaRPr lang="en-GB" sz="1050" noProof="0" dirty="0"/>
          </a:p>
        </p:txBody>
      </p:sp>
      <p:sp>
        <p:nvSpPr>
          <p:cNvPr id="11" name="Subtitle Eyebrow">
            <a:extLst>
              <a:ext uri="{FF2B5EF4-FFF2-40B4-BE49-F238E27FC236}">
                <a16:creationId xmlns:a16="http://schemas.microsoft.com/office/drawing/2014/main" id="{6353DA2E-CA2A-43DA-B76E-D0614F193883}"/>
              </a:ext>
            </a:extLst>
          </p:cNvPr>
          <p:cNvSpPr>
            <a:spLocks noGrp="1"/>
          </p:cNvSpPr>
          <p:nvPr>
            <p:ph type="subTitle" idx="33" hasCustomPrompt="1"/>
          </p:nvPr>
        </p:nvSpPr>
        <p:spPr>
          <a:xfrm>
            <a:off x="404999" y="361364"/>
            <a:ext cx="1981800" cy="116100"/>
          </a:xfrm>
        </p:spPr>
        <p:txBody>
          <a:bodyPr/>
          <a:lstStyle>
            <a:lvl1pPr marL="0" indent="0" algn="l">
              <a:lnSpc>
                <a:spcPct val="100000"/>
              </a:lnSpc>
              <a:spcBef>
                <a:spcPts val="0"/>
              </a:spcBef>
              <a:spcAft>
                <a:spcPts val="0"/>
              </a:spcAft>
              <a:buFont typeface="Arial" panose="020B0604020202020204" pitchFamily="34" charset="0"/>
              <a:buChar char="​"/>
              <a:defRPr sz="675" b="0">
                <a:solidFill>
                  <a:schemeClr val="tx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dirty="0"/>
              <a:t>Click to add Eyebrow text</a:t>
            </a:r>
          </a:p>
        </p:txBody>
      </p:sp>
      <p:sp>
        <p:nvSpPr>
          <p:cNvPr id="15" name="Footer Placeholder 4">
            <a:extLst>
              <a:ext uri="{FF2B5EF4-FFF2-40B4-BE49-F238E27FC236}">
                <a16:creationId xmlns:a16="http://schemas.microsoft.com/office/drawing/2014/main" id="{C2E40A74-D14B-4514-8A7A-82ABCE0387CE}"/>
              </a:ext>
            </a:extLst>
          </p:cNvPr>
          <p:cNvSpPr>
            <a:spLocks noGrp="1"/>
          </p:cNvSpPr>
          <p:nvPr>
            <p:ph type="ftr" sz="quarter" idx="11"/>
          </p:nvPr>
        </p:nvSpPr>
        <p:spPr>
          <a:xfrm>
            <a:off x="2770199" y="361364"/>
            <a:ext cx="3851709" cy="116100"/>
          </a:xfrm>
        </p:spPr>
        <p:txBody>
          <a:bodyPr/>
          <a:lstStyle>
            <a:lvl1pPr>
              <a:defRPr>
                <a:solidFill>
                  <a:schemeClr val="tx1"/>
                </a:solidFill>
              </a:defRPr>
            </a:lvl1pPr>
          </a:lstStyle>
          <a:p>
            <a:endParaRPr lang="en-GB" dirty="0"/>
          </a:p>
        </p:txBody>
      </p:sp>
      <p:sp>
        <p:nvSpPr>
          <p:cNvPr id="16" name="Slide Number Placeholder 5">
            <a:extLst>
              <a:ext uri="{FF2B5EF4-FFF2-40B4-BE49-F238E27FC236}">
                <a16:creationId xmlns:a16="http://schemas.microsoft.com/office/drawing/2014/main" id="{797666DE-7583-4F6C-9876-65F25BFCF5AF}"/>
              </a:ext>
            </a:extLst>
          </p:cNvPr>
          <p:cNvSpPr>
            <a:spLocks noGrp="1"/>
          </p:cNvSpPr>
          <p:nvPr>
            <p:ph type="sldNum" sz="quarter" idx="12"/>
          </p:nvPr>
        </p:nvSpPr>
        <p:spPr>
          <a:xfrm>
            <a:off x="2521800" y="361364"/>
            <a:ext cx="202500" cy="116100"/>
          </a:xfrm>
        </p:spPr>
        <p:txBody>
          <a:bodyPr/>
          <a:lstStyle>
            <a:lvl1pPr>
              <a:defRPr>
                <a:solidFill>
                  <a:schemeClr val="tx1"/>
                </a:solidFill>
              </a:defRPr>
            </a:lvl1p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1641220521"/>
      </p:ext>
    </p:extLst>
  </p:cSld>
  <p:clrMapOvr>
    <a:overrideClrMapping bg1="dk1" tx1="lt1" bg2="dk2" tx2="lt2" accent1="accent1" accent2="accent2" accent3="accent3" accent4="accent4" accent5="accent5" accent6="accent6" hlink="hlink" folHlink="folHlink"/>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BACKGROUND White">
    <p:bg>
      <p:bgRef idx="1001">
        <a:schemeClr val="bg1"/>
      </p:bgRef>
    </p:bg>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B83814D6-C373-4859-9189-87CB7FBA90B4}"/>
              </a:ext>
            </a:extLst>
          </p:cNvPr>
          <p:cNvSpPr>
            <a:spLocks noGrp="1"/>
          </p:cNvSpPr>
          <p:nvPr>
            <p:ph type="dt" sz="half" idx="10"/>
          </p:nvPr>
        </p:nvSpPr>
        <p:spPr/>
        <p:txBody>
          <a:bodyPr/>
          <a:lstStyle/>
          <a:p>
            <a:fld id="{0E1E7AE7-87AF-43AE-BD6D-39602EFB4731}" type="datetime4">
              <a:rPr lang="en-GB" smtClean="0"/>
              <a:t>02 January 2023</a:t>
            </a:fld>
            <a:endParaRPr lang="en-GB" dirty="0"/>
          </a:p>
        </p:txBody>
      </p:sp>
      <p:sp>
        <p:nvSpPr>
          <p:cNvPr id="14" name="Background">
            <a:extLst>
              <a:ext uri="{FF2B5EF4-FFF2-40B4-BE49-F238E27FC236}">
                <a16:creationId xmlns:a16="http://schemas.microsoft.com/office/drawing/2014/main" id="{664A6DE0-79CC-4CA3-9F7F-10C5EE372E4C}"/>
              </a:ext>
            </a:extLst>
          </p:cNvPr>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en-GB" sz="1500" noProof="0" dirty="0" err="1"/>
          </a:p>
        </p:txBody>
      </p:sp>
      <p:sp>
        <p:nvSpPr>
          <p:cNvPr id="9" name="Triangle 12">
            <a:extLst>
              <a:ext uri="{FF2B5EF4-FFF2-40B4-BE49-F238E27FC236}">
                <a16:creationId xmlns:a16="http://schemas.microsoft.com/office/drawing/2014/main" id="{3A10916F-C220-4378-9C2A-98EC215EE4D0}"/>
              </a:ext>
            </a:extLst>
          </p:cNvPr>
          <p:cNvSpPr/>
          <p:nvPr userDrawn="1"/>
        </p:nvSpPr>
        <p:spPr>
          <a:xfrm rot="5400000">
            <a:off x="-18253" y="1568831"/>
            <a:ext cx="171449" cy="13494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latin typeface="Arial" panose="020B0604020202020204" pitchFamily="34" charset="0"/>
            </a:endParaRPr>
          </a:p>
        </p:txBody>
      </p:sp>
      <p:sp>
        <p:nvSpPr>
          <p:cNvPr id="10" name="Freeform 1">
            <a:extLst>
              <a:ext uri="{FF2B5EF4-FFF2-40B4-BE49-F238E27FC236}">
                <a16:creationId xmlns:a16="http://schemas.microsoft.com/office/drawing/2014/main" id="{85A140AF-9500-46B6-B1FC-4547A69D895F}"/>
              </a:ext>
            </a:extLst>
          </p:cNvPr>
          <p:cNvSpPr>
            <a:spLocks noChangeArrowheads="1"/>
          </p:cNvSpPr>
          <p:nvPr userDrawn="1"/>
        </p:nvSpPr>
        <p:spPr bwMode="auto">
          <a:xfrm>
            <a:off x="404813" y="4547009"/>
            <a:ext cx="915861" cy="190488"/>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accent1"/>
          </a:solidFill>
          <a:ln>
            <a:noFill/>
          </a:ln>
          <a:effectLst/>
        </p:spPr>
        <p:txBody>
          <a:bodyPr wrap="none" anchor="ctr"/>
          <a:lstStyle/>
          <a:p>
            <a:endParaRPr lang="en-GB" sz="1050" noProof="0" dirty="0"/>
          </a:p>
        </p:txBody>
      </p:sp>
      <p:sp>
        <p:nvSpPr>
          <p:cNvPr id="11" name="Subtitle Eyebrow">
            <a:extLst>
              <a:ext uri="{FF2B5EF4-FFF2-40B4-BE49-F238E27FC236}">
                <a16:creationId xmlns:a16="http://schemas.microsoft.com/office/drawing/2014/main" id="{7A6F2022-7A71-4A8B-B385-E30D2EF85418}"/>
              </a:ext>
            </a:extLst>
          </p:cNvPr>
          <p:cNvSpPr>
            <a:spLocks noGrp="1"/>
          </p:cNvSpPr>
          <p:nvPr>
            <p:ph type="subTitle" idx="33" hasCustomPrompt="1"/>
          </p:nvPr>
        </p:nvSpPr>
        <p:spPr>
          <a:xfrm>
            <a:off x="404999" y="361364"/>
            <a:ext cx="1981800" cy="116100"/>
          </a:xfrm>
        </p:spPr>
        <p:txBody>
          <a:bodyPr/>
          <a:lstStyle>
            <a:lvl1pPr marL="0" indent="0" algn="l">
              <a:lnSpc>
                <a:spcPct val="100000"/>
              </a:lnSpc>
              <a:spcBef>
                <a:spcPts val="0"/>
              </a:spcBef>
              <a:spcAft>
                <a:spcPts val="0"/>
              </a:spcAft>
              <a:buFont typeface="Arial" panose="020B0604020202020204" pitchFamily="34" charset="0"/>
              <a:buChar char="​"/>
              <a:defRPr sz="675" b="0">
                <a:solidFill>
                  <a:schemeClr val="accent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dirty="0"/>
              <a:t>Click to add Eyebrow text</a:t>
            </a:r>
          </a:p>
        </p:txBody>
      </p:sp>
      <p:sp>
        <p:nvSpPr>
          <p:cNvPr id="4" name="Footer Placeholder 3">
            <a:extLst>
              <a:ext uri="{FF2B5EF4-FFF2-40B4-BE49-F238E27FC236}">
                <a16:creationId xmlns:a16="http://schemas.microsoft.com/office/drawing/2014/main" id="{303FD2F9-AB8B-4346-9054-88B1696360F8}"/>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B65011AC-43A2-458D-A9EE-F08EFDFCAA04}"/>
              </a:ext>
            </a:extLst>
          </p:cNvPr>
          <p:cNvSpPr>
            <a:spLocks noGrp="1"/>
          </p:cNvSpPr>
          <p:nvPr>
            <p:ph type="sldNum" sz="quarter" idx="12"/>
          </p:nvPr>
        </p:nvSpPr>
        <p:spPr/>
        <p:txBody>
          <a:body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3940815859"/>
      </p:ext>
    </p:extLst>
  </p:cSld>
  <p:clrMapOvr>
    <a:overrideClrMapping bg1="lt1" tx1="dk1" bg2="lt2" tx2="dk2" accent1="accent1" accent2="accent2" accent3="accent3" accent4="accent4" accent5="accent5" accent6="accent6" hlink="hlink" folHlink="folHlink"/>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BACKGROUND Picture">
    <p:bg>
      <p:bgRef idx="1001">
        <a:schemeClr val="bg1"/>
      </p:bgRef>
    </p:bg>
    <p:spTree>
      <p:nvGrpSpPr>
        <p:cNvPr id="1" name=""/>
        <p:cNvGrpSpPr/>
        <p:nvPr/>
      </p:nvGrpSpPr>
      <p:grpSpPr>
        <a:xfrm>
          <a:off x="0" y="0"/>
          <a:ext cx="0" cy="0"/>
          <a:chOff x="0" y="0"/>
          <a:chExt cx="0" cy="0"/>
        </a:xfrm>
      </p:grpSpPr>
      <p:sp>
        <p:nvSpPr>
          <p:cNvPr id="14" name="Date Placeholder 3" hidden="1">
            <a:extLst>
              <a:ext uri="{FF2B5EF4-FFF2-40B4-BE49-F238E27FC236}">
                <a16:creationId xmlns:a16="http://schemas.microsoft.com/office/drawing/2014/main" id="{89EF8E2F-AD04-40B6-823D-52E48F4EACCB}"/>
              </a:ext>
            </a:extLst>
          </p:cNvPr>
          <p:cNvSpPr>
            <a:spLocks noGrp="1"/>
          </p:cNvSpPr>
          <p:nvPr>
            <p:ph type="dt" sz="half" idx="10"/>
          </p:nvPr>
        </p:nvSpPr>
        <p:spPr>
          <a:xfrm>
            <a:off x="9144900" y="5143500"/>
            <a:ext cx="0" cy="0"/>
          </a:xfrm>
        </p:spPr>
        <p:txBody>
          <a:bodyPr/>
          <a:lstStyle/>
          <a:p>
            <a:fld id="{A412667D-D1D0-42FA-B65F-D9E8A85AFA8B}" type="datetime4">
              <a:rPr lang="en-GB" smtClean="0"/>
              <a:t>02 January 2023</a:t>
            </a:fld>
            <a:endParaRPr lang="en-GB" dirty="0"/>
          </a:p>
        </p:txBody>
      </p:sp>
      <p:sp>
        <p:nvSpPr>
          <p:cNvPr id="12" name="Picture Placeholder 11">
            <a:extLst>
              <a:ext uri="{FF2B5EF4-FFF2-40B4-BE49-F238E27FC236}">
                <a16:creationId xmlns:a16="http://schemas.microsoft.com/office/drawing/2014/main" id="{D534E79E-0094-44F5-BEAE-B7592BB20F14}"/>
              </a:ext>
            </a:extLst>
          </p:cNvPr>
          <p:cNvSpPr>
            <a:spLocks noGrp="1"/>
          </p:cNvSpPr>
          <p:nvPr>
            <p:ph type="pic" sz="quarter" idx="34" hasCustomPrompt="1"/>
          </p:nvPr>
        </p:nvSpPr>
        <p:spPr>
          <a:xfrm>
            <a:off x="-1" y="0"/>
            <a:ext cx="9144001" cy="5143500"/>
          </a:xfrm>
          <a:custGeom>
            <a:avLst/>
            <a:gdLst>
              <a:gd name="connsiteX0" fmla="*/ 1451893 w 12192001"/>
              <a:gd name="connsiteY0" fmla="*/ 6168633 h 6858000"/>
              <a:gd name="connsiteX1" fmla="*/ 1483175 w 12192001"/>
              <a:gd name="connsiteY1" fmla="*/ 6182786 h 6858000"/>
              <a:gd name="connsiteX2" fmla="*/ 1496146 w 12192001"/>
              <a:gd name="connsiteY2" fmla="*/ 6222949 h 6858000"/>
              <a:gd name="connsiteX3" fmla="*/ 1483175 w 12192001"/>
              <a:gd name="connsiteY3" fmla="*/ 6263877 h 6858000"/>
              <a:gd name="connsiteX4" fmla="*/ 1451893 w 12192001"/>
              <a:gd name="connsiteY4" fmla="*/ 6277648 h 6858000"/>
              <a:gd name="connsiteX5" fmla="*/ 1420611 w 12192001"/>
              <a:gd name="connsiteY5" fmla="*/ 6263877 h 6858000"/>
              <a:gd name="connsiteX6" fmla="*/ 1408022 w 12192001"/>
              <a:gd name="connsiteY6" fmla="*/ 6223332 h 6858000"/>
              <a:gd name="connsiteX7" fmla="*/ 1420611 w 12192001"/>
              <a:gd name="connsiteY7" fmla="*/ 6182786 h 6858000"/>
              <a:gd name="connsiteX8" fmla="*/ 1451893 w 12192001"/>
              <a:gd name="connsiteY8" fmla="*/ 6168633 h 6858000"/>
              <a:gd name="connsiteX9" fmla="*/ 819002 w 12192001"/>
              <a:gd name="connsiteY9" fmla="*/ 6168633 h 6858000"/>
              <a:gd name="connsiteX10" fmla="*/ 850284 w 12192001"/>
              <a:gd name="connsiteY10" fmla="*/ 6182786 h 6858000"/>
              <a:gd name="connsiteX11" fmla="*/ 862873 w 12192001"/>
              <a:gd name="connsiteY11" fmla="*/ 6222949 h 6858000"/>
              <a:gd name="connsiteX12" fmla="*/ 850284 w 12192001"/>
              <a:gd name="connsiteY12" fmla="*/ 6263877 h 6858000"/>
              <a:gd name="connsiteX13" fmla="*/ 819002 w 12192001"/>
              <a:gd name="connsiteY13" fmla="*/ 6277648 h 6858000"/>
              <a:gd name="connsiteX14" fmla="*/ 787338 w 12192001"/>
              <a:gd name="connsiteY14" fmla="*/ 6263877 h 6858000"/>
              <a:gd name="connsiteX15" fmla="*/ 774749 w 12192001"/>
              <a:gd name="connsiteY15" fmla="*/ 6223332 h 6858000"/>
              <a:gd name="connsiteX16" fmla="*/ 787338 w 12192001"/>
              <a:gd name="connsiteY16" fmla="*/ 6182786 h 6858000"/>
              <a:gd name="connsiteX17" fmla="*/ 819002 w 12192001"/>
              <a:gd name="connsiteY17" fmla="*/ 6168633 h 6858000"/>
              <a:gd name="connsiteX18" fmla="*/ 1538491 w 12192001"/>
              <a:gd name="connsiteY18" fmla="*/ 6134208 h 6858000"/>
              <a:gd name="connsiteX19" fmla="*/ 1611355 w 12192001"/>
              <a:gd name="connsiteY19" fmla="*/ 6312073 h 6858000"/>
              <a:gd name="connsiteX20" fmla="*/ 1654082 w 12192001"/>
              <a:gd name="connsiteY20" fmla="*/ 6312073 h 6858000"/>
              <a:gd name="connsiteX21" fmla="*/ 1725802 w 12192001"/>
              <a:gd name="connsiteY21" fmla="*/ 6134208 h 6858000"/>
              <a:gd name="connsiteX22" fmla="*/ 1676972 w 12192001"/>
              <a:gd name="connsiteY22" fmla="*/ 6134208 h 6858000"/>
              <a:gd name="connsiteX23" fmla="*/ 1642637 w 12192001"/>
              <a:gd name="connsiteY23" fmla="*/ 6225244 h 6858000"/>
              <a:gd name="connsiteX24" fmla="*/ 1637297 w 12192001"/>
              <a:gd name="connsiteY24" fmla="*/ 6240162 h 6858000"/>
              <a:gd name="connsiteX25" fmla="*/ 1632337 w 12192001"/>
              <a:gd name="connsiteY25" fmla="*/ 6255462 h 6858000"/>
              <a:gd name="connsiteX26" fmla="*/ 1622800 w 12192001"/>
              <a:gd name="connsiteY26" fmla="*/ 6225244 h 6858000"/>
              <a:gd name="connsiteX27" fmla="*/ 1588466 w 12192001"/>
              <a:gd name="connsiteY27" fmla="*/ 6134208 h 6858000"/>
              <a:gd name="connsiteX28" fmla="*/ 1538491 w 12192001"/>
              <a:gd name="connsiteY28" fmla="*/ 6134208 h 6858000"/>
              <a:gd name="connsiteX29" fmla="*/ 927345 w 12192001"/>
              <a:gd name="connsiteY29" fmla="*/ 6134208 h 6858000"/>
              <a:gd name="connsiteX30" fmla="*/ 927345 w 12192001"/>
              <a:gd name="connsiteY30" fmla="*/ 6246665 h 6858000"/>
              <a:gd name="connsiteX31" fmla="*/ 933830 w 12192001"/>
              <a:gd name="connsiteY31" fmla="*/ 6286063 h 6858000"/>
              <a:gd name="connsiteX32" fmla="*/ 954812 w 12192001"/>
              <a:gd name="connsiteY32" fmla="*/ 6308248 h 6858000"/>
              <a:gd name="connsiteX33" fmla="*/ 987620 w 12192001"/>
              <a:gd name="connsiteY33" fmla="*/ 6315898 h 6858000"/>
              <a:gd name="connsiteX34" fmla="*/ 1021191 w 12192001"/>
              <a:gd name="connsiteY34" fmla="*/ 6307866 h 6858000"/>
              <a:gd name="connsiteX35" fmla="*/ 1047132 w 12192001"/>
              <a:gd name="connsiteY35" fmla="*/ 6285680 h 6858000"/>
              <a:gd name="connsiteX36" fmla="*/ 1047132 w 12192001"/>
              <a:gd name="connsiteY36" fmla="*/ 6312073 h 6858000"/>
              <a:gd name="connsiteX37" fmla="*/ 1091767 w 12192001"/>
              <a:gd name="connsiteY37" fmla="*/ 6312073 h 6858000"/>
              <a:gd name="connsiteX38" fmla="*/ 1091767 w 12192001"/>
              <a:gd name="connsiteY38" fmla="*/ 6134208 h 6858000"/>
              <a:gd name="connsiteX39" fmla="*/ 1043699 w 12192001"/>
              <a:gd name="connsiteY39" fmla="*/ 6134208 h 6858000"/>
              <a:gd name="connsiteX40" fmla="*/ 1043699 w 12192001"/>
              <a:gd name="connsiteY40" fmla="*/ 6209179 h 6858000"/>
              <a:gd name="connsiteX41" fmla="*/ 1040265 w 12192001"/>
              <a:gd name="connsiteY41" fmla="*/ 6257375 h 6858000"/>
              <a:gd name="connsiteX42" fmla="*/ 1026913 w 12192001"/>
              <a:gd name="connsiteY42" fmla="*/ 6273823 h 6858000"/>
              <a:gd name="connsiteX43" fmla="*/ 1005169 w 12192001"/>
              <a:gd name="connsiteY43" fmla="*/ 6280325 h 6858000"/>
              <a:gd name="connsiteX44" fmla="*/ 987620 w 12192001"/>
              <a:gd name="connsiteY44" fmla="*/ 6275353 h 6858000"/>
              <a:gd name="connsiteX45" fmla="*/ 977701 w 12192001"/>
              <a:gd name="connsiteY45" fmla="*/ 6261965 h 6858000"/>
              <a:gd name="connsiteX46" fmla="*/ 975031 w 12192001"/>
              <a:gd name="connsiteY46" fmla="*/ 6216064 h 6858000"/>
              <a:gd name="connsiteX47" fmla="*/ 975031 w 12192001"/>
              <a:gd name="connsiteY47" fmla="*/ 6134208 h 6858000"/>
              <a:gd name="connsiteX48" fmla="*/ 927345 w 12192001"/>
              <a:gd name="connsiteY48" fmla="*/ 6134208 h 6858000"/>
              <a:gd name="connsiteX49" fmla="*/ 1451893 w 12192001"/>
              <a:gd name="connsiteY49" fmla="*/ 6130383 h 6858000"/>
              <a:gd name="connsiteX50" fmla="*/ 1403825 w 12192001"/>
              <a:gd name="connsiteY50" fmla="*/ 6141858 h 6858000"/>
              <a:gd name="connsiteX51" fmla="*/ 1370636 w 12192001"/>
              <a:gd name="connsiteY51" fmla="*/ 6175136 h 6858000"/>
              <a:gd name="connsiteX52" fmla="*/ 1358809 w 12192001"/>
              <a:gd name="connsiteY52" fmla="*/ 6220654 h 6858000"/>
              <a:gd name="connsiteX53" fmla="*/ 1370636 w 12192001"/>
              <a:gd name="connsiteY53" fmla="*/ 6272675 h 6858000"/>
              <a:gd name="connsiteX54" fmla="*/ 1404970 w 12192001"/>
              <a:gd name="connsiteY54" fmla="*/ 6305188 h 6858000"/>
              <a:gd name="connsiteX55" fmla="*/ 1452274 w 12192001"/>
              <a:gd name="connsiteY55" fmla="*/ 6315898 h 6858000"/>
              <a:gd name="connsiteX56" fmla="*/ 1518653 w 12192001"/>
              <a:gd name="connsiteY56" fmla="*/ 6289505 h 6858000"/>
              <a:gd name="connsiteX57" fmla="*/ 1544976 w 12192001"/>
              <a:gd name="connsiteY57" fmla="*/ 6222567 h 6858000"/>
              <a:gd name="connsiteX58" fmla="*/ 1519035 w 12192001"/>
              <a:gd name="connsiteY58" fmla="*/ 6156393 h 6858000"/>
              <a:gd name="connsiteX59" fmla="*/ 1451893 w 12192001"/>
              <a:gd name="connsiteY59" fmla="*/ 6130383 h 6858000"/>
              <a:gd name="connsiteX60" fmla="*/ 818620 w 12192001"/>
              <a:gd name="connsiteY60" fmla="*/ 6130383 h 6858000"/>
              <a:gd name="connsiteX61" fmla="*/ 770552 w 12192001"/>
              <a:gd name="connsiteY61" fmla="*/ 6141858 h 6858000"/>
              <a:gd name="connsiteX62" fmla="*/ 737363 w 12192001"/>
              <a:gd name="connsiteY62" fmla="*/ 6175136 h 6858000"/>
              <a:gd name="connsiteX63" fmla="*/ 725918 w 12192001"/>
              <a:gd name="connsiteY63" fmla="*/ 6220654 h 6858000"/>
              <a:gd name="connsiteX64" fmla="*/ 737363 w 12192001"/>
              <a:gd name="connsiteY64" fmla="*/ 6272675 h 6858000"/>
              <a:gd name="connsiteX65" fmla="*/ 771697 w 12192001"/>
              <a:gd name="connsiteY65" fmla="*/ 6305188 h 6858000"/>
              <a:gd name="connsiteX66" fmla="*/ 819002 w 12192001"/>
              <a:gd name="connsiteY66" fmla="*/ 6315898 h 6858000"/>
              <a:gd name="connsiteX67" fmla="*/ 885381 w 12192001"/>
              <a:gd name="connsiteY67" fmla="*/ 6289505 h 6858000"/>
              <a:gd name="connsiteX68" fmla="*/ 912085 w 12192001"/>
              <a:gd name="connsiteY68" fmla="*/ 6222567 h 6858000"/>
              <a:gd name="connsiteX69" fmla="*/ 885762 w 12192001"/>
              <a:gd name="connsiteY69" fmla="*/ 6156393 h 6858000"/>
              <a:gd name="connsiteX70" fmla="*/ 818620 w 12192001"/>
              <a:gd name="connsiteY70" fmla="*/ 6130383 h 6858000"/>
              <a:gd name="connsiteX71" fmla="*/ 1729999 w 12192001"/>
              <a:gd name="connsiteY71" fmla="*/ 6092132 h 6858000"/>
              <a:gd name="connsiteX72" fmla="*/ 1734576 w 12192001"/>
              <a:gd name="connsiteY72" fmla="*/ 6092132 h 6858000"/>
              <a:gd name="connsiteX73" fmla="*/ 1738773 w 12192001"/>
              <a:gd name="connsiteY73" fmla="*/ 6092515 h 6858000"/>
              <a:gd name="connsiteX74" fmla="*/ 1740680 w 12192001"/>
              <a:gd name="connsiteY74" fmla="*/ 6093662 h 6858000"/>
              <a:gd name="connsiteX75" fmla="*/ 1741443 w 12192001"/>
              <a:gd name="connsiteY75" fmla="*/ 6095957 h 6858000"/>
              <a:gd name="connsiteX76" fmla="*/ 1739917 w 12192001"/>
              <a:gd name="connsiteY76" fmla="*/ 6098635 h 6858000"/>
              <a:gd name="connsiteX77" fmla="*/ 1734958 w 12192001"/>
              <a:gd name="connsiteY77" fmla="*/ 6099782 h 6858000"/>
              <a:gd name="connsiteX78" fmla="*/ 1729999 w 12192001"/>
              <a:gd name="connsiteY78" fmla="*/ 6099782 h 6858000"/>
              <a:gd name="connsiteX79" fmla="*/ 1725802 w 12192001"/>
              <a:gd name="connsiteY79" fmla="*/ 6088690 h 6858000"/>
              <a:gd name="connsiteX80" fmla="*/ 1725802 w 12192001"/>
              <a:gd name="connsiteY80" fmla="*/ 6114318 h 6858000"/>
              <a:gd name="connsiteX81" fmla="*/ 1729999 w 12192001"/>
              <a:gd name="connsiteY81" fmla="*/ 6114318 h 6858000"/>
              <a:gd name="connsiteX82" fmla="*/ 1729999 w 12192001"/>
              <a:gd name="connsiteY82" fmla="*/ 6103225 h 6858000"/>
              <a:gd name="connsiteX83" fmla="*/ 1732288 w 12192001"/>
              <a:gd name="connsiteY83" fmla="*/ 6103225 h 6858000"/>
              <a:gd name="connsiteX84" fmla="*/ 1735721 w 12192001"/>
              <a:gd name="connsiteY84" fmla="*/ 6104372 h 6858000"/>
              <a:gd name="connsiteX85" fmla="*/ 1740299 w 12192001"/>
              <a:gd name="connsiteY85" fmla="*/ 6110110 h 6858000"/>
              <a:gd name="connsiteX86" fmla="*/ 1742588 w 12192001"/>
              <a:gd name="connsiteY86" fmla="*/ 6114318 h 6858000"/>
              <a:gd name="connsiteX87" fmla="*/ 1747547 w 12192001"/>
              <a:gd name="connsiteY87" fmla="*/ 6114318 h 6858000"/>
              <a:gd name="connsiteX88" fmla="*/ 1744495 w 12192001"/>
              <a:gd name="connsiteY88" fmla="*/ 6109345 h 6858000"/>
              <a:gd name="connsiteX89" fmla="*/ 1740680 w 12192001"/>
              <a:gd name="connsiteY89" fmla="*/ 6103990 h 6858000"/>
              <a:gd name="connsiteX90" fmla="*/ 1738391 w 12192001"/>
              <a:gd name="connsiteY90" fmla="*/ 6102842 h 6858000"/>
              <a:gd name="connsiteX91" fmla="*/ 1743732 w 12192001"/>
              <a:gd name="connsiteY91" fmla="*/ 6100547 h 6858000"/>
              <a:gd name="connsiteX92" fmla="*/ 1745640 w 12192001"/>
              <a:gd name="connsiteY92" fmla="*/ 6095575 h 6858000"/>
              <a:gd name="connsiteX93" fmla="*/ 1744495 w 12192001"/>
              <a:gd name="connsiteY93" fmla="*/ 6091750 h 6858000"/>
              <a:gd name="connsiteX94" fmla="*/ 1741443 w 12192001"/>
              <a:gd name="connsiteY94" fmla="*/ 6089072 h 6858000"/>
              <a:gd name="connsiteX95" fmla="*/ 1734576 w 12192001"/>
              <a:gd name="connsiteY95" fmla="*/ 6088690 h 6858000"/>
              <a:gd name="connsiteX96" fmla="*/ 1725802 w 12192001"/>
              <a:gd name="connsiteY96" fmla="*/ 6088690 h 6858000"/>
              <a:gd name="connsiteX97" fmla="*/ 1736484 w 12192001"/>
              <a:gd name="connsiteY97" fmla="*/ 6081040 h 6858000"/>
              <a:gd name="connsiteX98" fmla="*/ 1746403 w 12192001"/>
              <a:gd name="connsiteY98" fmla="*/ 6083717 h 6858000"/>
              <a:gd name="connsiteX99" fmla="*/ 1753651 w 12192001"/>
              <a:gd name="connsiteY99" fmla="*/ 6090985 h 6858000"/>
              <a:gd name="connsiteX100" fmla="*/ 1756703 w 12192001"/>
              <a:gd name="connsiteY100" fmla="*/ 6100930 h 6858000"/>
              <a:gd name="connsiteX101" fmla="*/ 1753651 w 12192001"/>
              <a:gd name="connsiteY101" fmla="*/ 6110875 h 6858000"/>
              <a:gd name="connsiteX102" fmla="*/ 1746403 w 12192001"/>
              <a:gd name="connsiteY102" fmla="*/ 6118143 h 6858000"/>
              <a:gd name="connsiteX103" fmla="*/ 1736484 w 12192001"/>
              <a:gd name="connsiteY103" fmla="*/ 6120820 h 6858000"/>
              <a:gd name="connsiteX104" fmla="*/ 1726184 w 12192001"/>
              <a:gd name="connsiteY104" fmla="*/ 6118143 h 6858000"/>
              <a:gd name="connsiteX105" fmla="*/ 1718935 w 12192001"/>
              <a:gd name="connsiteY105" fmla="*/ 6110875 h 6858000"/>
              <a:gd name="connsiteX106" fmla="*/ 1716265 w 12192001"/>
              <a:gd name="connsiteY106" fmla="*/ 6100930 h 6858000"/>
              <a:gd name="connsiteX107" fmla="*/ 1718935 w 12192001"/>
              <a:gd name="connsiteY107" fmla="*/ 6090985 h 6858000"/>
              <a:gd name="connsiteX108" fmla="*/ 1726565 w 12192001"/>
              <a:gd name="connsiteY108" fmla="*/ 6083717 h 6858000"/>
              <a:gd name="connsiteX109" fmla="*/ 1736484 w 12192001"/>
              <a:gd name="connsiteY109" fmla="*/ 6081040 h 6858000"/>
              <a:gd name="connsiteX110" fmla="*/ 1736484 w 12192001"/>
              <a:gd name="connsiteY110" fmla="*/ 6077214 h 6858000"/>
              <a:gd name="connsiteX111" fmla="*/ 1724658 w 12192001"/>
              <a:gd name="connsiteY111" fmla="*/ 6080275 h 6858000"/>
              <a:gd name="connsiteX112" fmla="*/ 1715502 w 12192001"/>
              <a:gd name="connsiteY112" fmla="*/ 6089072 h 6858000"/>
              <a:gd name="connsiteX113" fmla="*/ 1712069 w 12192001"/>
              <a:gd name="connsiteY113" fmla="*/ 6100930 h 6858000"/>
              <a:gd name="connsiteX114" fmla="*/ 1715502 w 12192001"/>
              <a:gd name="connsiteY114" fmla="*/ 6112788 h 6858000"/>
              <a:gd name="connsiteX115" fmla="*/ 1724276 w 12192001"/>
              <a:gd name="connsiteY115" fmla="*/ 6121585 h 6858000"/>
              <a:gd name="connsiteX116" fmla="*/ 1736484 w 12192001"/>
              <a:gd name="connsiteY116" fmla="*/ 6124645 h 6858000"/>
              <a:gd name="connsiteX117" fmla="*/ 1748310 w 12192001"/>
              <a:gd name="connsiteY117" fmla="*/ 6121585 h 6858000"/>
              <a:gd name="connsiteX118" fmla="*/ 1757466 w 12192001"/>
              <a:gd name="connsiteY118" fmla="*/ 6112788 h 6858000"/>
              <a:gd name="connsiteX119" fmla="*/ 1760518 w 12192001"/>
              <a:gd name="connsiteY119" fmla="*/ 6100930 h 6858000"/>
              <a:gd name="connsiteX120" fmla="*/ 1757084 w 12192001"/>
              <a:gd name="connsiteY120" fmla="*/ 6089072 h 6858000"/>
              <a:gd name="connsiteX121" fmla="*/ 1748310 w 12192001"/>
              <a:gd name="connsiteY121" fmla="*/ 6080275 h 6858000"/>
              <a:gd name="connsiteX122" fmla="*/ 1736484 w 12192001"/>
              <a:gd name="connsiteY122" fmla="*/ 6077214 h 6858000"/>
              <a:gd name="connsiteX123" fmla="*/ 539751 w 12192001"/>
              <a:gd name="connsiteY123" fmla="*/ 6066504 h 6858000"/>
              <a:gd name="connsiteX124" fmla="*/ 630927 w 12192001"/>
              <a:gd name="connsiteY124" fmla="*/ 6208797 h 6858000"/>
              <a:gd name="connsiteX125" fmla="*/ 630927 w 12192001"/>
              <a:gd name="connsiteY125" fmla="*/ 6312073 h 6858000"/>
              <a:gd name="connsiteX126" fmla="*/ 681284 w 12192001"/>
              <a:gd name="connsiteY126" fmla="*/ 6312073 h 6858000"/>
              <a:gd name="connsiteX127" fmla="*/ 681284 w 12192001"/>
              <a:gd name="connsiteY127" fmla="*/ 6209179 h 6858000"/>
              <a:gd name="connsiteX128" fmla="*/ 772841 w 12192001"/>
              <a:gd name="connsiteY128" fmla="*/ 6066504 h 6858000"/>
              <a:gd name="connsiteX129" fmla="*/ 714855 w 12192001"/>
              <a:gd name="connsiteY129" fmla="*/ 6066504 h 6858000"/>
              <a:gd name="connsiteX130" fmla="*/ 657250 w 12192001"/>
              <a:gd name="connsiteY130" fmla="*/ 6163661 h 6858000"/>
              <a:gd name="connsiteX131" fmla="*/ 598501 w 12192001"/>
              <a:gd name="connsiteY131" fmla="*/ 6066504 h 6858000"/>
              <a:gd name="connsiteX132" fmla="*/ 539751 w 12192001"/>
              <a:gd name="connsiteY132" fmla="*/ 6066504 h 6858000"/>
              <a:gd name="connsiteX133" fmla="*/ 1235588 w 12192001"/>
              <a:gd name="connsiteY133" fmla="*/ 6062679 h 6858000"/>
              <a:gd name="connsiteX134" fmla="*/ 1176076 w 12192001"/>
              <a:gd name="connsiteY134" fmla="*/ 6074919 h 6858000"/>
              <a:gd name="connsiteX135" fmla="*/ 1128008 w 12192001"/>
              <a:gd name="connsiteY135" fmla="*/ 6120438 h 6858000"/>
              <a:gd name="connsiteX136" fmla="*/ 1111985 w 12192001"/>
              <a:gd name="connsiteY136" fmla="*/ 6188524 h 6858000"/>
              <a:gd name="connsiteX137" fmla="*/ 1126482 w 12192001"/>
              <a:gd name="connsiteY137" fmla="*/ 6253932 h 6858000"/>
              <a:gd name="connsiteX138" fmla="*/ 1169972 w 12192001"/>
              <a:gd name="connsiteY138" fmla="*/ 6300215 h 6858000"/>
              <a:gd name="connsiteX139" fmla="*/ 1238258 w 12192001"/>
              <a:gd name="connsiteY139" fmla="*/ 6316281 h 6858000"/>
              <a:gd name="connsiteX140" fmla="*/ 1298916 w 12192001"/>
              <a:gd name="connsiteY140" fmla="*/ 6304806 h 6858000"/>
              <a:gd name="connsiteX141" fmla="*/ 1344694 w 12192001"/>
              <a:gd name="connsiteY141" fmla="*/ 6278030 h 6858000"/>
              <a:gd name="connsiteX142" fmla="*/ 1344694 w 12192001"/>
              <a:gd name="connsiteY142" fmla="*/ 6180491 h 6858000"/>
              <a:gd name="connsiteX143" fmla="*/ 1236351 w 12192001"/>
              <a:gd name="connsiteY143" fmla="*/ 6180491 h 6858000"/>
              <a:gd name="connsiteX144" fmla="*/ 1236351 w 12192001"/>
              <a:gd name="connsiteY144" fmla="*/ 6221802 h 6858000"/>
              <a:gd name="connsiteX145" fmla="*/ 1293956 w 12192001"/>
              <a:gd name="connsiteY145" fmla="*/ 6221802 h 6858000"/>
              <a:gd name="connsiteX146" fmla="*/ 1293956 w 12192001"/>
              <a:gd name="connsiteY146" fmla="*/ 6252785 h 6858000"/>
              <a:gd name="connsiteX147" fmla="*/ 1266870 w 12192001"/>
              <a:gd name="connsiteY147" fmla="*/ 6267702 h 6858000"/>
              <a:gd name="connsiteX148" fmla="*/ 1234825 w 12192001"/>
              <a:gd name="connsiteY148" fmla="*/ 6273823 h 6858000"/>
              <a:gd name="connsiteX149" fmla="*/ 1183324 w 12192001"/>
              <a:gd name="connsiteY149" fmla="*/ 6252020 h 6858000"/>
              <a:gd name="connsiteX150" fmla="*/ 1163487 w 12192001"/>
              <a:gd name="connsiteY150" fmla="*/ 6186611 h 6858000"/>
              <a:gd name="connsiteX151" fmla="*/ 1182943 w 12192001"/>
              <a:gd name="connsiteY151" fmla="*/ 6125410 h 6858000"/>
              <a:gd name="connsiteX152" fmla="*/ 1235588 w 12192001"/>
              <a:gd name="connsiteY152" fmla="*/ 6104755 h 6858000"/>
              <a:gd name="connsiteX153" fmla="*/ 1271830 w 12192001"/>
              <a:gd name="connsiteY153" fmla="*/ 6115465 h 6858000"/>
              <a:gd name="connsiteX154" fmla="*/ 1291667 w 12192001"/>
              <a:gd name="connsiteY154" fmla="*/ 6143771 h 6858000"/>
              <a:gd name="connsiteX155" fmla="*/ 1341642 w 12192001"/>
              <a:gd name="connsiteY155" fmla="*/ 6134590 h 6858000"/>
              <a:gd name="connsiteX156" fmla="*/ 1308071 w 12192001"/>
              <a:gd name="connsiteY156" fmla="*/ 6081805 h 6858000"/>
              <a:gd name="connsiteX157" fmla="*/ 1235588 w 12192001"/>
              <a:gd name="connsiteY157" fmla="*/ 6062679 h 6858000"/>
              <a:gd name="connsiteX158" fmla="*/ 1 w 12192001"/>
              <a:gd name="connsiteY158" fmla="*/ 2068051 h 6858000"/>
              <a:gd name="connsiteX159" fmla="*/ 1 w 12192001"/>
              <a:gd name="connsiteY159" fmla="*/ 2296650 h 6858000"/>
              <a:gd name="connsiteX160" fmla="*/ 179925 w 12192001"/>
              <a:gd name="connsiteY160" fmla="*/ 2182351 h 6858000"/>
              <a:gd name="connsiteX161" fmla="*/ 0 w 12192001"/>
              <a:gd name="connsiteY161" fmla="*/ 0 h 6858000"/>
              <a:gd name="connsiteX162" fmla="*/ 12192001 w 12192001"/>
              <a:gd name="connsiteY162" fmla="*/ 0 h 6858000"/>
              <a:gd name="connsiteX163" fmla="*/ 12192001 w 12192001"/>
              <a:gd name="connsiteY163" fmla="*/ 6858000 h 6858000"/>
              <a:gd name="connsiteX164" fmla="*/ 0 w 12192001"/>
              <a:gd name="connsiteY16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Lst>
            <a:rect l="l" t="t" r="r" b="b"/>
            <a:pathLst>
              <a:path w="12192001" h="6858000">
                <a:moveTo>
                  <a:pt x="1451893" y="6168633"/>
                </a:moveTo>
                <a:cubicBezTo>
                  <a:pt x="1464482" y="6168633"/>
                  <a:pt x="1474782" y="6173223"/>
                  <a:pt x="1483175" y="6182786"/>
                </a:cubicBezTo>
                <a:cubicBezTo>
                  <a:pt x="1491568" y="6191966"/>
                  <a:pt x="1496146" y="6205354"/>
                  <a:pt x="1496146" y="6222949"/>
                </a:cubicBezTo>
                <a:cubicBezTo>
                  <a:pt x="1496146" y="6240545"/>
                  <a:pt x="1491568" y="6254315"/>
                  <a:pt x="1483175" y="6263877"/>
                </a:cubicBezTo>
                <a:cubicBezTo>
                  <a:pt x="1474782" y="6273058"/>
                  <a:pt x="1464482" y="6277648"/>
                  <a:pt x="1451893" y="6277648"/>
                </a:cubicBezTo>
                <a:cubicBezTo>
                  <a:pt x="1439685" y="6277648"/>
                  <a:pt x="1429003" y="6273058"/>
                  <a:pt x="1420611" y="6263877"/>
                </a:cubicBezTo>
                <a:cubicBezTo>
                  <a:pt x="1412218" y="6254315"/>
                  <a:pt x="1408022" y="6240927"/>
                  <a:pt x="1408022" y="6223332"/>
                </a:cubicBezTo>
                <a:cubicBezTo>
                  <a:pt x="1408022" y="6205736"/>
                  <a:pt x="1412218" y="6191966"/>
                  <a:pt x="1420611" y="6182786"/>
                </a:cubicBezTo>
                <a:cubicBezTo>
                  <a:pt x="1429003" y="6173223"/>
                  <a:pt x="1439685" y="6168633"/>
                  <a:pt x="1451893" y="6168633"/>
                </a:cubicBezTo>
                <a:close/>
                <a:moveTo>
                  <a:pt x="819002" y="6168633"/>
                </a:moveTo>
                <a:cubicBezTo>
                  <a:pt x="831209" y="6168633"/>
                  <a:pt x="841891" y="6173223"/>
                  <a:pt x="850284" y="6182786"/>
                </a:cubicBezTo>
                <a:cubicBezTo>
                  <a:pt x="858677" y="6191966"/>
                  <a:pt x="862873" y="6205354"/>
                  <a:pt x="862873" y="6222949"/>
                </a:cubicBezTo>
                <a:cubicBezTo>
                  <a:pt x="862873" y="6240545"/>
                  <a:pt x="858677" y="6254315"/>
                  <a:pt x="850284" y="6263877"/>
                </a:cubicBezTo>
                <a:cubicBezTo>
                  <a:pt x="841891" y="6273058"/>
                  <a:pt x="831209" y="6277648"/>
                  <a:pt x="819002" y="6277648"/>
                </a:cubicBezTo>
                <a:cubicBezTo>
                  <a:pt x="806412" y="6277648"/>
                  <a:pt x="795731" y="6273058"/>
                  <a:pt x="787338" y="6263877"/>
                </a:cubicBezTo>
                <a:cubicBezTo>
                  <a:pt x="778945" y="6254315"/>
                  <a:pt x="774749" y="6240927"/>
                  <a:pt x="774749" y="6223332"/>
                </a:cubicBezTo>
                <a:cubicBezTo>
                  <a:pt x="774749" y="6205736"/>
                  <a:pt x="778945" y="6191966"/>
                  <a:pt x="787338" y="6182786"/>
                </a:cubicBezTo>
                <a:cubicBezTo>
                  <a:pt x="795731" y="6173223"/>
                  <a:pt x="806412" y="6168633"/>
                  <a:pt x="819002" y="6168633"/>
                </a:cubicBezTo>
                <a:close/>
                <a:moveTo>
                  <a:pt x="1538491" y="6134208"/>
                </a:moveTo>
                <a:cubicBezTo>
                  <a:pt x="1538491" y="6134208"/>
                  <a:pt x="1538491" y="6134208"/>
                  <a:pt x="1611355" y="6312073"/>
                </a:cubicBezTo>
                <a:lnTo>
                  <a:pt x="1654082" y="6312073"/>
                </a:lnTo>
                <a:cubicBezTo>
                  <a:pt x="1654082" y="6312073"/>
                  <a:pt x="1654082" y="6312073"/>
                  <a:pt x="1725802" y="6134208"/>
                </a:cubicBezTo>
                <a:cubicBezTo>
                  <a:pt x="1725802" y="6134208"/>
                  <a:pt x="1725802" y="6134208"/>
                  <a:pt x="1676972" y="6134208"/>
                </a:cubicBezTo>
                <a:cubicBezTo>
                  <a:pt x="1676972" y="6134208"/>
                  <a:pt x="1676972" y="6134208"/>
                  <a:pt x="1642637" y="6225244"/>
                </a:cubicBezTo>
                <a:cubicBezTo>
                  <a:pt x="1640730" y="6230217"/>
                  <a:pt x="1638823" y="6235189"/>
                  <a:pt x="1637297" y="6240162"/>
                </a:cubicBezTo>
                <a:cubicBezTo>
                  <a:pt x="1636534" y="6242457"/>
                  <a:pt x="1635008" y="6247430"/>
                  <a:pt x="1632337" y="6255462"/>
                </a:cubicBezTo>
                <a:cubicBezTo>
                  <a:pt x="1632337" y="6255462"/>
                  <a:pt x="1632337" y="6255462"/>
                  <a:pt x="1622800" y="6225244"/>
                </a:cubicBezTo>
                <a:cubicBezTo>
                  <a:pt x="1622800" y="6225244"/>
                  <a:pt x="1622800" y="6225244"/>
                  <a:pt x="1588466" y="6134208"/>
                </a:cubicBezTo>
                <a:cubicBezTo>
                  <a:pt x="1588466" y="6134208"/>
                  <a:pt x="1588466" y="6134208"/>
                  <a:pt x="1538491" y="6134208"/>
                </a:cubicBezTo>
                <a:close/>
                <a:moveTo>
                  <a:pt x="927345" y="6134208"/>
                </a:moveTo>
                <a:cubicBezTo>
                  <a:pt x="927345" y="6134208"/>
                  <a:pt x="927345" y="6134208"/>
                  <a:pt x="927345" y="6246665"/>
                </a:cubicBezTo>
                <a:cubicBezTo>
                  <a:pt x="927345" y="6263495"/>
                  <a:pt x="929633" y="6276500"/>
                  <a:pt x="933830" y="6286063"/>
                </a:cubicBezTo>
                <a:cubicBezTo>
                  <a:pt x="938408" y="6295625"/>
                  <a:pt x="945275" y="6302893"/>
                  <a:pt x="954812" y="6308248"/>
                </a:cubicBezTo>
                <a:cubicBezTo>
                  <a:pt x="964349" y="6313603"/>
                  <a:pt x="975412" y="6315898"/>
                  <a:pt x="987620" y="6315898"/>
                </a:cubicBezTo>
                <a:cubicBezTo>
                  <a:pt x="999446" y="6315898"/>
                  <a:pt x="1010509" y="6313221"/>
                  <a:pt x="1021191" y="6307866"/>
                </a:cubicBezTo>
                <a:cubicBezTo>
                  <a:pt x="1031873" y="6302511"/>
                  <a:pt x="1040647" y="6294860"/>
                  <a:pt x="1047132" y="6285680"/>
                </a:cubicBezTo>
                <a:cubicBezTo>
                  <a:pt x="1047132" y="6285680"/>
                  <a:pt x="1047132" y="6285680"/>
                  <a:pt x="1047132" y="6312073"/>
                </a:cubicBezTo>
                <a:lnTo>
                  <a:pt x="1091767" y="6312073"/>
                </a:lnTo>
                <a:cubicBezTo>
                  <a:pt x="1091767" y="6312073"/>
                  <a:pt x="1091767" y="6312073"/>
                  <a:pt x="1091767" y="6134208"/>
                </a:cubicBezTo>
                <a:cubicBezTo>
                  <a:pt x="1091767" y="6134208"/>
                  <a:pt x="1091767" y="6134208"/>
                  <a:pt x="1043699" y="6134208"/>
                </a:cubicBezTo>
                <a:cubicBezTo>
                  <a:pt x="1043699" y="6134208"/>
                  <a:pt x="1043699" y="6134208"/>
                  <a:pt x="1043699" y="6209179"/>
                </a:cubicBezTo>
                <a:cubicBezTo>
                  <a:pt x="1043699" y="6234807"/>
                  <a:pt x="1042554" y="6250872"/>
                  <a:pt x="1040265" y="6257375"/>
                </a:cubicBezTo>
                <a:cubicBezTo>
                  <a:pt x="1037977" y="6263877"/>
                  <a:pt x="1033399" y="6269232"/>
                  <a:pt x="1026913" y="6273823"/>
                </a:cubicBezTo>
                <a:cubicBezTo>
                  <a:pt x="1020428" y="6278030"/>
                  <a:pt x="1013180" y="6280325"/>
                  <a:pt x="1005169" y="6280325"/>
                </a:cubicBezTo>
                <a:cubicBezTo>
                  <a:pt x="997920" y="6280325"/>
                  <a:pt x="992198" y="6278413"/>
                  <a:pt x="987620" y="6275353"/>
                </a:cubicBezTo>
                <a:cubicBezTo>
                  <a:pt x="982661" y="6271910"/>
                  <a:pt x="979609" y="6267702"/>
                  <a:pt x="977701" y="6261965"/>
                </a:cubicBezTo>
                <a:cubicBezTo>
                  <a:pt x="976175" y="6256227"/>
                  <a:pt x="975031" y="6240927"/>
                  <a:pt x="975031" y="6216064"/>
                </a:cubicBezTo>
                <a:cubicBezTo>
                  <a:pt x="975031" y="6216064"/>
                  <a:pt x="975031" y="6216064"/>
                  <a:pt x="975031" y="6134208"/>
                </a:cubicBezTo>
                <a:cubicBezTo>
                  <a:pt x="975031" y="6134208"/>
                  <a:pt x="975031" y="6134208"/>
                  <a:pt x="927345" y="6134208"/>
                </a:cubicBezTo>
                <a:close/>
                <a:moveTo>
                  <a:pt x="1451893" y="6130383"/>
                </a:moveTo>
                <a:cubicBezTo>
                  <a:pt x="1433963" y="6130383"/>
                  <a:pt x="1417940" y="6134208"/>
                  <a:pt x="1403825" y="6141858"/>
                </a:cubicBezTo>
                <a:cubicBezTo>
                  <a:pt x="1389710" y="6149508"/>
                  <a:pt x="1378265" y="6160601"/>
                  <a:pt x="1370636" y="6175136"/>
                </a:cubicBezTo>
                <a:cubicBezTo>
                  <a:pt x="1362624" y="6190054"/>
                  <a:pt x="1358809" y="6204971"/>
                  <a:pt x="1358809" y="6220654"/>
                </a:cubicBezTo>
                <a:cubicBezTo>
                  <a:pt x="1358809" y="6240927"/>
                  <a:pt x="1362624" y="6258522"/>
                  <a:pt x="1370636" y="6272675"/>
                </a:cubicBezTo>
                <a:cubicBezTo>
                  <a:pt x="1378265" y="6286828"/>
                  <a:pt x="1389710" y="6297538"/>
                  <a:pt x="1404970" y="6305188"/>
                </a:cubicBezTo>
                <a:cubicBezTo>
                  <a:pt x="1419848" y="6312456"/>
                  <a:pt x="1435489" y="6315898"/>
                  <a:pt x="1452274" y="6315898"/>
                </a:cubicBezTo>
                <a:cubicBezTo>
                  <a:pt x="1478978" y="6315898"/>
                  <a:pt x="1501105" y="6307101"/>
                  <a:pt x="1518653" y="6289505"/>
                </a:cubicBezTo>
                <a:cubicBezTo>
                  <a:pt x="1536202" y="6271910"/>
                  <a:pt x="1544976" y="6249725"/>
                  <a:pt x="1544976" y="6222567"/>
                </a:cubicBezTo>
                <a:cubicBezTo>
                  <a:pt x="1544976" y="6196174"/>
                  <a:pt x="1536583" y="6173988"/>
                  <a:pt x="1519035" y="6156393"/>
                </a:cubicBezTo>
                <a:cubicBezTo>
                  <a:pt x="1501486" y="6139180"/>
                  <a:pt x="1478978" y="6130383"/>
                  <a:pt x="1451893" y="6130383"/>
                </a:cubicBezTo>
                <a:close/>
                <a:moveTo>
                  <a:pt x="818620" y="6130383"/>
                </a:moveTo>
                <a:cubicBezTo>
                  <a:pt x="801072" y="6130383"/>
                  <a:pt x="785049" y="6134208"/>
                  <a:pt x="770552" y="6141858"/>
                </a:cubicBezTo>
                <a:cubicBezTo>
                  <a:pt x="756437" y="6149508"/>
                  <a:pt x="745374" y="6160601"/>
                  <a:pt x="737363" y="6175136"/>
                </a:cubicBezTo>
                <a:cubicBezTo>
                  <a:pt x="729733" y="6190054"/>
                  <a:pt x="725918" y="6204971"/>
                  <a:pt x="725918" y="6220654"/>
                </a:cubicBezTo>
                <a:cubicBezTo>
                  <a:pt x="725918" y="6240927"/>
                  <a:pt x="729733" y="6258522"/>
                  <a:pt x="737363" y="6272675"/>
                </a:cubicBezTo>
                <a:cubicBezTo>
                  <a:pt x="745374" y="6286828"/>
                  <a:pt x="756819" y="6297538"/>
                  <a:pt x="771697" y="6305188"/>
                </a:cubicBezTo>
                <a:cubicBezTo>
                  <a:pt x="786575" y="6312456"/>
                  <a:pt x="802597" y="6315898"/>
                  <a:pt x="819002" y="6315898"/>
                </a:cubicBezTo>
                <a:cubicBezTo>
                  <a:pt x="845706" y="6315898"/>
                  <a:pt x="867832" y="6307101"/>
                  <a:pt x="885381" y="6289505"/>
                </a:cubicBezTo>
                <a:cubicBezTo>
                  <a:pt x="903311" y="6271910"/>
                  <a:pt x="912085" y="6249725"/>
                  <a:pt x="912085" y="6222567"/>
                </a:cubicBezTo>
                <a:cubicBezTo>
                  <a:pt x="912085" y="6196174"/>
                  <a:pt x="903311" y="6173988"/>
                  <a:pt x="885762" y="6156393"/>
                </a:cubicBezTo>
                <a:cubicBezTo>
                  <a:pt x="868214" y="6139180"/>
                  <a:pt x="846087" y="6130383"/>
                  <a:pt x="818620" y="6130383"/>
                </a:cubicBezTo>
                <a:close/>
                <a:moveTo>
                  <a:pt x="1729999" y="6092132"/>
                </a:moveTo>
                <a:cubicBezTo>
                  <a:pt x="1729999" y="6092132"/>
                  <a:pt x="1729999" y="6092132"/>
                  <a:pt x="1734576" y="6092132"/>
                </a:cubicBezTo>
                <a:cubicBezTo>
                  <a:pt x="1736865" y="6092132"/>
                  <a:pt x="1738010" y="6092132"/>
                  <a:pt x="1738773" y="6092515"/>
                </a:cubicBezTo>
                <a:cubicBezTo>
                  <a:pt x="1739536" y="6092897"/>
                  <a:pt x="1740299" y="6093280"/>
                  <a:pt x="1740680" y="6093662"/>
                </a:cubicBezTo>
                <a:cubicBezTo>
                  <a:pt x="1741062" y="6094427"/>
                  <a:pt x="1741443" y="6095192"/>
                  <a:pt x="1741443" y="6095957"/>
                </a:cubicBezTo>
                <a:cubicBezTo>
                  <a:pt x="1741443" y="6097105"/>
                  <a:pt x="1741062" y="6097870"/>
                  <a:pt x="1739917" y="6098635"/>
                </a:cubicBezTo>
                <a:cubicBezTo>
                  <a:pt x="1739154" y="6099400"/>
                  <a:pt x="1737628" y="6099782"/>
                  <a:pt x="1734958" y="6099782"/>
                </a:cubicBezTo>
                <a:cubicBezTo>
                  <a:pt x="1734958" y="6099782"/>
                  <a:pt x="1734958" y="6099782"/>
                  <a:pt x="1729999" y="6099782"/>
                </a:cubicBezTo>
                <a:close/>
                <a:moveTo>
                  <a:pt x="1725802" y="6088690"/>
                </a:moveTo>
                <a:cubicBezTo>
                  <a:pt x="1725802" y="6088690"/>
                  <a:pt x="1725802" y="6088690"/>
                  <a:pt x="1725802" y="6114318"/>
                </a:cubicBezTo>
                <a:lnTo>
                  <a:pt x="1729999" y="6114318"/>
                </a:lnTo>
                <a:cubicBezTo>
                  <a:pt x="1729999" y="6114318"/>
                  <a:pt x="1729999" y="6114318"/>
                  <a:pt x="1729999" y="6103225"/>
                </a:cubicBezTo>
                <a:cubicBezTo>
                  <a:pt x="1729999" y="6103225"/>
                  <a:pt x="1729999" y="6103225"/>
                  <a:pt x="1732288" y="6103225"/>
                </a:cubicBezTo>
                <a:cubicBezTo>
                  <a:pt x="1733813" y="6103225"/>
                  <a:pt x="1734958" y="6103607"/>
                  <a:pt x="1735721" y="6104372"/>
                </a:cubicBezTo>
                <a:cubicBezTo>
                  <a:pt x="1736865" y="6105137"/>
                  <a:pt x="1738391" y="6107050"/>
                  <a:pt x="1740299" y="6110110"/>
                </a:cubicBezTo>
                <a:cubicBezTo>
                  <a:pt x="1740299" y="6110110"/>
                  <a:pt x="1740299" y="6110110"/>
                  <a:pt x="1742588" y="6114318"/>
                </a:cubicBezTo>
                <a:cubicBezTo>
                  <a:pt x="1742588" y="6114318"/>
                  <a:pt x="1742588" y="6114318"/>
                  <a:pt x="1747547" y="6114318"/>
                </a:cubicBezTo>
                <a:cubicBezTo>
                  <a:pt x="1747547" y="6114318"/>
                  <a:pt x="1747547" y="6114318"/>
                  <a:pt x="1744495" y="6109345"/>
                </a:cubicBezTo>
                <a:cubicBezTo>
                  <a:pt x="1742969" y="6106667"/>
                  <a:pt x="1741443" y="6105137"/>
                  <a:pt x="1740680" y="6103990"/>
                </a:cubicBezTo>
                <a:cubicBezTo>
                  <a:pt x="1739917" y="6103607"/>
                  <a:pt x="1739154" y="6103225"/>
                  <a:pt x="1738391" y="6102842"/>
                </a:cubicBezTo>
                <a:cubicBezTo>
                  <a:pt x="1740680" y="6102460"/>
                  <a:pt x="1742588" y="6101695"/>
                  <a:pt x="1743732" y="6100547"/>
                </a:cubicBezTo>
                <a:cubicBezTo>
                  <a:pt x="1745258" y="6099017"/>
                  <a:pt x="1745640" y="6097487"/>
                  <a:pt x="1745640" y="6095575"/>
                </a:cubicBezTo>
                <a:cubicBezTo>
                  <a:pt x="1745640" y="6094045"/>
                  <a:pt x="1745258" y="6092897"/>
                  <a:pt x="1744495" y="6091750"/>
                </a:cubicBezTo>
                <a:cubicBezTo>
                  <a:pt x="1743732" y="6090602"/>
                  <a:pt x="1742588" y="6089837"/>
                  <a:pt x="1741443" y="6089072"/>
                </a:cubicBezTo>
                <a:cubicBezTo>
                  <a:pt x="1739917" y="6088690"/>
                  <a:pt x="1737628" y="6088690"/>
                  <a:pt x="1734576" y="6088690"/>
                </a:cubicBezTo>
                <a:cubicBezTo>
                  <a:pt x="1734576" y="6088690"/>
                  <a:pt x="1734576" y="6088690"/>
                  <a:pt x="1725802" y="6088690"/>
                </a:cubicBezTo>
                <a:close/>
                <a:moveTo>
                  <a:pt x="1736484" y="6081040"/>
                </a:moveTo>
                <a:cubicBezTo>
                  <a:pt x="1739536" y="6081040"/>
                  <a:pt x="1742969" y="6082187"/>
                  <a:pt x="1746403" y="6083717"/>
                </a:cubicBezTo>
                <a:cubicBezTo>
                  <a:pt x="1749455" y="6085630"/>
                  <a:pt x="1752125" y="6087925"/>
                  <a:pt x="1753651" y="6090985"/>
                </a:cubicBezTo>
                <a:cubicBezTo>
                  <a:pt x="1755558" y="6094427"/>
                  <a:pt x="1756703" y="6097487"/>
                  <a:pt x="1756703" y="6100930"/>
                </a:cubicBezTo>
                <a:cubicBezTo>
                  <a:pt x="1756703" y="6104372"/>
                  <a:pt x="1755558" y="6107815"/>
                  <a:pt x="1753651" y="6110875"/>
                </a:cubicBezTo>
                <a:cubicBezTo>
                  <a:pt x="1752125" y="6113935"/>
                  <a:pt x="1749455" y="6116613"/>
                  <a:pt x="1746403" y="6118143"/>
                </a:cubicBezTo>
                <a:cubicBezTo>
                  <a:pt x="1743351" y="6120055"/>
                  <a:pt x="1739917" y="6120820"/>
                  <a:pt x="1736484" y="6120820"/>
                </a:cubicBezTo>
                <a:cubicBezTo>
                  <a:pt x="1733051" y="6120820"/>
                  <a:pt x="1729617" y="6120055"/>
                  <a:pt x="1726184" y="6118143"/>
                </a:cubicBezTo>
                <a:cubicBezTo>
                  <a:pt x="1723132" y="6116613"/>
                  <a:pt x="1720461" y="6113935"/>
                  <a:pt x="1718935" y="6110875"/>
                </a:cubicBezTo>
                <a:cubicBezTo>
                  <a:pt x="1717028" y="6107815"/>
                  <a:pt x="1716265" y="6104372"/>
                  <a:pt x="1716265" y="6100930"/>
                </a:cubicBezTo>
                <a:cubicBezTo>
                  <a:pt x="1716265" y="6097487"/>
                  <a:pt x="1717028" y="6094427"/>
                  <a:pt x="1718935" y="6090985"/>
                </a:cubicBezTo>
                <a:cubicBezTo>
                  <a:pt x="1720843" y="6087925"/>
                  <a:pt x="1723132" y="6085630"/>
                  <a:pt x="1726565" y="6083717"/>
                </a:cubicBezTo>
                <a:cubicBezTo>
                  <a:pt x="1729617" y="6082187"/>
                  <a:pt x="1733051" y="6081040"/>
                  <a:pt x="1736484" y="6081040"/>
                </a:cubicBezTo>
                <a:close/>
                <a:moveTo>
                  <a:pt x="1736484" y="6077214"/>
                </a:moveTo>
                <a:cubicBezTo>
                  <a:pt x="1732288" y="6077214"/>
                  <a:pt x="1728473" y="6078362"/>
                  <a:pt x="1724658" y="6080275"/>
                </a:cubicBezTo>
                <a:cubicBezTo>
                  <a:pt x="1720461" y="6082187"/>
                  <a:pt x="1717409" y="6085247"/>
                  <a:pt x="1715502" y="6089072"/>
                </a:cubicBezTo>
                <a:cubicBezTo>
                  <a:pt x="1713213" y="6092897"/>
                  <a:pt x="1712069" y="6096722"/>
                  <a:pt x="1712069" y="6100930"/>
                </a:cubicBezTo>
                <a:cubicBezTo>
                  <a:pt x="1712069" y="6105137"/>
                  <a:pt x="1713213" y="6108962"/>
                  <a:pt x="1715502" y="6112788"/>
                </a:cubicBezTo>
                <a:cubicBezTo>
                  <a:pt x="1717409" y="6116613"/>
                  <a:pt x="1720461" y="6119673"/>
                  <a:pt x="1724276" y="6121585"/>
                </a:cubicBezTo>
                <a:cubicBezTo>
                  <a:pt x="1728091" y="6123880"/>
                  <a:pt x="1732288" y="6124645"/>
                  <a:pt x="1736484" y="6124645"/>
                </a:cubicBezTo>
                <a:cubicBezTo>
                  <a:pt x="1740680" y="6124645"/>
                  <a:pt x="1744495" y="6123880"/>
                  <a:pt x="1748310" y="6121585"/>
                </a:cubicBezTo>
                <a:cubicBezTo>
                  <a:pt x="1752125" y="6119673"/>
                  <a:pt x="1755177" y="6116613"/>
                  <a:pt x="1757466" y="6112788"/>
                </a:cubicBezTo>
                <a:cubicBezTo>
                  <a:pt x="1759373" y="6108962"/>
                  <a:pt x="1760518" y="6105137"/>
                  <a:pt x="1760518" y="6100930"/>
                </a:cubicBezTo>
                <a:cubicBezTo>
                  <a:pt x="1760518" y="6096722"/>
                  <a:pt x="1759373" y="6092897"/>
                  <a:pt x="1757084" y="6089072"/>
                </a:cubicBezTo>
                <a:cubicBezTo>
                  <a:pt x="1755177" y="6085247"/>
                  <a:pt x="1752125" y="6082187"/>
                  <a:pt x="1748310" y="6080275"/>
                </a:cubicBezTo>
                <a:cubicBezTo>
                  <a:pt x="1744495" y="6078362"/>
                  <a:pt x="1740299" y="6077214"/>
                  <a:pt x="1736484" y="6077214"/>
                </a:cubicBezTo>
                <a:close/>
                <a:moveTo>
                  <a:pt x="539751" y="6066504"/>
                </a:moveTo>
                <a:cubicBezTo>
                  <a:pt x="539751" y="6066504"/>
                  <a:pt x="539751" y="6066504"/>
                  <a:pt x="630927" y="6208797"/>
                </a:cubicBezTo>
                <a:lnTo>
                  <a:pt x="630927" y="6312073"/>
                </a:lnTo>
                <a:cubicBezTo>
                  <a:pt x="630927" y="6312073"/>
                  <a:pt x="630927" y="6312073"/>
                  <a:pt x="681284" y="6312073"/>
                </a:cubicBezTo>
                <a:cubicBezTo>
                  <a:pt x="681284" y="6312073"/>
                  <a:pt x="681284" y="6312073"/>
                  <a:pt x="681284" y="6209179"/>
                </a:cubicBezTo>
                <a:cubicBezTo>
                  <a:pt x="681284" y="6209179"/>
                  <a:pt x="681284" y="6209179"/>
                  <a:pt x="772841" y="6066504"/>
                </a:cubicBezTo>
                <a:cubicBezTo>
                  <a:pt x="772841" y="6066504"/>
                  <a:pt x="772841" y="6066504"/>
                  <a:pt x="714855" y="6066504"/>
                </a:cubicBezTo>
                <a:cubicBezTo>
                  <a:pt x="714855" y="6066504"/>
                  <a:pt x="714855" y="6066504"/>
                  <a:pt x="657250" y="6163661"/>
                </a:cubicBezTo>
                <a:cubicBezTo>
                  <a:pt x="657250" y="6163661"/>
                  <a:pt x="657250" y="6163661"/>
                  <a:pt x="598501" y="6066504"/>
                </a:cubicBezTo>
                <a:cubicBezTo>
                  <a:pt x="598501" y="6066504"/>
                  <a:pt x="598501" y="6066504"/>
                  <a:pt x="539751" y="6066504"/>
                </a:cubicBezTo>
                <a:close/>
                <a:moveTo>
                  <a:pt x="1235588" y="6062679"/>
                </a:moveTo>
                <a:cubicBezTo>
                  <a:pt x="1211936" y="6062679"/>
                  <a:pt x="1191717" y="6066504"/>
                  <a:pt x="1176076" y="6074919"/>
                </a:cubicBezTo>
                <a:cubicBezTo>
                  <a:pt x="1155094" y="6085247"/>
                  <a:pt x="1139071" y="6100547"/>
                  <a:pt x="1128008" y="6120438"/>
                </a:cubicBezTo>
                <a:cubicBezTo>
                  <a:pt x="1117326" y="6140328"/>
                  <a:pt x="1111985" y="6162896"/>
                  <a:pt x="1111985" y="6188524"/>
                </a:cubicBezTo>
                <a:cubicBezTo>
                  <a:pt x="1111985" y="6212239"/>
                  <a:pt x="1116563" y="6234042"/>
                  <a:pt x="1126482" y="6253932"/>
                </a:cubicBezTo>
                <a:cubicBezTo>
                  <a:pt x="1136019" y="6273823"/>
                  <a:pt x="1150897" y="6289505"/>
                  <a:pt x="1169972" y="6300215"/>
                </a:cubicBezTo>
                <a:cubicBezTo>
                  <a:pt x="1189428" y="6310926"/>
                  <a:pt x="1212317" y="6316281"/>
                  <a:pt x="1238258" y="6316281"/>
                </a:cubicBezTo>
                <a:cubicBezTo>
                  <a:pt x="1258859" y="6316281"/>
                  <a:pt x="1279078" y="6312456"/>
                  <a:pt x="1298916" y="6304806"/>
                </a:cubicBezTo>
                <a:cubicBezTo>
                  <a:pt x="1319134" y="6297155"/>
                  <a:pt x="1334394" y="6288358"/>
                  <a:pt x="1344694" y="6278030"/>
                </a:cubicBezTo>
                <a:cubicBezTo>
                  <a:pt x="1344694" y="6278030"/>
                  <a:pt x="1344694" y="6278030"/>
                  <a:pt x="1344694" y="6180491"/>
                </a:cubicBezTo>
                <a:cubicBezTo>
                  <a:pt x="1344694" y="6180491"/>
                  <a:pt x="1344694" y="6180491"/>
                  <a:pt x="1236351" y="6180491"/>
                </a:cubicBezTo>
                <a:cubicBezTo>
                  <a:pt x="1236351" y="6180491"/>
                  <a:pt x="1236351" y="6180491"/>
                  <a:pt x="1236351" y="6221802"/>
                </a:cubicBezTo>
                <a:lnTo>
                  <a:pt x="1293956" y="6221802"/>
                </a:lnTo>
                <a:cubicBezTo>
                  <a:pt x="1293956" y="6221802"/>
                  <a:pt x="1293956" y="6221802"/>
                  <a:pt x="1293956" y="6252785"/>
                </a:cubicBezTo>
                <a:cubicBezTo>
                  <a:pt x="1286326" y="6258905"/>
                  <a:pt x="1277170" y="6263877"/>
                  <a:pt x="1266870" y="6267702"/>
                </a:cubicBezTo>
                <a:cubicBezTo>
                  <a:pt x="1256189" y="6271910"/>
                  <a:pt x="1245507" y="6273823"/>
                  <a:pt x="1234825" y="6273823"/>
                </a:cubicBezTo>
                <a:cubicBezTo>
                  <a:pt x="1213843" y="6273823"/>
                  <a:pt x="1196676" y="6266555"/>
                  <a:pt x="1183324" y="6252020"/>
                </a:cubicBezTo>
                <a:cubicBezTo>
                  <a:pt x="1170353" y="6237484"/>
                  <a:pt x="1163487" y="6215682"/>
                  <a:pt x="1163487" y="6186611"/>
                </a:cubicBezTo>
                <a:cubicBezTo>
                  <a:pt x="1163487" y="6159453"/>
                  <a:pt x="1169972" y="6139180"/>
                  <a:pt x="1182943" y="6125410"/>
                </a:cubicBezTo>
                <a:cubicBezTo>
                  <a:pt x="1195913" y="6111640"/>
                  <a:pt x="1213462" y="6104755"/>
                  <a:pt x="1235588" y="6104755"/>
                </a:cubicBezTo>
                <a:cubicBezTo>
                  <a:pt x="1250085" y="6104755"/>
                  <a:pt x="1262293" y="6108197"/>
                  <a:pt x="1271830" y="6115465"/>
                </a:cubicBezTo>
                <a:cubicBezTo>
                  <a:pt x="1281367" y="6122350"/>
                  <a:pt x="1287852" y="6131913"/>
                  <a:pt x="1291667" y="6143771"/>
                </a:cubicBezTo>
                <a:cubicBezTo>
                  <a:pt x="1291667" y="6143771"/>
                  <a:pt x="1291667" y="6143771"/>
                  <a:pt x="1341642" y="6134590"/>
                </a:cubicBezTo>
                <a:cubicBezTo>
                  <a:pt x="1336683" y="6112023"/>
                  <a:pt x="1325238" y="6094427"/>
                  <a:pt x="1308071" y="6081805"/>
                </a:cubicBezTo>
                <a:cubicBezTo>
                  <a:pt x="1290523" y="6068799"/>
                  <a:pt x="1266489" y="6062679"/>
                  <a:pt x="1235588" y="6062679"/>
                </a:cubicBezTo>
                <a:close/>
                <a:moveTo>
                  <a:pt x="1" y="2068051"/>
                </a:moveTo>
                <a:lnTo>
                  <a:pt x="1" y="2296650"/>
                </a:lnTo>
                <a:lnTo>
                  <a:pt x="179925" y="2182351"/>
                </a:lnTo>
                <a:close/>
                <a:moveTo>
                  <a:pt x="0" y="0"/>
                </a:moveTo>
                <a:lnTo>
                  <a:pt x="12192001" y="0"/>
                </a:lnTo>
                <a:lnTo>
                  <a:pt x="12192001" y="6858000"/>
                </a:lnTo>
                <a:lnTo>
                  <a:pt x="0" y="6858000"/>
                </a:lnTo>
                <a:close/>
              </a:path>
            </a:pathLst>
          </a:custGeom>
          <a:solidFill>
            <a:schemeClr val="bg2"/>
          </a:solidFill>
        </p:spPr>
        <p:txBody>
          <a:bodyPr wrap="square" lIns="72000" tIns="72000">
            <a:noAutofit/>
          </a:bodyPr>
          <a:lstStyle>
            <a:lvl1pPr marL="0" indent="0">
              <a:buNone/>
              <a:defRPr sz="1200">
                <a:solidFill>
                  <a:schemeClr val="tx1"/>
                </a:solidFill>
              </a:defRPr>
            </a:lvl1pPr>
          </a:lstStyle>
          <a:p>
            <a:r>
              <a:rPr lang="en-GB" dirty="0"/>
              <a:t>Click on frame and insert picture using the Insert tab, Pictures</a:t>
            </a:r>
          </a:p>
        </p:txBody>
      </p:sp>
      <p:sp>
        <p:nvSpPr>
          <p:cNvPr id="11" name="Subtitle Eyebrow">
            <a:extLst>
              <a:ext uri="{FF2B5EF4-FFF2-40B4-BE49-F238E27FC236}">
                <a16:creationId xmlns:a16="http://schemas.microsoft.com/office/drawing/2014/main" id="{6353DA2E-CA2A-43DA-B76E-D0614F193883}"/>
              </a:ext>
            </a:extLst>
          </p:cNvPr>
          <p:cNvSpPr>
            <a:spLocks noGrp="1"/>
          </p:cNvSpPr>
          <p:nvPr>
            <p:ph type="subTitle" idx="33" hasCustomPrompt="1"/>
          </p:nvPr>
        </p:nvSpPr>
        <p:spPr>
          <a:xfrm>
            <a:off x="404999" y="361364"/>
            <a:ext cx="1981800" cy="116100"/>
          </a:xfrm>
        </p:spPr>
        <p:txBody>
          <a:bodyPr/>
          <a:lstStyle>
            <a:lvl1pPr marL="0" indent="0" algn="l">
              <a:lnSpc>
                <a:spcPct val="100000"/>
              </a:lnSpc>
              <a:spcBef>
                <a:spcPts val="0"/>
              </a:spcBef>
              <a:spcAft>
                <a:spcPts val="0"/>
              </a:spcAft>
              <a:buFont typeface="Arial" panose="020B0604020202020204" pitchFamily="34" charset="0"/>
              <a:buChar char="​"/>
              <a:defRPr sz="675" b="0">
                <a:solidFill>
                  <a:schemeClr val="bg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dirty="0"/>
              <a:t>Click to add Eyebrow text</a:t>
            </a:r>
          </a:p>
        </p:txBody>
      </p:sp>
      <p:sp>
        <p:nvSpPr>
          <p:cNvPr id="15" name="Footer Placeholder 4">
            <a:extLst>
              <a:ext uri="{FF2B5EF4-FFF2-40B4-BE49-F238E27FC236}">
                <a16:creationId xmlns:a16="http://schemas.microsoft.com/office/drawing/2014/main" id="{C2E40A74-D14B-4514-8A7A-82ABCE0387CE}"/>
              </a:ext>
            </a:extLst>
          </p:cNvPr>
          <p:cNvSpPr>
            <a:spLocks noGrp="1"/>
          </p:cNvSpPr>
          <p:nvPr>
            <p:ph type="ftr" sz="quarter" idx="11"/>
          </p:nvPr>
        </p:nvSpPr>
        <p:spPr>
          <a:xfrm>
            <a:off x="2770199" y="361364"/>
            <a:ext cx="3851709" cy="116100"/>
          </a:xfrm>
        </p:spPr>
        <p:txBody>
          <a:bodyPr/>
          <a:lstStyle>
            <a:lvl1pPr>
              <a:defRPr>
                <a:solidFill>
                  <a:schemeClr val="bg1"/>
                </a:solidFill>
              </a:defRPr>
            </a:lvl1pPr>
          </a:lstStyle>
          <a:p>
            <a:endParaRPr lang="en-GB" dirty="0"/>
          </a:p>
        </p:txBody>
      </p:sp>
      <p:sp>
        <p:nvSpPr>
          <p:cNvPr id="16" name="Slide Number Placeholder 5">
            <a:extLst>
              <a:ext uri="{FF2B5EF4-FFF2-40B4-BE49-F238E27FC236}">
                <a16:creationId xmlns:a16="http://schemas.microsoft.com/office/drawing/2014/main" id="{797666DE-7583-4F6C-9876-65F25BFCF5AF}"/>
              </a:ext>
            </a:extLst>
          </p:cNvPr>
          <p:cNvSpPr>
            <a:spLocks noGrp="1"/>
          </p:cNvSpPr>
          <p:nvPr>
            <p:ph type="sldNum" sz="quarter" idx="12"/>
          </p:nvPr>
        </p:nvSpPr>
        <p:spPr>
          <a:xfrm>
            <a:off x="2521800" y="361364"/>
            <a:ext cx="202500" cy="116100"/>
          </a:xfrm>
        </p:spPr>
        <p:txBody>
          <a:bodyPr/>
          <a:lstStyle>
            <a:lvl1pPr>
              <a:defRPr>
                <a:solidFill>
                  <a:schemeClr val="bg1"/>
                </a:solidFill>
              </a:defRPr>
            </a:lvl1p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114738937"/>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ivider style 1">
    <p:bg>
      <p:bgPr>
        <a:solidFill>
          <a:schemeClr val="accent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3BFABE5-3710-487B-9FEB-24CECCFDE805}"/>
              </a:ext>
            </a:extLst>
          </p:cNvPr>
          <p:cNvSpPr>
            <a:spLocks noGrp="1"/>
          </p:cNvSpPr>
          <p:nvPr>
            <p:ph type="pic" sz="quarter" idx="14" hasCustomPrompt="1"/>
          </p:nvPr>
        </p:nvSpPr>
        <p:spPr>
          <a:xfrm>
            <a:off x="0" y="0"/>
            <a:ext cx="9144000" cy="5143500"/>
          </a:xfrm>
          <a:pattFill prst="wdUpDiag">
            <a:fgClr>
              <a:srgbClr val="D9D9D9"/>
            </a:fgClr>
            <a:bgClr>
              <a:schemeClr val="bg1"/>
            </a:bgClr>
          </a:pattFill>
        </p:spPr>
        <p:txBody>
          <a:bodyPr anchor="ctr"/>
          <a:lstStyle>
            <a:lvl1pPr algn="ctr">
              <a:defRPr/>
            </a:lvl1pPr>
          </a:lstStyle>
          <a:p>
            <a:r>
              <a:rPr lang="en-GB" dirty="0"/>
              <a:t>Move gradient and click icon in centre to add image</a:t>
            </a:r>
            <a:br>
              <a:rPr lang="en-GB" dirty="0"/>
            </a:br>
            <a:endParaRPr lang="en-GB" dirty="0"/>
          </a:p>
          <a:p>
            <a:endParaRPr lang="en-GB" dirty="0"/>
          </a:p>
          <a:p>
            <a:endParaRPr lang="en-GB" dirty="0"/>
          </a:p>
        </p:txBody>
      </p:sp>
      <p:graphicFrame>
        <p:nvGraphicFramePr>
          <p:cNvPr id="3" name="Objet 2" hidden="1">
            <a:extLst>
              <a:ext uri="{FF2B5EF4-FFF2-40B4-BE49-F238E27FC236}">
                <a16:creationId xmlns:a16="http://schemas.microsoft.com/office/drawing/2014/main" id="{0FC6D31B-8418-47E2-BEC8-4C4D884AEE25}"/>
              </a:ext>
            </a:extLst>
          </p:cNvPr>
          <p:cNvGraphicFramePr>
            <a:graphicFrameLocks noChangeAspect="1"/>
          </p:cNvGraphicFramePr>
          <p:nvPr userDrawn="1">
            <p:custDataLst>
              <p:tags r:id="rId1"/>
            </p:custDataLst>
            <p:extLst>
              <p:ext uri="{D42A27DB-BD31-4B8C-83A1-F6EECF244321}">
                <p14:modId xmlns:p14="http://schemas.microsoft.com/office/powerpoint/2010/main" val="1153968653"/>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3" name="Objet 2" hidden="1">
                        <a:extLst>
                          <a:ext uri="{FF2B5EF4-FFF2-40B4-BE49-F238E27FC236}">
                            <a16:creationId xmlns:a16="http://schemas.microsoft.com/office/drawing/2014/main" id="{0FC6D31B-8418-47E2-BEC8-4C4D884AEE25}"/>
                          </a:ext>
                        </a:extLst>
                      </p:cNvPr>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BFC7BE2-5BD4-49F5-A3FC-FE37C1AC9667}"/>
              </a:ext>
            </a:extLst>
          </p:cNvPr>
          <p:cNvSpPr/>
          <p:nvPr userDrawn="1">
            <p:custDataLst>
              <p:tags r:id="rId2"/>
            </p:custDataLst>
          </p:nvPr>
        </p:nvSpPr>
        <p:spPr>
          <a:xfrm>
            <a:off x="0" y="0"/>
            <a:ext cx="119063" cy="1190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4500" b="1" i="0" baseline="0" dirty="0">
              <a:latin typeface="Arial Black" panose="020B0A04020102020204" pitchFamily="34" charset="0"/>
              <a:ea typeface="+mj-ea"/>
              <a:cs typeface="+mj-cs"/>
              <a:sym typeface="Arial Black" panose="020B0A04020102020204" pitchFamily="34" charset="0"/>
            </a:endParaRPr>
          </a:p>
        </p:txBody>
      </p:sp>
      <p:sp>
        <p:nvSpPr>
          <p:cNvPr id="18" name="Title 1">
            <a:extLst>
              <a:ext uri="{FF2B5EF4-FFF2-40B4-BE49-F238E27FC236}">
                <a16:creationId xmlns:a16="http://schemas.microsoft.com/office/drawing/2014/main" id="{A7CC7BB1-2504-412F-9361-BB77A4C0663B}"/>
              </a:ext>
            </a:extLst>
          </p:cNvPr>
          <p:cNvSpPr>
            <a:spLocks noGrp="1"/>
          </p:cNvSpPr>
          <p:nvPr>
            <p:ph type="title" hasCustomPrompt="1"/>
          </p:nvPr>
        </p:nvSpPr>
        <p:spPr>
          <a:xfrm>
            <a:off x="337500" y="337500"/>
            <a:ext cx="5638656" cy="1246495"/>
          </a:xfrm>
        </p:spPr>
        <p:txBody>
          <a:bodyPr vert="horz" wrap="square" lIns="0" tIns="0" rIns="0" bIns="0" rtlCol="0" anchor="t">
            <a:spAutoFit/>
          </a:bodyPr>
          <a:lstStyle>
            <a:lvl1pPr>
              <a:defRPr lang="en-GB" sz="4500" spc="0" dirty="0">
                <a:solidFill>
                  <a:schemeClr val="bg1"/>
                </a:solidFill>
                <a:latin typeface="Arial Black" panose="020B0A04020102020204" pitchFamily="34" charset="0"/>
              </a:defRPr>
            </a:lvl1pPr>
          </a:lstStyle>
          <a:p>
            <a:pPr lvl="0"/>
            <a:r>
              <a:rPr lang="en-GB" dirty="0"/>
              <a:t>Section </a:t>
            </a:r>
            <a:br>
              <a:rPr lang="en-GB" dirty="0"/>
            </a:br>
            <a:r>
              <a:rPr lang="en-GB" dirty="0"/>
              <a:t>title</a:t>
            </a:r>
          </a:p>
        </p:txBody>
      </p:sp>
      <p:sp>
        <p:nvSpPr>
          <p:cNvPr id="19" name="Espace réservé du texte 2">
            <a:extLst>
              <a:ext uri="{FF2B5EF4-FFF2-40B4-BE49-F238E27FC236}">
                <a16:creationId xmlns:a16="http://schemas.microsoft.com/office/drawing/2014/main" id="{C8046952-CF6F-4606-B04F-66EE0742EF9E}"/>
              </a:ext>
            </a:extLst>
          </p:cNvPr>
          <p:cNvSpPr>
            <a:spLocks noGrp="1"/>
          </p:cNvSpPr>
          <p:nvPr>
            <p:ph type="body" idx="1" hasCustomPrompt="1"/>
          </p:nvPr>
        </p:nvSpPr>
        <p:spPr>
          <a:xfrm>
            <a:off x="337500" y="2112699"/>
            <a:ext cx="4234500" cy="281039"/>
          </a:xfrm>
        </p:spPr>
        <p:txBody>
          <a:bodyPr wrap="square" lIns="0" rIns="0">
            <a:spAutoFit/>
          </a:bodyPr>
          <a:lstStyle>
            <a:lvl1pPr marL="0" indent="0">
              <a:buNone/>
              <a:defRPr sz="1800" b="1">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Subtitle (optional)</a:t>
            </a:r>
          </a:p>
        </p:txBody>
      </p:sp>
      <p:sp>
        <p:nvSpPr>
          <p:cNvPr id="17" name="Slide Number Placeholder 15">
            <a:extLst>
              <a:ext uri="{FF2B5EF4-FFF2-40B4-BE49-F238E27FC236}">
                <a16:creationId xmlns:a16="http://schemas.microsoft.com/office/drawing/2014/main" id="{05F58369-4CFC-4F85-AE55-0653BC425290}"/>
              </a:ext>
            </a:extLst>
          </p:cNvPr>
          <p:cNvSpPr>
            <a:spLocks noGrp="1"/>
          </p:cNvSpPr>
          <p:nvPr>
            <p:ph type="sldNum" sz="quarter" idx="4"/>
          </p:nvPr>
        </p:nvSpPr>
        <p:spPr>
          <a:xfrm>
            <a:off x="327922" y="4709271"/>
            <a:ext cx="228278" cy="273844"/>
          </a:xfrm>
          <a:prstGeom prst="rect">
            <a:avLst/>
          </a:prstGeom>
        </p:spPr>
        <p:txBody>
          <a:bodyPr vert="horz" wrap="none" lIns="0" tIns="0" rIns="0" bIns="0" rtlCol="0" anchor="b"/>
          <a:lstStyle>
            <a:lvl1pPr algn="l">
              <a:defRPr lang="en-GB" sz="675" b="1" smtClean="0">
                <a:solidFill>
                  <a:schemeClr val="bg1"/>
                </a:solidFill>
                <a:latin typeface="+mj-lt"/>
              </a:defRPr>
            </a:lvl1pPr>
          </a:lstStyle>
          <a:p>
            <a:fld id="{D61AABEC-672F-4B68-B914-690DA978312C}" type="slidenum">
              <a:rPr lang="en-GB" smtClean="0"/>
              <a:pPr/>
              <a:t>‹#›</a:t>
            </a:fld>
            <a:r>
              <a:rPr lang="en-GB" dirty="0"/>
              <a:t>  </a:t>
            </a:r>
          </a:p>
        </p:txBody>
      </p:sp>
      <p:sp>
        <p:nvSpPr>
          <p:cNvPr id="9" name="Espace réservé du pied de page 4">
            <a:extLst>
              <a:ext uri="{FF2B5EF4-FFF2-40B4-BE49-F238E27FC236}">
                <a16:creationId xmlns:a16="http://schemas.microsoft.com/office/drawing/2014/main" id="{18D3ED00-9E13-4614-A96A-E85E156FDC93}"/>
              </a:ext>
            </a:extLst>
          </p:cNvPr>
          <p:cNvSpPr txBox="1">
            <a:spLocks/>
          </p:cNvSpPr>
          <p:nvPr userDrawn="1"/>
        </p:nvSpPr>
        <p:spPr>
          <a:xfrm>
            <a:off x="612900" y="4886802"/>
            <a:ext cx="3407984" cy="92333"/>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600" dirty="0">
                <a:solidFill>
                  <a:schemeClr val="bg1"/>
                </a:solidFill>
              </a:rPr>
              <a:t>© Ipsos | Doc Name | Month Year | Version # | Public | Internal/Client Use Only | Strictly Confidential</a:t>
            </a:r>
          </a:p>
        </p:txBody>
      </p:sp>
      <p:pic>
        <p:nvPicPr>
          <p:cNvPr id="10" name="Picture 9" descr="Logo&#10;&#10;Description automatically generated">
            <a:extLst>
              <a:ext uri="{FF2B5EF4-FFF2-40B4-BE49-F238E27FC236}">
                <a16:creationId xmlns:a16="http://schemas.microsoft.com/office/drawing/2014/main" id="{47377ED4-228E-4124-A3C4-5EA8B179E89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444124" y="4624388"/>
            <a:ext cx="369478" cy="335756"/>
          </a:xfrm>
          <a:prstGeom prst="rect">
            <a:avLst/>
          </a:prstGeom>
        </p:spPr>
      </p:pic>
    </p:spTree>
    <p:extLst>
      <p:ext uri="{BB962C8B-B14F-4D97-AF65-F5344CB8AC3E}">
        <p14:creationId xmlns:p14="http://schemas.microsoft.com/office/powerpoint/2010/main" val="796679375"/>
      </p:ext>
    </p:extLst>
  </p:cSld>
  <p:clrMapOvr>
    <a:masterClrMapping/>
  </p:clrMapOvr>
  <p:extLst>
    <p:ext uri="{DCECCB84-F9BA-43D5-87BE-67443E8EF086}">
      <p15:sldGuideLst xmlns:p15="http://schemas.microsoft.com/office/powerpoint/2012/main"/>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BACKGROUND Grapefruit">
    <p:bg>
      <p:bgPr>
        <a:solidFill>
          <a:schemeClr val="accent1"/>
        </a:solidFill>
        <a:effectLst/>
      </p:bgPr>
    </p:bg>
    <p:spTree>
      <p:nvGrpSpPr>
        <p:cNvPr id="1" name=""/>
        <p:cNvGrpSpPr/>
        <p:nvPr/>
      </p:nvGrpSpPr>
      <p:grpSpPr>
        <a:xfrm>
          <a:off x="0" y="0"/>
          <a:ext cx="0" cy="0"/>
          <a:chOff x="0" y="0"/>
          <a:chExt cx="0" cy="0"/>
        </a:xfrm>
      </p:grpSpPr>
      <p:sp>
        <p:nvSpPr>
          <p:cNvPr id="15" name="Date Placeholder 3" hidden="1">
            <a:extLst>
              <a:ext uri="{FF2B5EF4-FFF2-40B4-BE49-F238E27FC236}">
                <a16:creationId xmlns:a16="http://schemas.microsoft.com/office/drawing/2014/main" id="{30BCE865-EB97-4BB1-BA4E-65299AFC6D58}"/>
              </a:ext>
            </a:extLst>
          </p:cNvPr>
          <p:cNvSpPr>
            <a:spLocks noGrp="1"/>
          </p:cNvSpPr>
          <p:nvPr>
            <p:ph type="dt" sz="half" idx="10"/>
          </p:nvPr>
        </p:nvSpPr>
        <p:spPr>
          <a:xfrm>
            <a:off x="9144900" y="5143500"/>
            <a:ext cx="0" cy="0"/>
          </a:xfrm>
        </p:spPr>
        <p:txBody>
          <a:bodyPr/>
          <a:lstStyle/>
          <a:p>
            <a:fld id="{995AAEFB-805E-4E76-BAE2-4203F4619090}" type="datetime4">
              <a:rPr lang="en-GB" smtClean="0"/>
              <a:t>02 January 2023</a:t>
            </a:fld>
            <a:endParaRPr lang="en-GB" dirty="0"/>
          </a:p>
        </p:txBody>
      </p:sp>
      <p:sp>
        <p:nvSpPr>
          <p:cNvPr id="14" name="Background">
            <a:extLst>
              <a:ext uri="{FF2B5EF4-FFF2-40B4-BE49-F238E27FC236}">
                <a16:creationId xmlns:a16="http://schemas.microsoft.com/office/drawing/2014/main" id="{664A6DE0-79CC-4CA3-9F7F-10C5EE372E4C}"/>
              </a:ext>
            </a:extLst>
          </p:cNvPr>
          <p:cNvSpPr/>
          <p:nvPr userDrawn="1"/>
        </p:nvSpPr>
        <p:spPr>
          <a:xfrm>
            <a:off x="0" y="0"/>
            <a:ext cx="9144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en-GB" sz="1500" noProof="0" dirty="0" err="1"/>
          </a:p>
        </p:txBody>
      </p:sp>
      <p:sp>
        <p:nvSpPr>
          <p:cNvPr id="9" name="Triangle 12">
            <a:extLst>
              <a:ext uri="{FF2B5EF4-FFF2-40B4-BE49-F238E27FC236}">
                <a16:creationId xmlns:a16="http://schemas.microsoft.com/office/drawing/2014/main" id="{3A10916F-C220-4378-9C2A-98EC215EE4D0}"/>
              </a:ext>
            </a:extLst>
          </p:cNvPr>
          <p:cNvSpPr/>
          <p:nvPr userDrawn="1"/>
        </p:nvSpPr>
        <p:spPr bwMode="white">
          <a:xfrm rot="5400000">
            <a:off x="-18253" y="1568831"/>
            <a:ext cx="171449" cy="13494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latin typeface="Arial" panose="020B0604020202020204" pitchFamily="34" charset="0"/>
            </a:endParaRPr>
          </a:p>
        </p:txBody>
      </p:sp>
      <p:sp>
        <p:nvSpPr>
          <p:cNvPr id="10" name="Freeform 1">
            <a:extLst>
              <a:ext uri="{FF2B5EF4-FFF2-40B4-BE49-F238E27FC236}">
                <a16:creationId xmlns:a16="http://schemas.microsoft.com/office/drawing/2014/main" id="{85A140AF-9500-46B6-B1FC-4547A69D895F}"/>
              </a:ext>
            </a:extLst>
          </p:cNvPr>
          <p:cNvSpPr>
            <a:spLocks noChangeArrowheads="1"/>
          </p:cNvSpPr>
          <p:nvPr userDrawn="1"/>
        </p:nvSpPr>
        <p:spPr bwMode="white">
          <a:xfrm>
            <a:off x="404813" y="4547009"/>
            <a:ext cx="915861" cy="190488"/>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tx1"/>
          </a:solidFill>
          <a:ln>
            <a:noFill/>
          </a:ln>
          <a:effectLst/>
        </p:spPr>
        <p:txBody>
          <a:bodyPr wrap="none" anchor="ctr"/>
          <a:lstStyle/>
          <a:p>
            <a:endParaRPr lang="en-GB" sz="1050" noProof="0" dirty="0"/>
          </a:p>
        </p:txBody>
      </p:sp>
      <p:sp>
        <p:nvSpPr>
          <p:cNvPr id="11" name="Subtitle Eyebrow">
            <a:extLst>
              <a:ext uri="{FF2B5EF4-FFF2-40B4-BE49-F238E27FC236}">
                <a16:creationId xmlns:a16="http://schemas.microsoft.com/office/drawing/2014/main" id="{D206BE5F-CEB9-49D1-803B-E295E267D8A4}"/>
              </a:ext>
            </a:extLst>
          </p:cNvPr>
          <p:cNvSpPr>
            <a:spLocks noGrp="1"/>
          </p:cNvSpPr>
          <p:nvPr>
            <p:ph type="subTitle" idx="33" hasCustomPrompt="1"/>
          </p:nvPr>
        </p:nvSpPr>
        <p:spPr>
          <a:xfrm>
            <a:off x="404999" y="361364"/>
            <a:ext cx="1981800" cy="116100"/>
          </a:xfrm>
        </p:spPr>
        <p:txBody>
          <a:bodyPr/>
          <a:lstStyle>
            <a:lvl1pPr marL="0" indent="0" algn="l">
              <a:lnSpc>
                <a:spcPct val="100000"/>
              </a:lnSpc>
              <a:spcBef>
                <a:spcPts val="0"/>
              </a:spcBef>
              <a:spcAft>
                <a:spcPts val="0"/>
              </a:spcAft>
              <a:buFont typeface="Arial" panose="020B0604020202020204" pitchFamily="34" charset="0"/>
              <a:buChar char="​"/>
              <a:defRPr sz="675" b="0">
                <a:solidFill>
                  <a:schemeClr val="tx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dirty="0"/>
              <a:t>Click to add Eyebrow text</a:t>
            </a:r>
          </a:p>
        </p:txBody>
      </p:sp>
      <p:sp>
        <p:nvSpPr>
          <p:cNvPr id="16" name="Footer Placeholder 4">
            <a:extLst>
              <a:ext uri="{FF2B5EF4-FFF2-40B4-BE49-F238E27FC236}">
                <a16:creationId xmlns:a16="http://schemas.microsoft.com/office/drawing/2014/main" id="{0B3134F2-7EC8-4616-B8C4-C0739FE7C4AD}"/>
              </a:ext>
            </a:extLst>
          </p:cNvPr>
          <p:cNvSpPr>
            <a:spLocks noGrp="1"/>
          </p:cNvSpPr>
          <p:nvPr>
            <p:ph type="ftr" sz="quarter" idx="11"/>
          </p:nvPr>
        </p:nvSpPr>
        <p:spPr>
          <a:xfrm>
            <a:off x="2770199" y="361364"/>
            <a:ext cx="3851709" cy="116100"/>
          </a:xfrm>
        </p:spPr>
        <p:txBody>
          <a:bodyPr/>
          <a:lstStyle>
            <a:lvl1pPr>
              <a:defRPr>
                <a:solidFill>
                  <a:schemeClr val="tx1"/>
                </a:solidFill>
              </a:defRPr>
            </a:lvl1pPr>
          </a:lstStyle>
          <a:p>
            <a:endParaRPr lang="en-GB" dirty="0"/>
          </a:p>
        </p:txBody>
      </p:sp>
      <p:sp>
        <p:nvSpPr>
          <p:cNvPr id="17" name="Slide Number Placeholder 5">
            <a:extLst>
              <a:ext uri="{FF2B5EF4-FFF2-40B4-BE49-F238E27FC236}">
                <a16:creationId xmlns:a16="http://schemas.microsoft.com/office/drawing/2014/main" id="{A04E556B-9E2B-4EB6-8D41-01F75CC52BF5}"/>
              </a:ext>
            </a:extLst>
          </p:cNvPr>
          <p:cNvSpPr>
            <a:spLocks noGrp="1"/>
          </p:cNvSpPr>
          <p:nvPr>
            <p:ph type="sldNum" sz="quarter" idx="12"/>
          </p:nvPr>
        </p:nvSpPr>
        <p:spPr>
          <a:xfrm>
            <a:off x="2521800" y="361364"/>
            <a:ext cx="202500" cy="116100"/>
          </a:xfrm>
        </p:spPr>
        <p:txBody>
          <a:bodyPr/>
          <a:lstStyle>
            <a:lvl1pPr>
              <a:defRPr>
                <a:solidFill>
                  <a:schemeClr val="tx1"/>
                </a:solidFill>
              </a:defRPr>
            </a:lvl1p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3896689649"/>
      </p:ext>
    </p:extLst>
  </p:cSld>
  <p:clrMapOvr>
    <a:overrideClrMapping bg1="dk1" tx1="lt1" bg2="dk2" tx2="lt2" accent1="accent1" accent2="accent2" accent3="accent3" accent4="accent4" accent5="accent5" accent6="accent6" hlink="hlink" folHlink="folHlink"/>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BACKGROUND Plum">
    <p:bg>
      <p:bgPr>
        <a:solidFill>
          <a:schemeClr val="accent2"/>
        </a:solidFill>
        <a:effectLst/>
      </p:bgPr>
    </p:bg>
    <p:spTree>
      <p:nvGrpSpPr>
        <p:cNvPr id="1" name=""/>
        <p:cNvGrpSpPr/>
        <p:nvPr/>
      </p:nvGrpSpPr>
      <p:grpSpPr>
        <a:xfrm>
          <a:off x="0" y="0"/>
          <a:ext cx="0" cy="0"/>
          <a:chOff x="0" y="0"/>
          <a:chExt cx="0" cy="0"/>
        </a:xfrm>
      </p:grpSpPr>
      <p:sp>
        <p:nvSpPr>
          <p:cNvPr id="15" name="Date Placeholder 3" hidden="1">
            <a:extLst>
              <a:ext uri="{FF2B5EF4-FFF2-40B4-BE49-F238E27FC236}">
                <a16:creationId xmlns:a16="http://schemas.microsoft.com/office/drawing/2014/main" id="{30BCE865-EB97-4BB1-BA4E-65299AFC6D58}"/>
              </a:ext>
            </a:extLst>
          </p:cNvPr>
          <p:cNvSpPr>
            <a:spLocks noGrp="1"/>
          </p:cNvSpPr>
          <p:nvPr>
            <p:ph type="dt" sz="half" idx="10"/>
          </p:nvPr>
        </p:nvSpPr>
        <p:spPr>
          <a:xfrm>
            <a:off x="9144900" y="5143500"/>
            <a:ext cx="0" cy="0"/>
          </a:xfrm>
        </p:spPr>
        <p:txBody>
          <a:bodyPr/>
          <a:lstStyle/>
          <a:p>
            <a:fld id="{995AAEFB-805E-4E76-BAE2-4203F4619090}" type="datetime4">
              <a:rPr lang="en-GB" smtClean="0"/>
              <a:t>02 January 2023</a:t>
            </a:fld>
            <a:endParaRPr lang="en-GB" dirty="0"/>
          </a:p>
        </p:txBody>
      </p:sp>
      <p:sp>
        <p:nvSpPr>
          <p:cNvPr id="14" name="Background">
            <a:extLst>
              <a:ext uri="{FF2B5EF4-FFF2-40B4-BE49-F238E27FC236}">
                <a16:creationId xmlns:a16="http://schemas.microsoft.com/office/drawing/2014/main" id="{664A6DE0-79CC-4CA3-9F7F-10C5EE372E4C}"/>
              </a:ext>
            </a:extLst>
          </p:cNvPr>
          <p:cNvSpPr/>
          <p:nvPr userDrawn="1"/>
        </p:nvSpPr>
        <p:spPr>
          <a:xfrm>
            <a:off x="0" y="0"/>
            <a:ext cx="9144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en-GB" sz="1500" noProof="0" dirty="0" err="1"/>
          </a:p>
        </p:txBody>
      </p:sp>
      <p:sp>
        <p:nvSpPr>
          <p:cNvPr id="9" name="Triangle 12">
            <a:extLst>
              <a:ext uri="{FF2B5EF4-FFF2-40B4-BE49-F238E27FC236}">
                <a16:creationId xmlns:a16="http://schemas.microsoft.com/office/drawing/2014/main" id="{3A10916F-C220-4378-9C2A-98EC215EE4D0}"/>
              </a:ext>
            </a:extLst>
          </p:cNvPr>
          <p:cNvSpPr/>
          <p:nvPr userDrawn="1"/>
        </p:nvSpPr>
        <p:spPr bwMode="white">
          <a:xfrm rot="5400000">
            <a:off x="-18253" y="1568831"/>
            <a:ext cx="171449" cy="13494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latin typeface="Arial" panose="020B0604020202020204" pitchFamily="34" charset="0"/>
            </a:endParaRPr>
          </a:p>
        </p:txBody>
      </p:sp>
      <p:sp>
        <p:nvSpPr>
          <p:cNvPr id="10" name="Freeform 1">
            <a:extLst>
              <a:ext uri="{FF2B5EF4-FFF2-40B4-BE49-F238E27FC236}">
                <a16:creationId xmlns:a16="http://schemas.microsoft.com/office/drawing/2014/main" id="{85A140AF-9500-46B6-B1FC-4547A69D895F}"/>
              </a:ext>
            </a:extLst>
          </p:cNvPr>
          <p:cNvSpPr>
            <a:spLocks noChangeArrowheads="1"/>
          </p:cNvSpPr>
          <p:nvPr userDrawn="1"/>
        </p:nvSpPr>
        <p:spPr bwMode="white">
          <a:xfrm>
            <a:off x="404813" y="4547009"/>
            <a:ext cx="915861" cy="190488"/>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tx1"/>
          </a:solidFill>
          <a:ln>
            <a:noFill/>
          </a:ln>
          <a:effectLst/>
        </p:spPr>
        <p:txBody>
          <a:bodyPr wrap="none" anchor="ctr"/>
          <a:lstStyle/>
          <a:p>
            <a:endParaRPr lang="en-GB" sz="1050" noProof="0" dirty="0"/>
          </a:p>
        </p:txBody>
      </p:sp>
      <p:sp>
        <p:nvSpPr>
          <p:cNvPr id="11" name="Subtitle Eyebrow">
            <a:extLst>
              <a:ext uri="{FF2B5EF4-FFF2-40B4-BE49-F238E27FC236}">
                <a16:creationId xmlns:a16="http://schemas.microsoft.com/office/drawing/2014/main" id="{D206BE5F-CEB9-49D1-803B-E295E267D8A4}"/>
              </a:ext>
            </a:extLst>
          </p:cNvPr>
          <p:cNvSpPr>
            <a:spLocks noGrp="1"/>
          </p:cNvSpPr>
          <p:nvPr>
            <p:ph type="subTitle" idx="33" hasCustomPrompt="1"/>
          </p:nvPr>
        </p:nvSpPr>
        <p:spPr>
          <a:xfrm>
            <a:off x="404999" y="361364"/>
            <a:ext cx="1981800" cy="116100"/>
          </a:xfrm>
        </p:spPr>
        <p:txBody>
          <a:bodyPr/>
          <a:lstStyle>
            <a:lvl1pPr marL="0" indent="0" algn="l">
              <a:lnSpc>
                <a:spcPct val="100000"/>
              </a:lnSpc>
              <a:spcBef>
                <a:spcPts val="0"/>
              </a:spcBef>
              <a:spcAft>
                <a:spcPts val="0"/>
              </a:spcAft>
              <a:buFont typeface="Arial" panose="020B0604020202020204" pitchFamily="34" charset="0"/>
              <a:buChar char="​"/>
              <a:defRPr sz="675" b="0">
                <a:solidFill>
                  <a:schemeClr val="tx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dirty="0"/>
              <a:t>Click to add Eyebrow text</a:t>
            </a:r>
          </a:p>
        </p:txBody>
      </p:sp>
      <p:sp>
        <p:nvSpPr>
          <p:cNvPr id="16" name="Footer Placeholder 4">
            <a:extLst>
              <a:ext uri="{FF2B5EF4-FFF2-40B4-BE49-F238E27FC236}">
                <a16:creationId xmlns:a16="http://schemas.microsoft.com/office/drawing/2014/main" id="{0B3134F2-7EC8-4616-B8C4-C0739FE7C4AD}"/>
              </a:ext>
            </a:extLst>
          </p:cNvPr>
          <p:cNvSpPr>
            <a:spLocks noGrp="1"/>
          </p:cNvSpPr>
          <p:nvPr>
            <p:ph type="ftr" sz="quarter" idx="11"/>
          </p:nvPr>
        </p:nvSpPr>
        <p:spPr>
          <a:xfrm>
            <a:off x="2770199" y="361364"/>
            <a:ext cx="3851709" cy="116100"/>
          </a:xfrm>
        </p:spPr>
        <p:txBody>
          <a:bodyPr/>
          <a:lstStyle>
            <a:lvl1pPr>
              <a:defRPr>
                <a:solidFill>
                  <a:schemeClr val="tx1"/>
                </a:solidFill>
              </a:defRPr>
            </a:lvl1pPr>
          </a:lstStyle>
          <a:p>
            <a:endParaRPr lang="en-GB" dirty="0"/>
          </a:p>
        </p:txBody>
      </p:sp>
      <p:sp>
        <p:nvSpPr>
          <p:cNvPr id="17" name="Slide Number Placeholder 5">
            <a:extLst>
              <a:ext uri="{FF2B5EF4-FFF2-40B4-BE49-F238E27FC236}">
                <a16:creationId xmlns:a16="http://schemas.microsoft.com/office/drawing/2014/main" id="{A04E556B-9E2B-4EB6-8D41-01F75CC52BF5}"/>
              </a:ext>
            </a:extLst>
          </p:cNvPr>
          <p:cNvSpPr>
            <a:spLocks noGrp="1"/>
          </p:cNvSpPr>
          <p:nvPr>
            <p:ph type="sldNum" sz="quarter" idx="12"/>
          </p:nvPr>
        </p:nvSpPr>
        <p:spPr>
          <a:xfrm>
            <a:off x="2521800" y="361364"/>
            <a:ext cx="202500" cy="116100"/>
          </a:xfrm>
        </p:spPr>
        <p:txBody>
          <a:bodyPr/>
          <a:lstStyle>
            <a:lvl1pPr>
              <a:defRPr>
                <a:solidFill>
                  <a:schemeClr val="tx1"/>
                </a:solidFill>
              </a:defRPr>
            </a:lvl1p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1600584238"/>
      </p:ext>
    </p:extLst>
  </p:cSld>
  <p:clrMapOvr>
    <a:overrideClrMapping bg1="dk1" tx1="lt1" bg2="dk2" tx2="lt2" accent1="accent1" accent2="accent2" accent3="accent3" accent4="accent4" accent5="accent5" accent6="accent6" hlink="hlink" folHlink="folHlink"/>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BACKGROUND Blueberry">
    <p:bg>
      <p:bgPr>
        <a:solidFill>
          <a:schemeClr val="accent3"/>
        </a:solidFill>
        <a:effectLst/>
      </p:bgPr>
    </p:bg>
    <p:spTree>
      <p:nvGrpSpPr>
        <p:cNvPr id="1" name=""/>
        <p:cNvGrpSpPr/>
        <p:nvPr/>
      </p:nvGrpSpPr>
      <p:grpSpPr>
        <a:xfrm>
          <a:off x="0" y="0"/>
          <a:ext cx="0" cy="0"/>
          <a:chOff x="0" y="0"/>
          <a:chExt cx="0" cy="0"/>
        </a:xfrm>
      </p:grpSpPr>
      <p:sp>
        <p:nvSpPr>
          <p:cNvPr id="15" name="Date Placeholder 3" hidden="1">
            <a:extLst>
              <a:ext uri="{FF2B5EF4-FFF2-40B4-BE49-F238E27FC236}">
                <a16:creationId xmlns:a16="http://schemas.microsoft.com/office/drawing/2014/main" id="{30BCE865-EB97-4BB1-BA4E-65299AFC6D58}"/>
              </a:ext>
            </a:extLst>
          </p:cNvPr>
          <p:cNvSpPr>
            <a:spLocks noGrp="1"/>
          </p:cNvSpPr>
          <p:nvPr>
            <p:ph type="dt" sz="half" idx="10"/>
          </p:nvPr>
        </p:nvSpPr>
        <p:spPr>
          <a:xfrm>
            <a:off x="9144900" y="5143500"/>
            <a:ext cx="0" cy="0"/>
          </a:xfrm>
        </p:spPr>
        <p:txBody>
          <a:bodyPr/>
          <a:lstStyle/>
          <a:p>
            <a:fld id="{995AAEFB-805E-4E76-BAE2-4203F4619090}" type="datetime4">
              <a:rPr lang="en-GB" smtClean="0"/>
              <a:t>02 January 2023</a:t>
            </a:fld>
            <a:endParaRPr lang="en-GB" dirty="0"/>
          </a:p>
        </p:txBody>
      </p:sp>
      <p:sp>
        <p:nvSpPr>
          <p:cNvPr id="14" name="Background">
            <a:extLst>
              <a:ext uri="{FF2B5EF4-FFF2-40B4-BE49-F238E27FC236}">
                <a16:creationId xmlns:a16="http://schemas.microsoft.com/office/drawing/2014/main" id="{664A6DE0-79CC-4CA3-9F7F-10C5EE372E4C}"/>
              </a:ext>
            </a:extLst>
          </p:cNvPr>
          <p:cNvSpPr/>
          <p:nvPr userDrawn="1"/>
        </p:nvSpPr>
        <p:spPr>
          <a:xfrm>
            <a:off x="0" y="0"/>
            <a:ext cx="9144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en-GB" sz="1500" noProof="0" dirty="0" err="1"/>
          </a:p>
        </p:txBody>
      </p:sp>
      <p:sp>
        <p:nvSpPr>
          <p:cNvPr id="9" name="Triangle 12">
            <a:extLst>
              <a:ext uri="{FF2B5EF4-FFF2-40B4-BE49-F238E27FC236}">
                <a16:creationId xmlns:a16="http://schemas.microsoft.com/office/drawing/2014/main" id="{3A10916F-C220-4378-9C2A-98EC215EE4D0}"/>
              </a:ext>
            </a:extLst>
          </p:cNvPr>
          <p:cNvSpPr/>
          <p:nvPr userDrawn="1"/>
        </p:nvSpPr>
        <p:spPr bwMode="white">
          <a:xfrm rot="5400000">
            <a:off x="-18253" y="1568831"/>
            <a:ext cx="171449" cy="13494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latin typeface="Arial" panose="020B0604020202020204" pitchFamily="34" charset="0"/>
            </a:endParaRPr>
          </a:p>
        </p:txBody>
      </p:sp>
      <p:sp>
        <p:nvSpPr>
          <p:cNvPr id="10" name="Freeform 1">
            <a:extLst>
              <a:ext uri="{FF2B5EF4-FFF2-40B4-BE49-F238E27FC236}">
                <a16:creationId xmlns:a16="http://schemas.microsoft.com/office/drawing/2014/main" id="{85A140AF-9500-46B6-B1FC-4547A69D895F}"/>
              </a:ext>
            </a:extLst>
          </p:cNvPr>
          <p:cNvSpPr>
            <a:spLocks noChangeArrowheads="1"/>
          </p:cNvSpPr>
          <p:nvPr userDrawn="1"/>
        </p:nvSpPr>
        <p:spPr bwMode="white">
          <a:xfrm>
            <a:off x="404813" y="4547009"/>
            <a:ext cx="915861" cy="190488"/>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tx1"/>
          </a:solidFill>
          <a:ln>
            <a:noFill/>
          </a:ln>
          <a:effectLst/>
        </p:spPr>
        <p:txBody>
          <a:bodyPr wrap="none" anchor="ctr"/>
          <a:lstStyle/>
          <a:p>
            <a:endParaRPr lang="en-GB" sz="1050" noProof="0" dirty="0"/>
          </a:p>
        </p:txBody>
      </p:sp>
      <p:sp>
        <p:nvSpPr>
          <p:cNvPr id="11" name="Subtitle Eyebrow">
            <a:extLst>
              <a:ext uri="{FF2B5EF4-FFF2-40B4-BE49-F238E27FC236}">
                <a16:creationId xmlns:a16="http://schemas.microsoft.com/office/drawing/2014/main" id="{D206BE5F-CEB9-49D1-803B-E295E267D8A4}"/>
              </a:ext>
            </a:extLst>
          </p:cNvPr>
          <p:cNvSpPr>
            <a:spLocks noGrp="1"/>
          </p:cNvSpPr>
          <p:nvPr>
            <p:ph type="subTitle" idx="33" hasCustomPrompt="1"/>
          </p:nvPr>
        </p:nvSpPr>
        <p:spPr>
          <a:xfrm>
            <a:off x="404999" y="361364"/>
            <a:ext cx="1981800" cy="116100"/>
          </a:xfrm>
        </p:spPr>
        <p:txBody>
          <a:bodyPr/>
          <a:lstStyle>
            <a:lvl1pPr marL="0" indent="0" algn="l">
              <a:lnSpc>
                <a:spcPct val="100000"/>
              </a:lnSpc>
              <a:spcBef>
                <a:spcPts val="0"/>
              </a:spcBef>
              <a:spcAft>
                <a:spcPts val="0"/>
              </a:spcAft>
              <a:buFont typeface="Arial" panose="020B0604020202020204" pitchFamily="34" charset="0"/>
              <a:buChar char="​"/>
              <a:defRPr sz="675" b="0">
                <a:solidFill>
                  <a:schemeClr val="tx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dirty="0"/>
              <a:t>Click to add Eyebrow text</a:t>
            </a:r>
          </a:p>
        </p:txBody>
      </p:sp>
      <p:sp>
        <p:nvSpPr>
          <p:cNvPr id="16" name="Footer Placeholder 4">
            <a:extLst>
              <a:ext uri="{FF2B5EF4-FFF2-40B4-BE49-F238E27FC236}">
                <a16:creationId xmlns:a16="http://schemas.microsoft.com/office/drawing/2014/main" id="{0B3134F2-7EC8-4616-B8C4-C0739FE7C4AD}"/>
              </a:ext>
            </a:extLst>
          </p:cNvPr>
          <p:cNvSpPr>
            <a:spLocks noGrp="1"/>
          </p:cNvSpPr>
          <p:nvPr>
            <p:ph type="ftr" sz="quarter" idx="11"/>
          </p:nvPr>
        </p:nvSpPr>
        <p:spPr>
          <a:xfrm>
            <a:off x="2770199" y="361364"/>
            <a:ext cx="3851709" cy="116100"/>
          </a:xfrm>
        </p:spPr>
        <p:txBody>
          <a:bodyPr/>
          <a:lstStyle>
            <a:lvl1pPr>
              <a:defRPr>
                <a:solidFill>
                  <a:schemeClr val="tx1"/>
                </a:solidFill>
              </a:defRPr>
            </a:lvl1pPr>
          </a:lstStyle>
          <a:p>
            <a:endParaRPr lang="en-GB" dirty="0"/>
          </a:p>
        </p:txBody>
      </p:sp>
      <p:sp>
        <p:nvSpPr>
          <p:cNvPr id="17" name="Slide Number Placeholder 5">
            <a:extLst>
              <a:ext uri="{FF2B5EF4-FFF2-40B4-BE49-F238E27FC236}">
                <a16:creationId xmlns:a16="http://schemas.microsoft.com/office/drawing/2014/main" id="{A04E556B-9E2B-4EB6-8D41-01F75CC52BF5}"/>
              </a:ext>
            </a:extLst>
          </p:cNvPr>
          <p:cNvSpPr>
            <a:spLocks noGrp="1"/>
          </p:cNvSpPr>
          <p:nvPr>
            <p:ph type="sldNum" sz="quarter" idx="12"/>
          </p:nvPr>
        </p:nvSpPr>
        <p:spPr>
          <a:xfrm>
            <a:off x="2521800" y="361364"/>
            <a:ext cx="202500" cy="116100"/>
          </a:xfrm>
        </p:spPr>
        <p:txBody>
          <a:bodyPr/>
          <a:lstStyle>
            <a:lvl1pPr>
              <a:defRPr>
                <a:solidFill>
                  <a:schemeClr val="tx1"/>
                </a:solidFill>
              </a:defRPr>
            </a:lvl1p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757585427"/>
      </p:ext>
    </p:extLst>
  </p:cSld>
  <p:clrMapOvr>
    <a:overrideClrMapping bg1="dk1" tx1="lt1" bg2="dk2" tx2="lt2" accent1="accent1" accent2="accent2" accent3="accent3" accent4="accent4" accent5="accent5" accent6="accent6" hlink="hlink" folHlink="folHlink"/>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BACKGROUND Avocado">
    <p:bg>
      <p:bgPr>
        <a:solidFill>
          <a:schemeClr val="accent4"/>
        </a:solidFill>
        <a:effectLst/>
      </p:bgPr>
    </p:bg>
    <p:spTree>
      <p:nvGrpSpPr>
        <p:cNvPr id="1" name=""/>
        <p:cNvGrpSpPr/>
        <p:nvPr/>
      </p:nvGrpSpPr>
      <p:grpSpPr>
        <a:xfrm>
          <a:off x="0" y="0"/>
          <a:ext cx="0" cy="0"/>
          <a:chOff x="0" y="0"/>
          <a:chExt cx="0" cy="0"/>
        </a:xfrm>
      </p:grpSpPr>
      <p:sp>
        <p:nvSpPr>
          <p:cNvPr id="15" name="Date Placeholder 3" hidden="1">
            <a:extLst>
              <a:ext uri="{FF2B5EF4-FFF2-40B4-BE49-F238E27FC236}">
                <a16:creationId xmlns:a16="http://schemas.microsoft.com/office/drawing/2014/main" id="{30BCE865-EB97-4BB1-BA4E-65299AFC6D58}"/>
              </a:ext>
            </a:extLst>
          </p:cNvPr>
          <p:cNvSpPr>
            <a:spLocks noGrp="1"/>
          </p:cNvSpPr>
          <p:nvPr>
            <p:ph type="dt" sz="half" idx="10"/>
          </p:nvPr>
        </p:nvSpPr>
        <p:spPr>
          <a:xfrm>
            <a:off x="9144900" y="5143500"/>
            <a:ext cx="0" cy="0"/>
          </a:xfrm>
        </p:spPr>
        <p:txBody>
          <a:bodyPr/>
          <a:lstStyle/>
          <a:p>
            <a:fld id="{995AAEFB-805E-4E76-BAE2-4203F4619090}" type="datetime4">
              <a:rPr lang="en-GB" smtClean="0"/>
              <a:t>02 January 2023</a:t>
            </a:fld>
            <a:endParaRPr lang="en-GB" dirty="0"/>
          </a:p>
        </p:txBody>
      </p:sp>
      <p:sp>
        <p:nvSpPr>
          <p:cNvPr id="14" name="Background">
            <a:extLst>
              <a:ext uri="{FF2B5EF4-FFF2-40B4-BE49-F238E27FC236}">
                <a16:creationId xmlns:a16="http://schemas.microsoft.com/office/drawing/2014/main" id="{664A6DE0-79CC-4CA3-9F7F-10C5EE372E4C}"/>
              </a:ext>
            </a:extLst>
          </p:cNvPr>
          <p:cNvSpPr/>
          <p:nvPr userDrawn="1"/>
        </p:nvSpPr>
        <p:spPr>
          <a:xfrm>
            <a:off x="0" y="0"/>
            <a:ext cx="9144000" cy="514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en-GB" sz="1500" noProof="0" dirty="0" err="1"/>
          </a:p>
        </p:txBody>
      </p:sp>
      <p:sp>
        <p:nvSpPr>
          <p:cNvPr id="9" name="Triangle 12">
            <a:extLst>
              <a:ext uri="{FF2B5EF4-FFF2-40B4-BE49-F238E27FC236}">
                <a16:creationId xmlns:a16="http://schemas.microsoft.com/office/drawing/2014/main" id="{3A10916F-C220-4378-9C2A-98EC215EE4D0}"/>
              </a:ext>
            </a:extLst>
          </p:cNvPr>
          <p:cNvSpPr/>
          <p:nvPr userDrawn="1"/>
        </p:nvSpPr>
        <p:spPr bwMode="white">
          <a:xfrm rot="5400000">
            <a:off x="-18253" y="1568831"/>
            <a:ext cx="171449" cy="13494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latin typeface="Arial" panose="020B0604020202020204" pitchFamily="34" charset="0"/>
            </a:endParaRPr>
          </a:p>
        </p:txBody>
      </p:sp>
      <p:sp>
        <p:nvSpPr>
          <p:cNvPr id="10" name="Freeform 1">
            <a:extLst>
              <a:ext uri="{FF2B5EF4-FFF2-40B4-BE49-F238E27FC236}">
                <a16:creationId xmlns:a16="http://schemas.microsoft.com/office/drawing/2014/main" id="{85A140AF-9500-46B6-B1FC-4547A69D895F}"/>
              </a:ext>
            </a:extLst>
          </p:cNvPr>
          <p:cNvSpPr>
            <a:spLocks noChangeArrowheads="1"/>
          </p:cNvSpPr>
          <p:nvPr userDrawn="1"/>
        </p:nvSpPr>
        <p:spPr bwMode="white">
          <a:xfrm>
            <a:off x="404813" y="4547009"/>
            <a:ext cx="915861" cy="190488"/>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tx1"/>
          </a:solidFill>
          <a:ln>
            <a:noFill/>
          </a:ln>
          <a:effectLst/>
        </p:spPr>
        <p:txBody>
          <a:bodyPr wrap="none" anchor="ctr"/>
          <a:lstStyle/>
          <a:p>
            <a:endParaRPr lang="en-GB" sz="1050" noProof="0" dirty="0"/>
          </a:p>
        </p:txBody>
      </p:sp>
      <p:sp>
        <p:nvSpPr>
          <p:cNvPr id="11" name="Subtitle Eyebrow">
            <a:extLst>
              <a:ext uri="{FF2B5EF4-FFF2-40B4-BE49-F238E27FC236}">
                <a16:creationId xmlns:a16="http://schemas.microsoft.com/office/drawing/2014/main" id="{D206BE5F-CEB9-49D1-803B-E295E267D8A4}"/>
              </a:ext>
            </a:extLst>
          </p:cNvPr>
          <p:cNvSpPr>
            <a:spLocks noGrp="1"/>
          </p:cNvSpPr>
          <p:nvPr>
            <p:ph type="subTitle" idx="33" hasCustomPrompt="1"/>
          </p:nvPr>
        </p:nvSpPr>
        <p:spPr>
          <a:xfrm>
            <a:off x="404999" y="361364"/>
            <a:ext cx="1981800" cy="116100"/>
          </a:xfrm>
        </p:spPr>
        <p:txBody>
          <a:bodyPr/>
          <a:lstStyle>
            <a:lvl1pPr marL="0" indent="0" algn="l">
              <a:lnSpc>
                <a:spcPct val="100000"/>
              </a:lnSpc>
              <a:spcBef>
                <a:spcPts val="0"/>
              </a:spcBef>
              <a:spcAft>
                <a:spcPts val="0"/>
              </a:spcAft>
              <a:buFont typeface="Arial" panose="020B0604020202020204" pitchFamily="34" charset="0"/>
              <a:buChar char="​"/>
              <a:defRPr sz="675" b="0">
                <a:solidFill>
                  <a:schemeClr val="tx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dirty="0"/>
              <a:t>Click to add Eyebrow text</a:t>
            </a:r>
          </a:p>
        </p:txBody>
      </p:sp>
      <p:sp>
        <p:nvSpPr>
          <p:cNvPr id="16" name="Footer Placeholder 4">
            <a:extLst>
              <a:ext uri="{FF2B5EF4-FFF2-40B4-BE49-F238E27FC236}">
                <a16:creationId xmlns:a16="http://schemas.microsoft.com/office/drawing/2014/main" id="{0B3134F2-7EC8-4616-B8C4-C0739FE7C4AD}"/>
              </a:ext>
            </a:extLst>
          </p:cNvPr>
          <p:cNvSpPr>
            <a:spLocks noGrp="1"/>
          </p:cNvSpPr>
          <p:nvPr>
            <p:ph type="ftr" sz="quarter" idx="11"/>
          </p:nvPr>
        </p:nvSpPr>
        <p:spPr>
          <a:xfrm>
            <a:off x="2770199" y="361364"/>
            <a:ext cx="3851709" cy="116100"/>
          </a:xfrm>
        </p:spPr>
        <p:txBody>
          <a:bodyPr/>
          <a:lstStyle>
            <a:lvl1pPr>
              <a:defRPr>
                <a:solidFill>
                  <a:schemeClr val="tx1"/>
                </a:solidFill>
              </a:defRPr>
            </a:lvl1pPr>
          </a:lstStyle>
          <a:p>
            <a:endParaRPr lang="en-GB" dirty="0"/>
          </a:p>
        </p:txBody>
      </p:sp>
      <p:sp>
        <p:nvSpPr>
          <p:cNvPr id="17" name="Slide Number Placeholder 5">
            <a:extLst>
              <a:ext uri="{FF2B5EF4-FFF2-40B4-BE49-F238E27FC236}">
                <a16:creationId xmlns:a16="http://schemas.microsoft.com/office/drawing/2014/main" id="{A04E556B-9E2B-4EB6-8D41-01F75CC52BF5}"/>
              </a:ext>
            </a:extLst>
          </p:cNvPr>
          <p:cNvSpPr>
            <a:spLocks noGrp="1"/>
          </p:cNvSpPr>
          <p:nvPr>
            <p:ph type="sldNum" sz="quarter" idx="12"/>
          </p:nvPr>
        </p:nvSpPr>
        <p:spPr>
          <a:xfrm>
            <a:off x="2521800" y="361364"/>
            <a:ext cx="202500" cy="116100"/>
          </a:xfrm>
        </p:spPr>
        <p:txBody>
          <a:bodyPr/>
          <a:lstStyle>
            <a:lvl1pPr>
              <a:defRPr>
                <a:solidFill>
                  <a:schemeClr val="tx1"/>
                </a:solidFill>
              </a:defRPr>
            </a:lvl1p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10302066"/>
      </p:ext>
    </p:extLst>
  </p:cSld>
  <p:clrMapOvr>
    <a:overrideClrMapping bg1="dk1" tx1="lt1" bg2="dk2" tx2="lt2" accent1="accent1" accent2="accent2" accent3="accent3" accent4="accent4" accent5="accent5" accent6="accent6" hlink="hlink" folHlink="folHlink"/>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BACKGROUND Gray">
    <p:bg>
      <p:bgPr>
        <a:solidFill>
          <a:schemeClr val="accent5"/>
        </a:solidFill>
        <a:effectLst/>
      </p:bgPr>
    </p:bg>
    <p:spTree>
      <p:nvGrpSpPr>
        <p:cNvPr id="1" name=""/>
        <p:cNvGrpSpPr/>
        <p:nvPr/>
      </p:nvGrpSpPr>
      <p:grpSpPr>
        <a:xfrm>
          <a:off x="0" y="0"/>
          <a:ext cx="0" cy="0"/>
          <a:chOff x="0" y="0"/>
          <a:chExt cx="0" cy="0"/>
        </a:xfrm>
      </p:grpSpPr>
      <p:sp>
        <p:nvSpPr>
          <p:cNvPr id="15" name="Date Placeholder 3" hidden="1">
            <a:extLst>
              <a:ext uri="{FF2B5EF4-FFF2-40B4-BE49-F238E27FC236}">
                <a16:creationId xmlns:a16="http://schemas.microsoft.com/office/drawing/2014/main" id="{30BCE865-EB97-4BB1-BA4E-65299AFC6D58}"/>
              </a:ext>
            </a:extLst>
          </p:cNvPr>
          <p:cNvSpPr>
            <a:spLocks noGrp="1"/>
          </p:cNvSpPr>
          <p:nvPr>
            <p:ph type="dt" sz="half" idx="10"/>
          </p:nvPr>
        </p:nvSpPr>
        <p:spPr>
          <a:xfrm>
            <a:off x="9144900" y="5143500"/>
            <a:ext cx="0" cy="0"/>
          </a:xfrm>
        </p:spPr>
        <p:txBody>
          <a:bodyPr/>
          <a:lstStyle/>
          <a:p>
            <a:fld id="{995AAEFB-805E-4E76-BAE2-4203F4619090}" type="datetime4">
              <a:rPr lang="en-GB" smtClean="0"/>
              <a:t>02 January 2023</a:t>
            </a:fld>
            <a:endParaRPr lang="en-GB" dirty="0"/>
          </a:p>
        </p:txBody>
      </p:sp>
      <p:sp>
        <p:nvSpPr>
          <p:cNvPr id="14" name="Background">
            <a:extLst>
              <a:ext uri="{FF2B5EF4-FFF2-40B4-BE49-F238E27FC236}">
                <a16:creationId xmlns:a16="http://schemas.microsoft.com/office/drawing/2014/main" id="{664A6DE0-79CC-4CA3-9F7F-10C5EE372E4C}"/>
              </a:ext>
            </a:extLst>
          </p:cNvPr>
          <p:cNvSpPr/>
          <p:nvPr userDrawn="1"/>
        </p:nvSpPr>
        <p:spPr>
          <a:xfrm>
            <a:off x="0" y="0"/>
            <a:ext cx="9144000" cy="5143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en-GB" sz="1500" noProof="0" dirty="0" err="1"/>
          </a:p>
        </p:txBody>
      </p:sp>
      <p:sp>
        <p:nvSpPr>
          <p:cNvPr id="9" name="Triangle 12">
            <a:extLst>
              <a:ext uri="{FF2B5EF4-FFF2-40B4-BE49-F238E27FC236}">
                <a16:creationId xmlns:a16="http://schemas.microsoft.com/office/drawing/2014/main" id="{3A10916F-C220-4378-9C2A-98EC215EE4D0}"/>
              </a:ext>
            </a:extLst>
          </p:cNvPr>
          <p:cNvSpPr/>
          <p:nvPr userDrawn="1"/>
        </p:nvSpPr>
        <p:spPr bwMode="white">
          <a:xfrm rot="5400000">
            <a:off x="-18253" y="1568831"/>
            <a:ext cx="171449" cy="13494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latin typeface="Arial" panose="020B0604020202020204" pitchFamily="34" charset="0"/>
            </a:endParaRPr>
          </a:p>
        </p:txBody>
      </p:sp>
      <p:sp>
        <p:nvSpPr>
          <p:cNvPr id="10" name="Freeform 1">
            <a:extLst>
              <a:ext uri="{FF2B5EF4-FFF2-40B4-BE49-F238E27FC236}">
                <a16:creationId xmlns:a16="http://schemas.microsoft.com/office/drawing/2014/main" id="{85A140AF-9500-46B6-B1FC-4547A69D895F}"/>
              </a:ext>
            </a:extLst>
          </p:cNvPr>
          <p:cNvSpPr>
            <a:spLocks noChangeArrowheads="1"/>
          </p:cNvSpPr>
          <p:nvPr userDrawn="1"/>
        </p:nvSpPr>
        <p:spPr bwMode="white">
          <a:xfrm>
            <a:off x="404813" y="4547009"/>
            <a:ext cx="915861" cy="190488"/>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tx1"/>
          </a:solidFill>
          <a:ln>
            <a:noFill/>
          </a:ln>
          <a:effectLst/>
        </p:spPr>
        <p:txBody>
          <a:bodyPr wrap="none" anchor="ctr"/>
          <a:lstStyle/>
          <a:p>
            <a:endParaRPr lang="en-GB" sz="1050" noProof="0" dirty="0"/>
          </a:p>
        </p:txBody>
      </p:sp>
      <p:sp>
        <p:nvSpPr>
          <p:cNvPr id="11" name="Subtitle Eyebrow">
            <a:extLst>
              <a:ext uri="{FF2B5EF4-FFF2-40B4-BE49-F238E27FC236}">
                <a16:creationId xmlns:a16="http://schemas.microsoft.com/office/drawing/2014/main" id="{D206BE5F-CEB9-49D1-803B-E295E267D8A4}"/>
              </a:ext>
            </a:extLst>
          </p:cNvPr>
          <p:cNvSpPr>
            <a:spLocks noGrp="1"/>
          </p:cNvSpPr>
          <p:nvPr>
            <p:ph type="subTitle" idx="33" hasCustomPrompt="1"/>
          </p:nvPr>
        </p:nvSpPr>
        <p:spPr>
          <a:xfrm>
            <a:off x="404999" y="361364"/>
            <a:ext cx="1981800" cy="116100"/>
          </a:xfrm>
        </p:spPr>
        <p:txBody>
          <a:bodyPr/>
          <a:lstStyle>
            <a:lvl1pPr marL="0" indent="0" algn="l">
              <a:lnSpc>
                <a:spcPct val="100000"/>
              </a:lnSpc>
              <a:spcBef>
                <a:spcPts val="0"/>
              </a:spcBef>
              <a:spcAft>
                <a:spcPts val="0"/>
              </a:spcAft>
              <a:buFont typeface="Arial" panose="020B0604020202020204" pitchFamily="34" charset="0"/>
              <a:buChar char="​"/>
              <a:defRPr sz="675" b="0">
                <a:solidFill>
                  <a:schemeClr val="tx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dirty="0"/>
              <a:t>Click to add Eyebrow text</a:t>
            </a:r>
          </a:p>
        </p:txBody>
      </p:sp>
      <p:sp>
        <p:nvSpPr>
          <p:cNvPr id="16" name="Footer Placeholder 4">
            <a:extLst>
              <a:ext uri="{FF2B5EF4-FFF2-40B4-BE49-F238E27FC236}">
                <a16:creationId xmlns:a16="http://schemas.microsoft.com/office/drawing/2014/main" id="{0B3134F2-7EC8-4616-B8C4-C0739FE7C4AD}"/>
              </a:ext>
            </a:extLst>
          </p:cNvPr>
          <p:cNvSpPr>
            <a:spLocks noGrp="1"/>
          </p:cNvSpPr>
          <p:nvPr>
            <p:ph type="ftr" sz="quarter" idx="11"/>
          </p:nvPr>
        </p:nvSpPr>
        <p:spPr>
          <a:xfrm>
            <a:off x="2770199" y="361364"/>
            <a:ext cx="3851709" cy="116100"/>
          </a:xfrm>
        </p:spPr>
        <p:txBody>
          <a:bodyPr/>
          <a:lstStyle>
            <a:lvl1pPr>
              <a:defRPr>
                <a:solidFill>
                  <a:schemeClr val="tx1"/>
                </a:solidFill>
              </a:defRPr>
            </a:lvl1pPr>
          </a:lstStyle>
          <a:p>
            <a:endParaRPr lang="en-GB" dirty="0"/>
          </a:p>
        </p:txBody>
      </p:sp>
      <p:sp>
        <p:nvSpPr>
          <p:cNvPr id="17" name="Slide Number Placeholder 5">
            <a:extLst>
              <a:ext uri="{FF2B5EF4-FFF2-40B4-BE49-F238E27FC236}">
                <a16:creationId xmlns:a16="http://schemas.microsoft.com/office/drawing/2014/main" id="{A04E556B-9E2B-4EB6-8D41-01F75CC52BF5}"/>
              </a:ext>
            </a:extLst>
          </p:cNvPr>
          <p:cNvSpPr>
            <a:spLocks noGrp="1"/>
          </p:cNvSpPr>
          <p:nvPr>
            <p:ph type="sldNum" sz="quarter" idx="12"/>
          </p:nvPr>
        </p:nvSpPr>
        <p:spPr>
          <a:xfrm>
            <a:off x="2521800" y="361364"/>
            <a:ext cx="202500" cy="116100"/>
          </a:xfrm>
        </p:spPr>
        <p:txBody>
          <a:bodyPr/>
          <a:lstStyle>
            <a:lvl1pPr>
              <a:defRPr>
                <a:solidFill>
                  <a:schemeClr val="tx1"/>
                </a:solidFill>
              </a:defRPr>
            </a:lvl1p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4235248933"/>
      </p:ext>
    </p:extLst>
  </p:cSld>
  <p:clrMapOvr>
    <a:overrideClrMapping bg1="dk1" tx1="lt1" bg2="dk2" tx2="lt2" accent1="accent1" accent2="accent2" accent3="accent3" accent4="accent4" accent5="accent5" accent6="accent6" hlink="hlink" folHlink="folHlink"/>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BACKGROUND Pomegranate">
    <p:bg>
      <p:bgPr>
        <a:solidFill>
          <a:schemeClr val="accent6"/>
        </a:solidFill>
        <a:effectLst/>
      </p:bgPr>
    </p:bg>
    <p:spTree>
      <p:nvGrpSpPr>
        <p:cNvPr id="1" name=""/>
        <p:cNvGrpSpPr/>
        <p:nvPr/>
      </p:nvGrpSpPr>
      <p:grpSpPr>
        <a:xfrm>
          <a:off x="0" y="0"/>
          <a:ext cx="0" cy="0"/>
          <a:chOff x="0" y="0"/>
          <a:chExt cx="0" cy="0"/>
        </a:xfrm>
      </p:grpSpPr>
      <p:sp>
        <p:nvSpPr>
          <p:cNvPr id="15" name="Date Placeholder 3" hidden="1">
            <a:extLst>
              <a:ext uri="{FF2B5EF4-FFF2-40B4-BE49-F238E27FC236}">
                <a16:creationId xmlns:a16="http://schemas.microsoft.com/office/drawing/2014/main" id="{30BCE865-EB97-4BB1-BA4E-65299AFC6D58}"/>
              </a:ext>
            </a:extLst>
          </p:cNvPr>
          <p:cNvSpPr>
            <a:spLocks noGrp="1"/>
          </p:cNvSpPr>
          <p:nvPr>
            <p:ph type="dt" sz="half" idx="10"/>
          </p:nvPr>
        </p:nvSpPr>
        <p:spPr>
          <a:xfrm>
            <a:off x="9144900" y="5143500"/>
            <a:ext cx="0" cy="0"/>
          </a:xfrm>
        </p:spPr>
        <p:txBody>
          <a:bodyPr/>
          <a:lstStyle/>
          <a:p>
            <a:fld id="{995AAEFB-805E-4E76-BAE2-4203F4619090}" type="datetime4">
              <a:rPr lang="en-GB" smtClean="0"/>
              <a:t>02 January 2023</a:t>
            </a:fld>
            <a:endParaRPr lang="en-GB" dirty="0"/>
          </a:p>
        </p:txBody>
      </p:sp>
      <p:sp>
        <p:nvSpPr>
          <p:cNvPr id="14" name="Background">
            <a:extLst>
              <a:ext uri="{FF2B5EF4-FFF2-40B4-BE49-F238E27FC236}">
                <a16:creationId xmlns:a16="http://schemas.microsoft.com/office/drawing/2014/main" id="{664A6DE0-79CC-4CA3-9F7F-10C5EE372E4C}"/>
              </a:ext>
            </a:extLst>
          </p:cNvPr>
          <p:cNvSpPr/>
          <p:nvPr userDrawn="1"/>
        </p:nvSpPr>
        <p:spPr>
          <a:xfrm>
            <a:off x="0" y="0"/>
            <a:ext cx="9144000" cy="51435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en-GB" sz="1500" noProof="0" dirty="0" err="1"/>
          </a:p>
        </p:txBody>
      </p:sp>
      <p:sp>
        <p:nvSpPr>
          <p:cNvPr id="9" name="Triangle 12">
            <a:extLst>
              <a:ext uri="{FF2B5EF4-FFF2-40B4-BE49-F238E27FC236}">
                <a16:creationId xmlns:a16="http://schemas.microsoft.com/office/drawing/2014/main" id="{3A10916F-C220-4378-9C2A-98EC215EE4D0}"/>
              </a:ext>
            </a:extLst>
          </p:cNvPr>
          <p:cNvSpPr/>
          <p:nvPr userDrawn="1"/>
        </p:nvSpPr>
        <p:spPr bwMode="white">
          <a:xfrm rot="5400000">
            <a:off x="-18253" y="1568831"/>
            <a:ext cx="171449" cy="13494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latin typeface="Arial" panose="020B0604020202020204" pitchFamily="34" charset="0"/>
            </a:endParaRPr>
          </a:p>
        </p:txBody>
      </p:sp>
      <p:sp>
        <p:nvSpPr>
          <p:cNvPr id="10" name="Freeform 1">
            <a:extLst>
              <a:ext uri="{FF2B5EF4-FFF2-40B4-BE49-F238E27FC236}">
                <a16:creationId xmlns:a16="http://schemas.microsoft.com/office/drawing/2014/main" id="{85A140AF-9500-46B6-B1FC-4547A69D895F}"/>
              </a:ext>
            </a:extLst>
          </p:cNvPr>
          <p:cNvSpPr>
            <a:spLocks noChangeArrowheads="1"/>
          </p:cNvSpPr>
          <p:nvPr userDrawn="1"/>
        </p:nvSpPr>
        <p:spPr bwMode="white">
          <a:xfrm>
            <a:off x="404813" y="4547009"/>
            <a:ext cx="915861" cy="190488"/>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tx1"/>
          </a:solidFill>
          <a:ln>
            <a:noFill/>
          </a:ln>
          <a:effectLst/>
        </p:spPr>
        <p:txBody>
          <a:bodyPr wrap="none" anchor="ctr"/>
          <a:lstStyle/>
          <a:p>
            <a:endParaRPr lang="en-GB" sz="1050" noProof="0" dirty="0"/>
          </a:p>
        </p:txBody>
      </p:sp>
      <p:sp>
        <p:nvSpPr>
          <p:cNvPr id="11" name="Subtitle Eyebrow">
            <a:extLst>
              <a:ext uri="{FF2B5EF4-FFF2-40B4-BE49-F238E27FC236}">
                <a16:creationId xmlns:a16="http://schemas.microsoft.com/office/drawing/2014/main" id="{D206BE5F-CEB9-49D1-803B-E295E267D8A4}"/>
              </a:ext>
            </a:extLst>
          </p:cNvPr>
          <p:cNvSpPr>
            <a:spLocks noGrp="1"/>
          </p:cNvSpPr>
          <p:nvPr>
            <p:ph type="subTitle" idx="33" hasCustomPrompt="1"/>
          </p:nvPr>
        </p:nvSpPr>
        <p:spPr>
          <a:xfrm>
            <a:off x="404999" y="361364"/>
            <a:ext cx="1981800" cy="116100"/>
          </a:xfrm>
        </p:spPr>
        <p:txBody>
          <a:bodyPr/>
          <a:lstStyle>
            <a:lvl1pPr marL="0" indent="0" algn="l">
              <a:lnSpc>
                <a:spcPct val="100000"/>
              </a:lnSpc>
              <a:spcBef>
                <a:spcPts val="0"/>
              </a:spcBef>
              <a:spcAft>
                <a:spcPts val="0"/>
              </a:spcAft>
              <a:buFont typeface="Arial" panose="020B0604020202020204" pitchFamily="34" charset="0"/>
              <a:buChar char="​"/>
              <a:defRPr sz="675" b="0">
                <a:solidFill>
                  <a:schemeClr val="tx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dirty="0"/>
              <a:t>Click to add Eyebrow text</a:t>
            </a:r>
          </a:p>
        </p:txBody>
      </p:sp>
      <p:sp>
        <p:nvSpPr>
          <p:cNvPr id="16" name="Footer Placeholder 4">
            <a:extLst>
              <a:ext uri="{FF2B5EF4-FFF2-40B4-BE49-F238E27FC236}">
                <a16:creationId xmlns:a16="http://schemas.microsoft.com/office/drawing/2014/main" id="{0B3134F2-7EC8-4616-B8C4-C0739FE7C4AD}"/>
              </a:ext>
            </a:extLst>
          </p:cNvPr>
          <p:cNvSpPr>
            <a:spLocks noGrp="1"/>
          </p:cNvSpPr>
          <p:nvPr>
            <p:ph type="ftr" sz="quarter" idx="11"/>
          </p:nvPr>
        </p:nvSpPr>
        <p:spPr>
          <a:xfrm>
            <a:off x="2770199" y="361364"/>
            <a:ext cx="3851709" cy="116100"/>
          </a:xfrm>
        </p:spPr>
        <p:txBody>
          <a:bodyPr/>
          <a:lstStyle>
            <a:lvl1pPr>
              <a:defRPr>
                <a:solidFill>
                  <a:schemeClr val="tx1"/>
                </a:solidFill>
              </a:defRPr>
            </a:lvl1pPr>
          </a:lstStyle>
          <a:p>
            <a:endParaRPr lang="en-GB" dirty="0"/>
          </a:p>
        </p:txBody>
      </p:sp>
      <p:sp>
        <p:nvSpPr>
          <p:cNvPr id="17" name="Slide Number Placeholder 5">
            <a:extLst>
              <a:ext uri="{FF2B5EF4-FFF2-40B4-BE49-F238E27FC236}">
                <a16:creationId xmlns:a16="http://schemas.microsoft.com/office/drawing/2014/main" id="{A04E556B-9E2B-4EB6-8D41-01F75CC52BF5}"/>
              </a:ext>
            </a:extLst>
          </p:cNvPr>
          <p:cNvSpPr>
            <a:spLocks noGrp="1"/>
          </p:cNvSpPr>
          <p:nvPr>
            <p:ph type="sldNum" sz="quarter" idx="12"/>
          </p:nvPr>
        </p:nvSpPr>
        <p:spPr>
          <a:xfrm>
            <a:off x="2521800" y="361364"/>
            <a:ext cx="202500" cy="116100"/>
          </a:xfrm>
        </p:spPr>
        <p:txBody>
          <a:bodyPr/>
          <a:lstStyle>
            <a:lvl1pPr>
              <a:defRPr>
                <a:solidFill>
                  <a:schemeClr val="tx1"/>
                </a:solidFill>
              </a:defRPr>
            </a:lvl1p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1881912043"/>
      </p:ext>
    </p:extLst>
  </p:cSld>
  <p:clrMapOvr>
    <a:overrideClrMapping bg1="dk1" tx1="lt1" bg2="dk2" tx2="lt2" accent1="accent1" accent2="accent2" accent3="accent3" accent4="accent4" accent5="accent5" accent6="accent6" hlink="hlink" folHlink="folHlink"/>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DISPLAY Title Only">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DE4DB6AC-0CD0-4523-A347-0C4D91692F5E}"/>
              </a:ext>
            </a:extLst>
          </p:cNvPr>
          <p:cNvSpPr>
            <a:spLocks noGrp="1"/>
          </p:cNvSpPr>
          <p:nvPr>
            <p:ph type="dt" sz="half" idx="24"/>
          </p:nvPr>
        </p:nvSpPr>
        <p:spPr/>
        <p:txBody>
          <a:bodyPr/>
          <a:lstStyle/>
          <a:p>
            <a:fld id="{A78E5AC6-0044-4D78-99C1-717509E22722}" type="datetime4">
              <a:rPr lang="en-GB" smtClean="0"/>
              <a:t>02 January 2023</a:t>
            </a:fld>
            <a:endParaRPr lang="en-GB" dirty="0"/>
          </a:p>
        </p:txBody>
      </p:sp>
      <p:sp>
        <p:nvSpPr>
          <p:cNvPr id="2" name="Title 1">
            <a:extLst>
              <a:ext uri="{FF2B5EF4-FFF2-40B4-BE49-F238E27FC236}">
                <a16:creationId xmlns:a16="http://schemas.microsoft.com/office/drawing/2014/main" id="{4166AEB5-52F0-4660-8F42-9D54730AF814}"/>
              </a:ext>
            </a:extLst>
          </p:cNvPr>
          <p:cNvSpPr>
            <a:spLocks noGrp="1"/>
          </p:cNvSpPr>
          <p:nvPr>
            <p:ph type="title" hasCustomPrompt="1"/>
          </p:nvPr>
        </p:nvSpPr>
        <p:spPr>
          <a:xfrm>
            <a:off x="404813" y="1485000"/>
            <a:ext cx="4098600" cy="804600"/>
          </a:xfrm>
        </p:spPr>
        <p:txBody>
          <a:bodyPr/>
          <a:lstStyle/>
          <a:p>
            <a:r>
              <a:rPr lang="en-GB" dirty="0"/>
              <a:t>Click to add title</a:t>
            </a:r>
          </a:p>
        </p:txBody>
      </p:sp>
      <p:sp>
        <p:nvSpPr>
          <p:cNvPr id="11" name="Subtitle Eyebrow">
            <a:extLst>
              <a:ext uri="{FF2B5EF4-FFF2-40B4-BE49-F238E27FC236}">
                <a16:creationId xmlns:a16="http://schemas.microsoft.com/office/drawing/2014/main" id="{6BC49434-3EB3-41C0-83F5-556D0CF37030}"/>
              </a:ext>
            </a:extLst>
          </p:cNvPr>
          <p:cNvSpPr>
            <a:spLocks noGrp="1"/>
          </p:cNvSpPr>
          <p:nvPr>
            <p:ph type="subTitle" idx="33" hasCustomPrompt="1"/>
          </p:nvPr>
        </p:nvSpPr>
        <p:spPr>
          <a:xfrm>
            <a:off x="404999" y="361364"/>
            <a:ext cx="1981800" cy="116100"/>
          </a:xfrm>
        </p:spPr>
        <p:txBody>
          <a:bodyPr/>
          <a:lstStyle>
            <a:lvl1pPr marL="0" indent="0" algn="l">
              <a:lnSpc>
                <a:spcPct val="100000"/>
              </a:lnSpc>
              <a:spcBef>
                <a:spcPts val="0"/>
              </a:spcBef>
              <a:spcAft>
                <a:spcPts val="0"/>
              </a:spcAft>
              <a:buFont typeface="Arial" panose="020B0604020202020204" pitchFamily="34" charset="0"/>
              <a:buChar char="​"/>
              <a:defRPr sz="675" b="0">
                <a:solidFill>
                  <a:schemeClr val="accent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dirty="0"/>
              <a:t>Click to add Eyebrow text</a:t>
            </a:r>
          </a:p>
        </p:txBody>
      </p:sp>
      <p:sp>
        <p:nvSpPr>
          <p:cNvPr id="5" name="Footer Placeholder 4">
            <a:extLst>
              <a:ext uri="{FF2B5EF4-FFF2-40B4-BE49-F238E27FC236}">
                <a16:creationId xmlns:a16="http://schemas.microsoft.com/office/drawing/2014/main" id="{0BE2DE24-DF9F-447B-B6C3-908B6DD11E47}"/>
              </a:ext>
            </a:extLst>
          </p:cNvPr>
          <p:cNvSpPr>
            <a:spLocks noGrp="1"/>
          </p:cNvSpPr>
          <p:nvPr>
            <p:ph type="ftr" sz="quarter" idx="25"/>
          </p:nvPr>
        </p:nvSpPr>
        <p:spPr/>
        <p:txBody>
          <a:bodyPr/>
          <a:lstStyle/>
          <a:p>
            <a:endParaRPr lang="en-GB" dirty="0"/>
          </a:p>
        </p:txBody>
      </p:sp>
      <p:sp>
        <p:nvSpPr>
          <p:cNvPr id="6" name="Slide Number Placeholder 5">
            <a:extLst>
              <a:ext uri="{FF2B5EF4-FFF2-40B4-BE49-F238E27FC236}">
                <a16:creationId xmlns:a16="http://schemas.microsoft.com/office/drawing/2014/main" id="{A105EE41-47F6-4260-903A-1FA6906396D7}"/>
              </a:ext>
            </a:extLst>
          </p:cNvPr>
          <p:cNvSpPr>
            <a:spLocks noGrp="1"/>
          </p:cNvSpPr>
          <p:nvPr>
            <p:ph type="sldNum" sz="quarter" idx="26"/>
          </p:nvPr>
        </p:nvSpPr>
        <p:spPr/>
        <p:txBody>
          <a:bodyPr/>
          <a:lstStyle/>
          <a:p>
            <a:fld id="{23AA811B-2EBD-4900-905E-5BE206449611}" type="slidenum">
              <a:rPr lang="en-GB" smtClean="0"/>
              <a:pPr/>
              <a:t>‹#›</a:t>
            </a:fld>
            <a:endParaRPr lang="en-GB" dirty="0"/>
          </a:p>
        </p:txBody>
      </p:sp>
      <p:sp>
        <p:nvSpPr>
          <p:cNvPr id="9" name="Logo">
            <a:extLst>
              <a:ext uri="{FF2B5EF4-FFF2-40B4-BE49-F238E27FC236}">
                <a16:creationId xmlns:a16="http://schemas.microsoft.com/office/drawing/2014/main" id="{A5B96C5F-194D-42EE-8048-996C643AD70D}"/>
              </a:ext>
            </a:extLst>
          </p:cNvPr>
          <p:cNvSpPr>
            <a:spLocks noChangeArrowheads="1"/>
          </p:cNvSpPr>
          <p:nvPr userDrawn="1"/>
        </p:nvSpPr>
        <p:spPr bwMode="auto">
          <a:xfrm>
            <a:off x="8367784" y="368699"/>
            <a:ext cx="370213" cy="76999"/>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accent1"/>
          </a:solidFill>
          <a:ln>
            <a:noFill/>
          </a:ln>
          <a:effectLst/>
        </p:spPr>
        <p:txBody>
          <a:bodyPr wrap="none" anchor="ctr"/>
          <a:lstStyle/>
          <a:p>
            <a:endParaRPr lang="en-GB" sz="1050" dirty="0"/>
          </a:p>
        </p:txBody>
      </p:sp>
    </p:spTree>
    <p:extLst>
      <p:ext uri="{BB962C8B-B14F-4D97-AF65-F5344CB8AC3E}">
        <p14:creationId xmlns:p14="http://schemas.microsoft.com/office/powerpoint/2010/main" val="214072206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DISPLAY Title and Top Text ">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DE4DB6AC-0CD0-4523-A347-0C4D91692F5E}"/>
              </a:ext>
            </a:extLst>
          </p:cNvPr>
          <p:cNvSpPr>
            <a:spLocks noGrp="1"/>
          </p:cNvSpPr>
          <p:nvPr>
            <p:ph type="dt" sz="half" idx="24"/>
          </p:nvPr>
        </p:nvSpPr>
        <p:spPr/>
        <p:txBody>
          <a:bodyPr/>
          <a:lstStyle/>
          <a:p>
            <a:fld id="{C99E0EC7-52FC-46E3-A9A5-60CCE854CAD9}" type="datetime4">
              <a:rPr lang="en-GB" smtClean="0"/>
              <a:t>02 January 2023</a:t>
            </a:fld>
            <a:endParaRPr lang="en-GB" dirty="0"/>
          </a:p>
        </p:txBody>
      </p:sp>
      <p:sp>
        <p:nvSpPr>
          <p:cNvPr id="2" name="Title 1">
            <a:extLst>
              <a:ext uri="{FF2B5EF4-FFF2-40B4-BE49-F238E27FC236}">
                <a16:creationId xmlns:a16="http://schemas.microsoft.com/office/drawing/2014/main" id="{4166AEB5-52F0-4660-8F42-9D54730AF814}"/>
              </a:ext>
            </a:extLst>
          </p:cNvPr>
          <p:cNvSpPr>
            <a:spLocks noGrp="1"/>
          </p:cNvSpPr>
          <p:nvPr>
            <p:ph type="title" hasCustomPrompt="1"/>
          </p:nvPr>
        </p:nvSpPr>
        <p:spPr>
          <a:xfrm>
            <a:off x="404813" y="680400"/>
            <a:ext cx="4098600" cy="332100"/>
          </a:xfrm>
        </p:spPr>
        <p:txBody>
          <a:bodyPr/>
          <a:lstStyle/>
          <a:p>
            <a:r>
              <a:rPr lang="en-GB" dirty="0"/>
              <a:t>Click to add title</a:t>
            </a:r>
          </a:p>
        </p:txBody>
      </p:sp>
      <p:sp>
        <p:nvSpPr>
          <p:cNvPr id="11" name="Subtitle Eyebrow">
            <a:extLst>
              <a:ext uri="{FF2B5EF4-FFF2-40B4-BE49-F238E27FC236}">
                <a16:creationId xmlns:a16="http://schemas.microsoft.com/office/drawing/2014/main" id="{6BC49434-3EB3-41C0-83F5-556D0CF37030}"/>
              </a:ext>
            </a:extLst>
          </p:cNvPr>
          <p:cNvSpPr>
            <a:spLocks noGrp="1"/>
          </p:cNvSpPr>
          <p:nvPr>
            <p:ph type="subTitle" idx="33" hasCustomPrompt="1"/>
          </p:nvPr>
        </p:nvSpPr>
        <p:spPr>
          <a:xfrm>
            <a:off x="404999" y="361364"/>
            <a:ext cx="1981800" cy="116100"/>
          </a:xfrm>
        </p:spPr>
        <p:txBody>
          <a:bodyPr/>
          <a:lstStyle>
            <a:lvl1pPr marL="0" indent="0" algn="l">
              <a:lnSpc>
                <a:spcPct val="100000"/>
              </a:lnSpc>
              <a:spcBef>
                <a:spcPts val="0"/>
              </a:spcBef>
              <a:spcAft>
                <a:spcPts val="0"/>
              </a:spcAft>
              <a:buFont typeface="Arial" panose="020B0604020202020204" pitchFamily="34" charset="0"/>
              <a:buChar char="​"/>
              <a:defRPr sz="675" b="0">
                <a:solidFill>
                  <a:schemeClr val="accent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dirty="0"/>
              <a:t>Click to add Eyebrow text</a:t>
            </a:r>
          </a:p>
        </p:txBody>
      </p:sp>
      <p:sp>
        <p:nvSpPr>
          <p:cNvPr id="5" name="Footer Placeholder 4">
            <a:extLst>
              <a:ext uri="{FF2B5EF4-FFF2-40B4-BE49-F238E27FC236}">
                <a16:creationId xmlns:a16="http://schemas.microsoft.com/office/drawing/2014/main" id="{0BE2DE24-DF9F-447B-B6C3-908B6DD11E47}"/>
              </a:ext>
            </a:extLst>
          </p:cNvPr>
          <p:cNvSpPr>
            <a:spLocks noGrp="1"/>
          </p:cNvSpPr>
          <p:nvPr>
            <p:ph type="ftr" sz="quarter" idx="25"/>
          </p:nvPr>
        </p:nvSpPr>
        <p:spPr/>
        <p:txBody>
          <a:bodyPr/>
          <a:lstStyle/>
          <a:p>
            <a:endParaRPr lang="en-GB" dirty="0"/>
          </a:p>
        </p:txBody>
      </p:sp>
      <p:sp>
        <p:nvSpPr>
          <p:cNvPr id="6" name="Slide Number Placeholder 5">
            <a:extLst>
              <a:ext uri="{FF2B5EF4-FFF2-40B4-BE49-F238E27FC236}">
                <a16:creationId xmlns:a16="http://schemas.microsoft.com/office/drawing/2014/main" id="{A105EE41-47F6-4260-903A-1FA6906396D7}"/>
              </a:ext>
            </a:extLst>
          </p:cNvPr>
          <p:cNvSpPr>
            <a:spLocks noGrp="1"/>
          </p:cNvSpPr>
          <p:nvPr>
            <p:ph type="sldNum" sz="quarter" idx="26"/>
          </p:nvPr>
        </p:nvSpPr>
        <p:spPr/>
        <p:txBody>
          <a:bodyPr/>
          <a:lstStyle/>
          <a:p>
            <a:fld id="{23AA811B-2EBD-4900-905E-5BE206449611}" type="slidenum">
              <a:rPr lang="en-GB" smtClean="0"/>
              <a:pPr/>
              <a:t>‹#›</a:t>
            </a:fld>
            <a:endParaRPr lang="en-GB" dirty="0"/>
          </a:p>
        </p:txBody>
      </p:sp>
      <p:sp>
        <p:nvSpPr>
          <p:cNvPr id="9" name="Text Placeholder 8">
            <a:extLst>
              <a:ext uri="{FF2B5EF4-FFF2-40B4-BE49-F238E27FC236}">
                <a16:creationId xmlns:a16="http://schemas.microsoft.com/office/drawing/2014/main" id="{D176210D-BB15-4F94-BBD9-78DBA5A55E22}"/>
              </a:ext>
            </a:extLst>
          </p:cNvPr>
          <p:cNvSpPr>
            <a:spLocks noGrp="1"/>
          </p:cNvSpPr>
          <p:nvPr>
            <p:ph type="body" sz="quarter" idx="34" hasCustomPrompt="1"/>
          </p:nvPr>
        </p:nvSpPr>
        <p:spPr>
          <a:xfrm>
            <a:off x="405000" y="1012500"/>
            <a:ext cx="4098600" cy="483300"/>
          </a:xfrm>
        </p:spPr>
        <p:txBody>
          <a:bodyPr/>
          <a:lstStyle/>
          <a:p>
            <a:pPr lvl="0"/>
            <a:r>
              <a:rPr lang="en-GB" noProof="0" dirty="0"/>
              <a:t>Click to add text                                                                                                                                                                                                     Enter &amp; TAB for next text level                                                                                                                                                                         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p:txBody>
      </p:sp>
      <p:sp>
        <p:nvSpPr>
          <p:cNvPr id="10" name="Logo">
            <a:extLst>
              <a:ext uri="{FF2B5EF4-FFF2-40B4-BE49-F238E27FC236}">
                <a16:creationId xmlns:a16="http://schemas.microsoft.com/office/drawing/2014/main" id="{513A64FF-A7A1-4A75-B78B-C49F660B20B4}"/>
              </a:ext>
            </a:extLst>
          </p:cNvPr>
          <p:cNvSpPr>
            <a:spLocks noChangeArrowheads="1"/>
          </p:cNvSpPr>
          <p:nvPr userDrawn="1"/>
        </p:nvSpPr>
        <p:spPr bwMode="auto">
          <a:xfrm>
            <a:off x="8367784" y="368699"/>
            <a:ext cx="370213" cy="76999"/>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accent1"/>
          </a:solidFill>
          <a:ln>
            <a:noFill/>
          </a:ln>
          <a:effectLst/>
        </p:spPr>
        <p:txBody>
          <a:bodyPr wrap="none" anchor="ctr"/>
          <a:lstStyle/>
          <a:p>
            <a:endParaRPr lang="en-GB" sz="1050" dirty="0"/>
          </a:p>
        </p:txBody>
      </p:sp>
    </p:spTree>
    <p:extLst>
      <p:ext uri="{BB962C8B-B14F-4D97-AF65-F5344CB8AC3E}">
        <p14:creationId xmlns:p14="http://schemas.microsoft.com/office/powerpoint/2010/main" val="401706532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SIDEBAR Gradient">
    <p:spTree>
      <p:nvGrpSpPr>
        <p:cNvPr id="1" name=""/>
        <p:cNvGrpSpPr/>
        <p:nvPr/>
      </p:nvGrpSpPr>
      <p:grpSpPr>
        <a:xfrm>
          <a:off x="0" y="0"/>
          <a:ext cx="0" cy="0"/>
          <a:chOff x="0" y="0"/>
          <a:chExt cx="0" cy="0"/>
        </a:xfrm>
      </p:grpSpPr>
      <p:sp>
        <p:nvSpPr>
          <p:cNvPr id="2" name="Date Placeholder 1" hidden="1">
            <a:extLst>
              <a:ext uri="{FF2B5EF4-FFF2-40B4-BE49-F238E27FC236}">
                <a16:creationId xmlns:a16="http://schemas.microsoft.com/office/drawing/2014/main" id="{305BCBE0-A72F-44F9-B907-61C45B8CE45F}"/>
              </a:ext>
            </a:extLst>
          </p:cNvPr>
          <p:cNvSpPr>
            <a:spLocks noGrp="1"/>
          </p:cNvSpPr>
          <p:nvPr>
            <p:ph type="dt" sz="half" idx="24"/>
          </p:nvPr>
        </p:nvSpPr>
        <p:spPr/>
        <p:txBody>
          <a:bodyPr/>
          <a:lstStyle/>
          <a:p>
            <a:fld id="{6C25432C-546C-4B94-94D2-CBD83D0F1276}" type="datetime4">
              <a:rPr lang="en-GB" smtClean="0"/>
              <a:t>02 January 2023</a:t>
            </a:fld>
            <a:endParaRPr lang="en-GB" dirty="0"/>
          </a:p>
        </p:txBody>
      </p:sp>
      <p:pic>
        <p:nvPicPr>
          <p:cNvPr id="20" name="Graphics">
            <a:extLst>
              <a:ext uri="{FF2B5EF4-FFF2-40B4-BE49-F238E27FC236}">
                <a16:creationId xmlns:a16="http://schemas.microsoft.com/office/drawing/2014/main" id="{E14E4409-3728-490A-AB72-0EEC9B1E53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1" name="Freeform: Shape 20">
            <a:extLst>
              <a:ext uri="{FF2B5EF4-FFF2-40B4-BE49-F238E27FC236}">
                <a16:creationId xmlns:a16="http://schemas.microsoft.com/office/drawing/2014/main" id="{783B00A4-20D6-495F-906F-445B9363312B}"/>
              </a:ext>
            </a:extLst>
          </p:cNvPr>
          <p:cNvSpPr/>
          <p:nvPr userDrawn="1"/>
        </p:nvSpPr>
        <p:spPr bwMode="white">
          <a:xfrm>
            <a:off x="2261813" y="0"/>
            <a:ext cx="6882187" cy="5143500"/>
          </a:xfrm>
          <a:custGeom>
            <a:avLst/>
            <a:gdLst>
              <a:gd name="connsiteX0" fmla="*/ 2 w 9007473"/>
              <a:gd name="connsiteY0" fmla="*/ 1865314 h 6858000"/>
              <a:gd name="connsiteX1" fmla="*/ 2 w 9007473"/>
              <a:gd name="connsiteY1" fmla="*/ 2093913 h 6858000"/>
              <a:gd name="connsiteX2" fmla="*/ 179926 w 9007473"/>
              <a:gd name="connsiteY2" fmla="*/ 1979614 h 6858000"/>
              <a:gd name="connsiteX3" fmla="*/ 0 w 9007473"/>
              <a:gd name="connsiteY3" fmla="*/ 0 h 6858000"/>
              <a:gd name="connsiteX4" fmla="*/ 9007473 w 9007473"/>
              <a:gd name="connsiteY4" fmla="*/ 0 h 6858000"/>
              <a:gd name="connsiteX5" fmla="*/ 9007473 w 9007473"/>
              <a:gd name="connsiteY5" fmla="*/ 6858000 h 6858000"/>
              <a:gd name="connsiteX6" fmla="*/ 0 w 90074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07473" h="6858000">
                <a:moveTo>
                  <a:pt x="2" y="1865314"/>
                </a:moveTo>
                <a:lnTo>
                  <a:pt x="2" y="2093913"/>
                </a:lnTo>
                <a:lnTo>
                  <a:pt x="179926" y="1979614"/>
                </a:lnTo>
                <a:close/>
                <a:moveTo>
                  <a:pt x="0" y="0"/>
                </a:moveTo>
                <a:lnTo>
                  <a:pt x="9007473" y="0"/>
                </a:lnTo>
                <a:lnTo>
                  <a:pt x="900747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050" dirty="0"/>
          </a:p>
        </p:txBody>
      </p:sp>
      <p:sp>
        <p:nvSpPr>
          <p:cNvPr id="23" name="Logo">
            <a:extLst>
              <a:ext uri="{FF2B5EF4-FFF2-40B4-BE49-F238E27FC236}">
                <a16:creationId xmlns:a16="http://schemas.microsoft.com/office/drawing/2014/main" id="{E4355A66-8151-441E-ACDA-BF23348F00F5}"/>
              </a:ext>
            </a:extLst>
          </p:cNvPr>
          <p:cNvSpPr>
            <a:spLocks noChangeArrowheads="1"/>
          </p:cNvSpPr>
          <p:nvPr userDrawn="1"/>
        </p:nvSpPr>
        <p:spPr bwMode="auto">
          <a:xfrm>
            <a:off x="8367784" y="368699"/>
            <a:ext cx="370213" cy="76999"/>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accent1"/>
          </a:solidFill>
          <a:ln>
            <a:noFill/>
          </a:ln>
          <a:effectLst/>
        </p:spPr>
        <p:txBody>
          <a:bodyPr wrap="none" anchor="ctr"/>
          <a:lstStyle/>
          <a:p>
            <a:endParaRPr lang="en-GB" sz="1050" dirty="0"/>
          </a:p>
        </p:txBody>
      </p:sp>
      <p:sp>
        <p:nvSpPr>
          <p:cNvPr id="4" name="Title 3">
            <a:extLst>
              <a:ext uri="{FF2B5EF4-FFF2-40B4-BE49-F238E27FC236}">
                <a16:creationId xmlns:a16="http://schemas.microsoft.com/office/drawing/2014/main" id="{5DDF5836-A53C-4F9D-8208-19EFA158B21C}"/>
              </a:ext>
            </a:extLst>
          </p:cNvPr>
          <p:cNvSpPr>
            <a:spLocks noGrp="1"/>
          </p:cNvSpPr>
          <p:nvPr>
            <p:ph type="title" hasCustomPrompt="1"/>
          </p:nvPr>
        </p:nvSpPr>
        <p:spPr bwMode="white">
          <a:xfrm>
            <a:off x="405000" y="1012500"/>
            <a:ext cx="1657800" cy="1215000"/>
          </a:xfrm>
        </p:spPr>
        <p:txBody>
          <a:bodyPr/>
          <a:lstStyle>
            <a:lvl1pPr>
              <a:defRPr sz="1650">
                <a:solidFill>
                  <a:schemeClr val="bg1"/>
                </a:solidFill>
              </a:defRPr>
            </a:lvl1pPr>
          </a:lstStyle>
          <a:p>
            <a:r>
              <a:rPr lang="en-GB" dirty="0"/>
              <a:t>Click to add title</a:t>
            </a:r>
          </a:p>
        </p:txBody>
      </p:sp>
      <p:sp>
        <p:nvSpPr>
          <p:cNvPr id="6" name="Text Placeholder 5">
            <a:extLst>
              <a:ext uri="{FF2B5EF4-FFF2-40B4-BE49-F238E27FC236}">
                <a16:creationId xmlns:a16="http://schemas.microsoft.com/office/drawing/2014/main" id="{95BBD86D-97AD-430E-9A57-01ADDD608E45}"/>
              </a:ext>
            </a:extLst>
          </p:cNvPr>
          <p:cNvSpPr>
            <a:spLocks noGrp="1"/>
          </p:cNvSpPr>
          <p:nvPr>
            <p:ph type="body" sz="quarter" idx="21" hasCustomPrompt="1"/>
          </p:nvPr>
        </p:nvSpPr>
        <p:spPr>
          <a:xfrm>
            <a:off x="405000" y="2295000"/>
            <a:ext cx="1657800" cy="24408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GB" noProof="0" dirty="0"/>
              <a:t>Click to add text                 Enter &amp; 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22" name="Subtitle Eyebrow">
            <a:extLst>
              <a:ext uri="{FF2B5EF4-FFF2-40B4-BE49-F238E27FC236}">
                <a16:creationId xmlns:a16="http://schemas.microsoft.com/office/drawing/2014/main" id="{73F544EF-7F8D-4C5B-9DAD-E103EDE1988A}"/>
              </a:ext>
            </a:extLst>
          </p:cNvPr>
          <p:cNvSpPr>
            <a:spLocks noGrp="1"/>
          </p:cNvSpPr>
          <p:nvPr>
            <p:ph type="subTitle" idx="33" hasCustomPrompt="1"/>
          </p:nvPr>
        </p:nvSpPr>
        <p:spPr>
          <a:xfrm>
            <a:off x="404999" y="361364"/>
            <a:ext cx="1657800" cy="116100"/>
          </a:xfrm>
        </p:spPr>
        <p:txBody>
          <a:bodyPr/>
          <a:lstStyle>
            <a:lvl1pPr marL="0" indent="0" algn="l">
              <a:lnSpc>
                <a:spcPct val="100000"/>
              </a:lnSpc>
              <a:spcBef>
                <a:spcPts val="0"/>
              </a:spcBef>
              <a:spcAft>
                <a:spcPts val="0"/>
              </a:spcAft>
              <a:buFont typeface="Arial" panose="020B0604020202020204" pitchFamily="34" charset="0"/>
              <a:buChar char="​"/>
              <a:defRPr sz="675" b="0">
                <a:solidFill>
                  <a:schemeClr val="bg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dirty="0"/>
              <a:t>Click to add Eyebrow text</a:t>
            </a:r>
          </a:p>
        </p:txBody>
      </p:sp>
      <p:sp>
        <p:nvSpPr>
          <p:cNvPr id="12" name="Footer Placeholder 11">
            <a:extLst>
              <a:ext uri="{FF2B5EF4-FFF2-40B4-BE49-F238E27FC236}">
                <a16:creationId xmlns:a16="http://schemas.microsoft.com/office/drawing/2014/main" id="{335DA131-1B1A-4190-8E80-D3E5E3F6A578}"/>
              </a:ext>
            </a:extLst>
          </p:cNvPr>
          <p:cNvSpPr>
            <a:spLocks noGrp="1"/>
          </p:cNvSpPr>
          <p:nvPr>
            <p:ph type="ftr" sz="quarter" idx="25"/>
          </p:nvPr>
        </p:nvSpPr>
        <p:spPr/>
        <p:txBody>
          <a:bodyPr/>
          <a:lstStyle/>
          <a:p>
            <a:endParaRPr lang="en-GB" dirty="0"/>
          </a:p>
        </p:txBody>
      </p:sp>
      <p:sp>
        <p:nvSpPr>
          <p:cNvPr id="18" name="Slide Number Placeholder 17">
            <a:extLst>
              <a:ext uri="{FF2B5EF4-FFF2-40B4-BE49-F238E27FC236}">
                <a16:creationId xmlns:a16="http://schemas.microsoft.com/office/drawing/2014/main" id="{F757291D-FDE8-4C50-A167-DF40C225CDDC}"/>
              </a:ext>
            </a:extLst>
          </p:cNvPr>
          <p:cNvSpPr>
            <a:spLocks noGrp="1"/>
          </p:cNvSpPr>
          <p:nvPr>
            <p:ph type="sldNum" sz="quarter" idx="26"/>
          </p:nvPr>
        </p:nvSpPr>
        <p:spPr/>
        <p:txBody>
          <a:body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2081425368"/>
      </p:ext>
    </p:extLst>
  </p:cSld>
  <p:clrMapOvr>
    <a:masterClrMapping/>
  </p:clrMapOvr>
  <p:extLst>
    <p:ext uri="{DCECCB84-F9BA-43D5-87BE-67443E8EF086}">
      <p15:sldGuideLst xmlns:p15="http://schemas.microsoft.com/office/powerpoint/2012/main">
        <p15:guide id="1" orient="horz" pos="1991">
          <p15:clr>
            <a:srgbClr val="FBAE40"/>
          </p15:clr>
        </p15:guide>
        <p15:guide id="2" orient="horz" pos="2215">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SIDEBAR Stone Gray">
    <p:spTree>
      <p:nvGrpSpPr>
        <p:cNvPr id="1" name=""/>
        <p:cNvGrpSpPr/>
        <p:nvPr/>
      </p:nvGrpSpPr>
      <p:grpSpPr>
        <a:xfrm>
          <a:off x="0" y="0"/>
          <a:ext cx="0" cy="0"/>
          <a:chOff x="0" y="0"/>
          <a:chExt cx="0" cy="0"/>
        </a:xfrm>
      </p:grpSpPr>
      <p:sp>
        <p:nvSpPr>
          <p:cNvPr id="2" name="Date Placeholder 1" hidden="1">
            <a:extLst>
              <a:ext uri="{FF2B5EF4-FFF2-40B4-BE49-F238E27FC236}">
                <a16:creationId xmlns:a16="http://schemas.microsoft.com/office/drawing/2014/main" id="{305BCBE0-A72F-44F9-B907-61C45B8CE45F}"/>
              </a:ext>
            </a:extLst>
          </p:cNvPr>
          <p:cNvSpPr>
            <a:spLocks noGrp="1"/>
          </p:cNvSpPr>
          <p:nvPr>
            <p:ph type="dt" sz="half" idx="24"/>
          </p:nvPr>
        </p:nvSpPr>
        <p:spPr/>
        <p:txBody>
          <a:bodyPr/>
          <a:lstStyle/>
          <a:p>
            <a:fld id="{AA227A8B-438B-40F9-BE80-A730A3920172}" type="datetime4">
              <a:rPr lang="en-GB" smtClean="0"/>
              <a:t>02 January 2023</a:t>
            </a:fld>
            <a:endParaRPr lang="en-GB" dirty="0"/>
          </a:p>
        </p:txBody>
      </p:sp>
      <p:sp>
        <p:nvSpPr>
          <p:cNvPr id="19" name="Background">
            <a:extLst>
              <a:ext uri="{FF2B5EF4-FFF2-40B4-BE49-F238E27FC236}">
                <a16:creationId xmlns:a16="http://schemas.microsoft.com/office/drawing/2014/main" id="{7084BBB7-2084-4752-B455-CD607B1E374B}"/>
              </a:ext>
            </a:extLst>
          </p:cNvPr>
          <p:cNvSpPr/>
          <p:nvPr userDrawn="1"/>
        </p:nvSpPr>
        <p:spPr>
          <a:xfrm>
            <a:off x="0" y="0"/>
            <a:ext cx="9144900" cy="5146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noProof="0" dirty="0" err="1"/>
          </a:p>
        </p:txBody>
      </p:sp>
      <p:sp>
        <p:nvSpPr>
          <p:cNvPr id="21" name="Freeform: Shape 20">
            <a:extLst>
              <a:ext uri="{FF2B5EF4-FFF2-40B4-BE49-F238E27FC236}">
                <a16:creationId xmlns:a16="http://schemas.microsoft.com/office/drawing/2014/main" id="{783B00A4-20D6-495F-906F-445B9363312B}"/>
              </a:ext>
            </a:extLst>
          </p:cNvPr>
          <p:cNvSpPr/>
          <p:nvPr userDrawn="1"/>
        </p:nvSpPr>
        <p:spPr bwMode="white">
          <a:xfrm>
            <a:off x="2261813" y="0"/>
            <a:ext cx="6882187" cy="5143500"/>
          </a:xfrm>
          <a:custGeom>
            <a:avLst/>
            <a:gdLst>
              <a:gd name="connsiteX0" fmla="*/ 2 w 9007473"/>
              <a:gd name="connsiteY0" fmla="*/ 1865314 h 6858000"/>
              <a:gd name="connsiteX1" fmla="*/ 2 w 9007473"/>
              <a:gd name="connsiteY1" fmla="*/ 2093913 h 6858000"/>
              <a:gd name="connsiteX2" fmla="*/ 179926 w 9007473"/>
              <a:gd name="connsiteY2" fmla="*/ 1979614 h 6858000"/>
              <a:gd name="connsiteX3" fmla="*/ 0 w 9007473"/>
              <a:gd name="connsiteY3" fmla="*/ 0 h 6858000"/>
              <a:gd name="connsiteX4" fmla="*/ 9007473 w 9007473"/>
              <a:gd name="connsiteY4" fmla="*/ 0 h 6858000"/>
              <a:gd name="connsiteX5" fmla="*/ 9007473 w 9007473"/>
              <a:gd name="connsiteY5" fmla="*/ 6858000 h 6858000"/>
              <a:gd name="connsiteX6" fmla="*/ 0 w 90074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07473" h="6858000">
                <a:moveTo>
                  <a:pt x="2" y="1865314"/>
                </a:moveTo>
                <a:lnTo>
                  <a:pt x="2" y="2093913"/>
                </a:lnTo>
                <a:lnTo>
                  <a:pt x="179926" y="1979614"/>
                </a:lnTo>
                <a:close/>
                <a:moveTo>
                  <a:pt x="0" y="0"/>
                </a:moveTo>
                <a:lnTo>
                  <a:pt x="9007473" y="0"/>
                </a:lnTo>
                <a:lnTo>
                  <a:pt x="900747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050" dirty="0"/>
          </a:p>
        </p:txBody>
      </p:sp>
      <p:sp>
        <p:nvSpPr>
          <p:cNvPr id="23" name="Logo">
            <a:extLst>
              <a:ext uri="{FF2B5EF4-FFF2-40B4-BE49-F238E27FC236}">
                <a16:creationId xmlns:a16="http://schemas.microsoft.com/office/drawing/2014/main" id="{E4355A66-8151-441E-ACDA-BF23348F00F5}"/>
              </a:ext>
            </a:extLst>
          </p:cNvPr>
          <p:cNvSpPr>
            <a:spLocks noChangeArrowheads="1"/>
          </p:cNvSpPr>
          <p:nvPr userDrawn="1"/>
        </p:nvSpPr>
        <p:spPr bwMode="auto">
          <a:xfrm>
            <a:off x="8367784" y="368699"/>
            <a:ext cx="370213" cy="76999"/>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accent1"/>
          </a:solidFill>
          <a:ln>
            <a:noFill/>
          </a:ln>
          <a:effectLst/>
        </p:spPr>
        <p:txBody>
          <a:bodyPr wrap="none" anchor="ctr"/>
          <a:lstStyle/>
          <a:p>
            <a:endParaRPr lang="en-GB" sz="1050" dirty="0"/>
          </a:p>
        </p:txBody>
      </p:sp>
      <p:sp>
        <p:nvSpPr>
          <p:cNvPr id="4" name="Title 3">
            <a:extLst>
              <a:ext uri="{FF2B5EF4-FFF2-40B4-BE49-F238E27FC236}">
                <a16:creationId xmlns:a16="http://schemas.microsoft.com/office/drawing/2014/main" id="{5DDF5836-A53C-4F9D-8208-19EFA158B21C}"/>
              </a:ext>
            </a:extLst>
          </p:cNvPr>
          <p:cNvSpPr>
            <a:spLocks noGrp="1"/>
          </p:cNvSpPr>
          <p:nvPr>
            <p:ph type="title" hasCustomPrompt="1"/>
          </p:nvPr>
        </p:nvSpPr>
        <p:spPr bwMode="white">
          <a:xfrm>
            <a:off x="405000" y="1012500"/>
            <a:ext cx="1657800" cy="1215000"/>
          </a:xfrm>
        </p:spPr>
        <p:txBody>
          <a:bodyPr/>
          <a:lstStyle>
            <a:lvl1pPr>
              <a:defRPr sz="1650">
                <a:solidFill>
                  <a:schemeClr val="tx1"/>
                </a:solidFill>
              </a:defRPr>
            </a:lvl1pPr>
          </a:lstStyle>
          <a:p>
            <a:r>
              <a:rPr lang="en-GB" dirty="0"/>
              <a:t>Click to add title</a:t>
            </a:r>
          </a:p>
        </p:txBody>
      </p:sp>
      <p:sp>
        <p:nvSpPr>
          <p:cNvPr id="6" name="Text Placeholder 5">
            <a:extLst>
              <a:ext uri="{FF2B5EF4-FFF2-40B4-BE49-F238E27FC236}">
                <a16:creationId xmlns:a16="http://schemas.microsoft.com/office/drawing/2014/main" id="{95BBD86D-97AD-430E-9A57-01ADDD608E45}"/>
              </a:ext>
            </a:extLst>
          </p:cNvPr>
          <p:cNvSpPr>
            <a:spLocks noGrp="1"/>
          </p:cNvSpPr>
          <p:nvPr>
            <p:ph type="body" sz="quarter" idx="21" hasCustomPrompt="1"/>
          </p:nvPr>
        </p:nvSpPr>
        <p:spPr>
          <a:xfrm>
            <a:off x="405000" y="2297700"/>
            <a:ext cx="1657800" cy="2440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GB" noProof="0" dirty="0"/>
              <a:t>Click to add text                 Enter &amp; 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22" name="Subtitle Eyebrow">
            <a:extLst>
              <a:ext uri="{FF2B5EF4-FFF2-40B4-BE49-F238E27FC236}">
                <a16:creationId xmlns:a16="http://schemas.microsoft.com/office/drawing/2014/main" id="{73F544EF-7F8D-4C5B-9DAD-E103EDE1988A}"/>
              </a:ext>
            </a:extLst>
          </p:cNvPr>
          <p:cNvSpPr>
            <a:spLocks noGrp="1"/>
          </p:cNvSpPr>
          <p:nvPr>
            <p:ph type="subTitle" idx="33" hasCustomPrompt="1"/>
          </p:nvPr>
        </p:nvSpPr>
        <p:spPr>
          <a:xfrm>
            <a:off x="404999" y="361364"/>
            <a:ext cx="1657800" cy="116100"/>
          </a:xfrm>
        </p:spPr>
        <p:txBody>
          <a:bodyPr/>
          <a:lstStyle>
            <a:lvl1pPr marL="0" indent="0" algn="l">
              <a:lnSpc>
                <a:spcPct val="100000"/>
              </a:lnSpc>
              <a:spcBef>
                <a:spcPts val="0"/>
              </a:spcBef>
              <a:spcAft>
                <a:spcPts val="0"/>
              </a:spcAft>
              <a:buFont typeface="Arial" panose="020B0604020202020204" pitchFamily="34" charset="0"/>
              <a:buChar char="​"/>
              <a:defRPr sz="675" b="0">
                <a:solidFill>
                  <a:schemeClr val="accent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dirty="0"/>
              <a:t>Click to add Eyebrow text</a:t>
            </a:r>
          </a:p>
        </p:txBody>
      </p:sp>
      <p:sp>
        <p:nvSpPr>
          <p:cNvPr id="12" name="Footer Placeholder 11">
            <a:extLst>
              <a:ext uri="{FF2B5EF4-FFF2-40B4-BE49-F238E27FC236}">
                <a16:creationId xmlns:a16="http://schemas.microsoft.com/office/drawing/2014/main" id="{335DA131-1B1A-4190-8E80-D3E5E3F6A578}"/>
              </a:ext>
            </a:extLst>
          </p:cNvPr>
          <p:cNvSpPr>
            <a:spLocks noGrp="1"/>
          </p:cNvSpPr>
          <p:nvPr>
            <p:ph type="ftr" sz="quarter" idx="25"/>
          </p:nvPr>
        </p:nvSpPr>
        <p:spPr/>
        <p:txBody>
          <a:bodyPr/>
          <a:lstStyle/>
          <a:p>
            <a:endParaRPr lang="en-GB" dirty="0"/>
          </a:p>
        </p:txBody>
      </p:sp>
      <p:sp>
        <p:nvSpPr>
          <p:cNvPr id="18" name="Slide Number Placeholder 17">
            <a:extLst>
              <a:ext uri="{FF2B5EF4-FFF2-40B4-BE49-F238E27FC236}">
                <a16:creationId xmlns:a16="http://schemas.microsoft.com/office/drawing/2014/main" id="{F757291D-FDE8-4C50-A167-DF40C225CDDC}"/>
              </a:ext>
            </a:extLst>
          </p:cNvPr>
          <p:cNvSpPr>
            <a:spLocks noGrp="1"/>
          </p:cNvSpPr>
          <p:nvPr>
            <p:ph type="sldNum" sz="quarter" idx="26"/>
          </p:nvPr>
        </p:nvSpPr>
        <p:spPr/>
        <p:txBody>
          <a:body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820568790"/>
      </p:ext>
    </p:extLst>
  </p:cSld>
  <p:clrMapOvr>
    <a:masterClrMapping/>
  </p:clrMapOvr>
  <p:extLst>
    <p:ext uri="{DCECCB84-F9BA-43D5-87BE-67443E8EF086}">
      <p15:sldGuideLst xmlns:p15="http://schemas.microsoft.com/office/powerpoint/2012/main">
        <p15:guide id="1" orient="horz" pos="1991">
          <p15:clr>
            <a:srgbClr val="FBAE40"/>
          </p15:clr>
        </p15:guide>
        <p15:guide id="2" orient="horz" pos="2215">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Divider style 2">
    <p:bg>
      <p:bgPr>
        <a:solidFill>
          <a:schemeClr val="accent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A76466A-5AA8-4586-A38B-59ED6E9039F2}"/>
              </a:ext>
            </a:extLst>
          </p:cNvPr>
          <p:cNvSpPr/>
          <p:nvPr userDrawn="1"/>
        </p:nvSpPr>
        <p:spPr>
          <a:xfrm>
            <a:off x="1689755" y="0"/>
            <a:ext cx="7454246" cy="5143500"/>
          </a:xfrm>
          <a:prstGeom prst="rect">
            <a:avLst/>
          </a:prstGeom>
          <a:gradFill flip="none" rotWithShape="1">
            <a:gsLst>
              <a:gs pos="21000">
                <a:schemeClr val="tx1">
                  <a:alpha val="0"/>
                </a:schemeClr>
              </a:gs>
              <a:gs pos="100000">
                <a:schemeClr val="tx1">
                  <a:alpha val="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l">
              <a:lnSpc>
                <a:spcPct val="110000"/>
              </a:lnSpc>
            </a:pPr>
            <a:endParaRPr lang="en-GB" sz="1800" dirty="0" err="1">
              <a:solidFill>
                <a:schemeClr val="tx1"/>
              </a:solidFill>
            </a:endParaRPr>
          </a:p>
        </p:txBody>
      </p:sp>
      <p:graphicFrame>
        <p:nvGraphicFramePr>
          <p:cNvPr id="5" name="Objet 4" hidden="1">
            <a:extLst>
              <a:ext uri="{FF2B5EF4-FFF2-40B4-BE49-F238E27FC236}">
                <a16:creationId xmlns:a16="http://schemas.microsoft.com/office/drawing/2014/main" id="{60ABFA1E-B316-436E-9376-68EB419FC111}"/>
              </a:ext>
            </a:extLst>
          </p:cNvPr>
          <p:cNvGraphicFramePr>
            <a:graphicFrameLocks noChangeAspect="1"/>
          </p:cNvGraphicFramePr>
          <p:nvPr userDrawn="1">
            <p:custDataLst>
              <p:tags r:id="rId1"/>
            </p:custData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5" name="Objet 4" hidden="1">
                        <a:extLst>
                          <a:ext uri="{FF2B5EF4-FFF2-40B4-BE49-F238E27FC236}">
                            <a16:creationId xmlns:a16="http://schemas.microsoft.com/office/drawing/2014/main" id="{60ABFA1E-B316-436E-9376-68EB419FC111}"/>
                          </a:ext>
                        </a:extLst>
                      </p:cNvPr>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090B98A0-6801-4768-B6F7-29BDCE8AEFAF}"/>
              </a:ext>
            </a:extLst>
          </p:cNvPr>
          <p:cNvSpPr/>
          <p:nvPr userDrawn="1">
            <p:custDataLst>
              <p:tags r:id="rId2"/>
            </p:custDataLst>
          </p:nvPr>
        </p:nvSpPr>
        <p:spPr>
          <a:xfrm>
            <a:off x="0" y="0"/>
            <a:ext cx="119063" cy="1190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4500" b="1" i="0" baseline="0" dirty="0">
              <a:latin typeface="Arial Black" panose="020B0A04020102020204" pitchFamily="34" charset="0"/>
              <a:ea typeface="+mj-ea"/>
              <a:cs typeface="+mj-cs"/>
              <a:sym typeface="Arial Black" panose="020B0A04020102020204" pitchFamily="34" charset="0"/>
            </a:endParaRPr>
          </a:p>
        </p:txBody>
      </p:sp>
      <p:sp>
        <p:nvSpPr>
          <p:cNvPr id="22" name="Espace réservé du texte 11">
            <a:extLst>
              <a:ext uri="{FF2B5EF4-FFF2-40B4-BE49-F238E27FC236}">
                <a16:creationId xmlns:a16="http://schemas.microsoft.com/office/drawing/2014/main" id="{33D4A3F2-F359-4910-A404-46BF044E4AF2}"/>
              </a:ext>
            </a:extLst>
          </p:cNvPr>
          <p:cNvSpPr>
            <a:spLocks noGrp="1"/>
          </p:cNvSpPr>
          <p:nvPr>
            <p:ph type="body" sz="quarter" idx="13" hasCustomPrompt="1"/>
          </p:nvPr>
        </p:nvSpPr>
        <p:spPr>
          <a:xfrm>
            <a:off x="333918" y="271079"/>
            <a:ext cx="1316707" cy="765958"/>
          </a:xfrm>
        </p:spPr>
        <p:txBody>
          <a:bodyPr wrap="none" anchor="ctr">
            <a:noAutofit/>
          </a:bodyPr>
          <a:lstStyle>
            <a:lvl1pPr marL="0" indent="0">
              <a:buNone/>
              <a:defRPr sz="6600" b="1">
                <a:solidFill>
                  <a:schemeClr val="bg1"/>
                </a:solidFill>
              </a:defRPr>
            </a:lvl1pPr>
          </a:lstStyle>
          <a:p>
            <a:pPr lvl="0"/>
            <a:r>
              <a:rPr lang="en-GB" dirty="0"/>
              <a:t>01.</a:t>
            </a:r>
          </a:p>
        </p:txBody>
      </p:sp>
      <p:sp>
        <p:nvSpPr>
          <p:cNvPr id="23" name="Title 1">
            <a:extLst>
              <a:ext uri="{FF2B5EF4-FFF2-40B4-BE49-F238E27FC236}">
                <a16:creationId xmlns:a16="http://schemas.microsoft.com/office/drawing/2014/main" id="{D02C7E95-0776-4566-9F9E-853072349655}"/>
              </a:ext>
            </a:extLst>
          </p:cNvPr>
          <p:cNvSpPr>
            <a:spLocks noGrp="1"/>
          </p:cNvSpPr>
          <p:nvPr>
            <p:ph type="title" hasCustomPrompt="1"/>
          </p:nvPr>
        </p:nvSpPr>
        <p:spPr>
          <a:xfrm>
            <a:off x="339162" y="1221179"/>
            <a:ext cx="5663997" cy="623248"/>
          </a:xfrm>
        </p:spPr>
        <p:txBody>
          <a:bodyPr vert="horz" wrap="square" lIns="0" tIns="0" rIns="0" bIns="0" rtlCol="0" anchor="t">
            <a:spAutoFit/>
          </a:bodyPr>
          <a:lstStyle>
            <a:lvl1pPr>
              <a:defRPr lang="en-GB" sz="4500" spc="0" dirty="0">
                <a:solidFill>
                  <a:schemeClr val="bg1"/>
                </a:solidFill>
                <a:latin typeface="Arial Black" panose="020B0A04020102020204" pitchFamily="34" charset="0"/>
              </a:defRPr>
            </a:lvl1pPr>
          </a:lstStyle>
          <a:p>
            <a:pPr lvl="0"/>
            <a:r>
              <a:rPr lang="en-GB" dirty="0"/>
              <a:t>Section title</a:t>
            </a:r>
          </a:p>
        </p:txBody>
      </p:sp>
      <p:sp>
        <p:nvSpPr>
          <p:cNvPr id="13" name="Espace réservé du texte 2">
            <a:extLst>
              <a:ext uri="{FF2B5EF4-FFF2-40B4-BE49-F238E27FC236}">
                <a16:creationId xmlns:a16="http://schemas.microsoft.com/office/drawing/2014/main" id="{05670778-992C-450F-AD18-EDF3DF65D9E0}"/>
              </a:ext>
            </a:extLst>
          </p:cNvPr>
          <p:cNvSpPr>
            <a:spLocks noGrp="1"/>
          </p:cNvSpPr>
          <p:nvPr>
            <p:ph type="body" idx="1" hasCustomPrompt="1"/>
          </p:nvPr>
        </p:nvSpPr>
        <p:spPr>
          <a:xfrm>
            <a:off x="335667" y="3322397"/>
            <a:ext cx="5663997" cy="234248"/>
          </a:xfrm>
        </p:spPr>
        <p:txBody>
          <a:bodyPr wrap="square" lIns="0" rIns="0" anchor="t">
            <a:spAutoFit/>
          </a:bodyPr>
          <a:lstStyle>
            <a:lvl1pPr marL="0" indent="0">
              <a:buNone/>
              <a:defRPr sz="1500" b="1" cap="none" baseline="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Subtitle (optional)</a:t>
            </a:r>
          </a:p>
        </p:txBody>
      </p:sp>
      <p:sp>
        <p:nvSpPr>
          <p:cNvPr id="16" name="Slide Number Placeholder 15">
            <a:extLst>
              <a:ext uri="{FF2B5EF4-FFF2-40B4-BE49-F238E27FC236}">
                <a16:creationId xmlns:a16="http://schemas.microsoft.com/office/drawing/2014/main" id="{4DC0623D-42A1-41B3-B5F9-CBD1B7199F82}"/>
              </a:ext>
            </a:extLst>
          </p:cNvPr>
          <p:cNvSpPr>
            <a:spLocks noGrp="1"/>
          </p:cNvSpPr>
          <p:nvPr>
            <p:ph type="sldNum" sz="quarter" idx="4"/>
          </p:nvPr>
        </p:nvSpPr>
        <p:spPr>
          <a:xfrm>
            <a:off x="327922" y="4709271"/>
            <a:ext cx="228278" cy="273844"/>
          </a:xfrm>
          <a:prstGeom prst="rect">
            <a:avLst/>
          </a:prstGeom>
        </p:spPr>
        <p:txBody>
          <a:bodyPr vert="horz" wrap="none" lIns="0" tIns="0" rIns="0" bIns="0" rtlCol="0" anchor="b"/>
          <a:lstStyle>
            <a:lvl1pPr algn="l">
              <a:defRPr lang="en-GB" sz="675" b="1" smtClean="0">
                <a:solidFill>
                  <a:schemeClr val="bg1"/>
                </a:solidFill>
                <a:latin typeface="+mj-lt"/>
              </a:defRPr>
            </a:lvl1pPr>
          </a:lstStyle>
          <a:p>
            <a:fld id="{D61AABEC-672F-4B68-B914-690DA978312C}" type="slidenum">
              <a:rPr lang="en-GB" smtClean="0"/>
              <a:pPr/>
              <a:t>‹#›</a:t>
            </a:fld>
            <a:r>
              <a:rPr lang="en-GB" dirty="0"/>
              <a:t> </a:t>
            </a:r>
          </a:p>
        </p:txBody>
      </p:sp>
      <p:sp>
        <p:nvSpPr>
          <p:cNvPr id="9" name="Espace réservé du pied de page 4">
            <a:extLst>
              <a:ext uri="{FF2B5EF4-FFF2-40B4-BE49-F238E27FC236}">
                <a16:creationId xmlns:a16="http://schemas.microsoft.com/office/drawing/2014/main" id="{7AE34A6E-E6F7-4F88-A4FA-58C3B6748C26}"/>
              </a:ext>
            </a:extLst>
          </p:cNvPr>
          <p:cNvSpPr txBox="1">
            <a:spLocks/>
          </p:cNvSpPr>
          <p:nvPr userDrawn="1"/>
        </p:nvSpPr>
        <p:spPr>
          <a:xfrm>
            <a:off x="612900" y="4886802"/>
            <a:ext cx="3407984" cy="92333"/>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600" dirty="0">
                <a:solidFill>
                  <a:schemeClr val="bg1"/>
                </a:solidFill>
              </a:rPr>
              <a:t>© Ipsos | Doc Name | Month Year | Version # | Public | Internal/Client Use Only | Strictly Confidential</a:t>
            </a:r>
          </a:p>
        </p:txBody>
      </p:sp>
      <p:pic>
        <p:nvPicPr>
          <p:cNvPr id="12" name="Picture 11" descr="Logo&#10;&#10;Description automatically generated">
            <a:extLst>
              <a:ext uri="{FF2B5EF4-FFF2-40B4-BE49-F238E27FC236}">
                <a16:creationId xmlns:a16="http://schemas.microsoft.com/office/drawing/2014/main" id="{8D716144-CECC-4811-B9BB-D075346CCDED}"/>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444124" y="4624388"/>
            <a:ext cx="369478" cy="335756"/>
          </a:xfrm>
          <a:prstGeom prst="rect">
            <a:avLst/>
          </a:prstGeom>
        </p:spPr>
      </p:pic>
    </p:spTree>
    <p:extLst>
      <p:ext uri="{BB962C8B-B14F-4D97-AF65-F5344CB8AC3E}">
        <p14:creationId xmlns:p14="http://schemas.microsoft.com/office/powerpoint/2010/main" val="1988573023"/>
      </p:ext>
    </p:extLst>
  </p:cSld>
  <p:clrMapOvr>
    <a:masterClrMapping/>
  </p:clrMapOvr>
  <p:extLst>
    <p:ext uri="{DCECCB84-F9BA-43D5-87BE-67443E8EF086}">
      <p15:sldGuideLst xmlns:p15="http://schemas.microsoft.com/office/powerpoint/2012/main"/>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SIDEBAR Grapefruit">
    <p:spTree>
      <p:nvGrpSpPr>
        <p:cNvPr id="1" name=""/>
        <p:cNvGrpSpPr/>
        <p:nvPr/>
      </p:nvGrpSpPr>
      <p:grpSpPr>
        <a:xfrm>
          <a:off x="0" y="0"/>
          <a:ext cx="0" cy="0"/>
          <a:chOff x="0" y="0"/>
          <a:chExt cx="0" cy="0"/>
        </a:xfrm>
      </p:grpSpPr>
      <p:sp>
        <p:nvSpPr>
          <p:cNvPr id="2" name="Date Placeholder 1" hidden="1">
            <a:extLst>
              <a:ext uri="{FF2B5EF4-FFF2-40B4-BE49-F238E27FC236}">
                <a16:creationId xmlns:a16="http://schemas.microsoft.com/office/drawing/2014/main" id="{305BCBE0-A72F-44F9-B907-61C45B8CE45F}"/>
              </a:ext>
            </a:extLst>
          </p:cNvPr>
          <p:cNvSpPr>
            <a:spLocks noGrp="1"/>
          </p:cNvSpPr>
          <p:nvPr>
            <p:ph type="dt" sz="half" idx="24"/>
          </p:nvPr>
        </p:nvSpPr>
        <p:spPr/>
        <p:txBody>
          <a:bodyPr/>
          <a:lstStyle/>
          <a:p>
            <a:fld id="{9595C688-6127-46A9-B815-9AEC323BA8F7}" type="datetime4">
              <a:rPr lang="en-GB" smtClean="0"/>
              <a:t>02 January 2023</a:t>
            </a:fld>
            <a:endParaRPr lang="en-GB" dirty="0"/>
          </a:p>
        </p:txBody>
      </p:sp>
      <p:sp>
        <p:nvSpPr>
          <p:cNvPr id="19" name="Background">
            <a:extLst>
              <a:ext uri="{FF2B5EF4-FFF2-40B4-BE49-F238E27FC236}">
                <a16:creationId xmlns:a16="http://schemas.microsoft.com/office/drawing/2014/main" id="{7084BBB7-2084-4752-B455-CD607B1E374B}"/>
              </a:ext>
            </a:extLst>
          </p:cNvPr>
          <p:cNvSpPr/>
          <p:nvPr userDrawn="1"/>
        </p:nvSpPr>
        <p:spPr>
          <a:xfrm>
            <a:off x="0" y="0"/>
            <a:ext cx="9144900" cy="5146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noProof="0" dirty="0" err="1"/>
          </a:p>
        </p:txBody>
      </p:sp>
      <p:sp>
        <p:nvSpPr>
          <p:cNvPr id="21" name="Freeform: Shape 20">
            <a:extLst>
              <a:ext uri="{FF2B5EF4-FFF2-40B4-BE49-F238E27FC236}">
                <a16:creationId xmlns:a16="http://schemas.microsoft.com/office/drawing/2014/main" id="{783B00A4-20D6-495F-906F-445B9363312B}"/>
              </a:ext>
            </a:extLst>
          </p:cNvPr>
          <p:cNvSpPr/>
          <p:nvPr userDrawn="1"/>
        </p:nvSpPr>
        <p:spPr bwMode="white">
          <a:xfrm>
            <a:off x="2261813" y="0"/>
            <a:ext cx="6882187" cy="5143500"/>
          </a:xfrm>
          <a:custGeom>
            <a:avLst/>
            <a:gdLst>
              <a:gd name="connsiteX0" fmla="*/ 2 w 9007473"/>
              <a:gd name="connsiteY0" fmla="*/ 1865314 h 6858000"/>
              <a:gd name="connsiteX1" fmla="*/ 2 w 9007473"/>
              <a:gd name="connsiteY1" fmla="*/ 2093913 h 6858000"/>
              <a:gd name="connsiteX2" fmla="*/ 179926 w 9007473"/>
              <a:gd name="connsiteY2" fmla="*/ 1979614 h 6858000"/>
              <a:gd name="connsiteX3" fmla="*/ 0 w 9007473"/>
              <a:gd name="connsiteY3" fmla="*/ 0 h 6858000"/>
              <a:gd name="connsiteX4" fmla="*/ 9007473 w 9007473"/>
              <a:gd name="connsiteY4" fmla="*/ 0 h 6858000"/>
              <a:gd name="connsiteX5" fmla="*/ 9007473 w 9007473"/>
              <a:gd name="connsiteY5" fmla="*/ 6858000 h 6858000"/>
              <a:gd name="connsiteX6" fmla="*/ 0 w 90074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07473" h="6858000">
                <a:moveTo>
                  <a:pt x="2" y="1865314"/>
                </a:moveTo>
                <a:lnTo>
                  <a:pt x="2" y="2093913"/>
                </a:lnTo>
                <a:lnTo>
                  <a:pt x="179926" y="1979614"/>
                </a:lnTo>
                <a:close/>
                <a:moveTo>
                  <a:pt x="0" y="0"/>
                </a:moveTo>
                <a:lnTo>
                  <a:pt x="9007473" y="0"/>
                </a:lnTo>
                <a:lnTo>
                  <a:pt x="900747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050" dirty="0"/>
          </a:p>
        </p:txBody>
      </p:sp>
      <p:sp>
        <p:nvSpPr>
          <p:cNvPr id="23" name="Logo">
            <a:extLst>
              <a:ext uri="{FF2B5EF4-FFF2-40B4-BE49-F238E27FC236}">
                <a16:creationId xmlns:a16="http://schemas.microsoft.com/office/drawing/2014/main" id="{E4355A66-8151-441E-ACDA-BF23348F00F5}"/>
              </a:ext>
            </a:extLst>
          </p:cNvPr>
          <p:cNvSpPr>
            <a:spLocks noChangeArrowheads="1"/>
          </p:cNvSpPr>
          <p:nvPr userDrawn="1"/>
        </p:nvSpPr>
        <p:spPr bwMode="auto">
          <a:xfrm>
            <a:off x="8367784" y="368699"/>
            <a:ext cx="370213" cy="76999"/>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accent1"/>
          </a:solidFill>
          <a:ln>
            <a:noFill/>
          </a:ln>
          <a:effectLst/>
        </p:spPr>
        <p:txBody>
          <a:bodyPr wrap="none" anchor="ctr"/>
          <a:lstStyle/>
          <a:p>
            <a:endParaRPr lang="en-GB" sz="1050" dirty="0"/>
          </a:p>
        </p:txBody>
      </p:sp>
      <p:sp>
        <p:nvSpPr>
          <p:cNvPr id="4" name="Title 3">
            <a:extLst>
              <a:ext uri="{FF2B5EF4-FFF2-40B4-BE49-F238E27FC236}">
                <a16:creationId xmlns:a16="http://schemas.microsoft.com/office/drawing/2014/main" id="{5DDF5836-A53C-4F9D-8208-19EFA158B21C}"/>
              </a:ext>
            </a:extLst>
          </p:cNvPr>
          <p:cNvSpPr>
            <a:spLocks noGrp="1"/>
          </p:cNvSpPr>
          <p:nvPr>
            <p:ph type="title" hasCustomPrompt="1"/>
          </p:nvPr>
        </p:nvSpPr>
        <p:spPr bwMode="white">
          <a:xfrm>
            <a:off x="405000" y="1012500"/>
            <a:ext cx="1657800" cy="1215000"/>
          </a:xfrm>
        </p:spPr>
        <p:txBody>
          <a:bodyPr/>
          <a:lstStyle>
            <a:lvl1pPr>
              <a:defRPr sz="1650">
                <a:solidFill>
                  <a:schemeClr val="bg1"/>
                </a:solidFill>
              </a:defRPr>
            </a:lvl1pPr>
          </a:lstStyle>
          <a:p>
            <a:r>
              <a:rPr lang="en-GB" dirty="0"/>
              <a:t>Click to add title</a:t>
            </a:r>
          </a:p>
        </p:txBody>
      </p:sp>
      <p:sp>
        <p:nvSpPr>
          <p:cNvPr id="6" name="Text Placeholder 5">
            <a:extLst>
              <a:ext uri="{FF2B5EF4-FFF2-40B4-BE49-F238E27FC236}">
                <a16:creationId xmlns:a16="http://schemas.microsoft.com/office/drawing/2014/main" id="{95BBD86D-97AD-430E-9A57-01ADDD608E45}"/>
              </a:ext>
            </a:extLst>
          </p:cNvPr>
          <p:cNvSpPr>
            <a:spLocks noGrp="1"/>
          </p:cNvSpPr>
          <p:nvPr>
            <p:ph type="body" sz="quarter" idx="21" hasCustomPrompt="1"/>
          </p:nvPr>
        </p:nvSpPr>
        <p:spPr>
          <a:xfrm>
            <a:off x="405000" y="2297700"/>
            <a:ext cx="1657800" cy="24408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GB" noProof="0" dirty="0"/>
              <a:t>Click to add text                 Enter &amp; 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22" name="Subtitle Eyebrow">
            <a:extLst>
              <a:ext uri="{FF2B5EF4-FFF2-40B4-BE49-F238E27FC236}">
                <a16:creationId xmlns:a16="http://schemas.microsoft.com/office/drawing/2014/main" id="{73F544EF-7F8D-4C5B-9DAD-E103EDE1988A}"/>
              </a:ext>
            </a:extLst>
          </p:cNvPr>
          <p:cNvSpPr>
            <a:spLocks noGrp="1"/>
          </p:cNvSpPr>
          <p:nvPr>
            <p:ph type="subTitle" idx="33" hasCustomPrompt="1"/>
          </p:nvPr>
        </p:nvSpPr>
        <p:spPr>
          <a:xfrm>
            <a:off x="404999" y="361364"/>
            <a:ext cx="1657800" cy="116100"/>
          </a:xfrm>
        </p:spPr>
        <p:txBody>
          <a:bodyPr/>
          <a:lstStyle>
            <a:lvl1pPr marL="0" indent="0" algn="l">
              <a:lnSpc>
                <a:spcPct val="100000"/>
              </a:lnSpc>
              <a:spcBef>
                <a:spcPts val="0"/>
              </a:spcBef>
              <a:spcAft>
                <a:spcPts val="0"/>
              </a:spcAft>
              <a:buFont typeface="Arial" panose="020B0604020202020204" pitchFamily="34" charset="0"/>
              <a:buChar char="​"/>
              <a:defRPr sz="675" b="0">
                <a:solidFill>
                  <a:schemeClr val="bg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dirty="0"/>
              <a:t>Click to add Eyebrow text</a:t>
            </a:r>
          </a:p>
        </p:txBody>
      </p:sp>
      <p:sp>
        <p:nvSpPr>
          <p:cNvPr id="12" name="Footer Placeholder 11">
            <a:extLst>
              <a:ext uri="{FF2B5EF4-FFF2-40B4-BE49-F238E27FC236}">
                <a16:creationId xmlns:a16="http://schemas.microsoft.com/office/drawing/2014/main" id="{335DA131-1B1A-4190-8E80-D3E5E3F6A578}"/>
              </a:ext>
            </a:extLst>
          </p:cNvPr>
          <p:cNvSpPr>
            <a:spLocks noGrp="1"/>
          </p:cNvSpPr>
          <p:nvPr>
            <p:ph type="ftr" sz="quarter" idx="25"/>
          </p:nvPr>
        </p:nvSpPr>
        <p:spPr/>
        <p:txBody>
          <a:bodyPr/>
          <a:lstStyle/>
          <a:p>
            <a:endParaRPr lang="en-GB" dirty="0"/>
          </a:p>
        </p:txBody>
      </p:sp>
      <p:sp>
        <p:nvSpPr>
          <p:cNvPr id="18" name="Slide Number Placeholder 17">
            <a:extLst>
              <a:ext uri="{FF2B5EF4-FFF2-40B4-BE49-F238E27FC236}">
                <a16:creationId xmlns:a16="http://schemas.microsoft.com/office/drawing/2014/main" id="{F757291D-FDE8-4C50-A167-DF40C225CDDC}"/>
              </a:ext>
            </a:extLst>
          </p:cNvPr>
          <p:cNvSpPr>
            <a:spLocks noGrp="1"/>
          </p:cNvSpPr>
          <p:nvPr>
            <p:ph type="sldNum" sz="quarter" idx="26"/>
          </p:nvPr>
        </p:nvSpPr>
        <p:spPr/>
        <p:txBody>
          <a:body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4050990453"/>
      </p:ext>
    </p:extLst>
  </p:cSld>
  <p:clrMapOvr>
    <a:masterClrMapping/>
  </p:clrMapOvr>
  <p:extLst>
    <p:ext uri="{DCECCB84-F9BA-43D5-87BE-67443E8EF086}">
      <p15:sldGuideLst xmlns:p15="http://schemas.microsoft.com/office/powerpoint/2012/main">
        <p15:guide id="1" orient="horz" pos="1991">
          <p15:clr>
            <a:srgbClr val="FBAE40"/>
          </p15:clr>
        </p15:guide>
        <p15:guide id="2" orient="horz" pos="2215">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SIDEBAR Plum">
    <p:spTree>
      <p:nvGrpSpPr>
        <p:cNvPr id="1" name=""/>
        <p:cNvGrpSpPr/>
        <p:nvPr/>
      </p:nvGrpSpPr>
      <p:grpSpPr>
        <a:xfrm>
          <a:off x="0" y="0"/>
          <a:ext cx="0" cy="0"/>
          <a:chOff x="0" y="0"/>
          <a:chExt cx="0" cy="0"/>
        </a:xfrm>
      </p:grpSpPr>
      <p:sp>
        <p:nvSpPr>
          <p:cNvPr id="2" name="Date Placeholder 1" hidden="1">
            <a:extLst>
              <a:ext uri="{FF2B5EF4-FFF2-40B4-BE49-F238E27FC236}">
                <a16:creationId xmlns:a16="http://schemas.microsoft.com/office/drawing/2014/main" id="{305BCBE0-A72F-44F9-B907-61C45B8CE45F}"/>
              </a:ext>
            </a:extLst>
          </p:cNvPr>
          <p:cNvSpPr>
            <a:spLocks noGrp="1"/>
          </p:cNvSpPr>
          <p:nvPr>
            <p:ph type="dt" sz="half" idx="24"/>
          </p:nvPr>
        </p:nvSpPr>
        <p:spPr/>
        <p:txBody>
          <a:bodyPr/>
          <a:lstStyle/>
          <a:p>
            <a:fld id="{BA3562DA-4B42-48F9-B4B2-94FECFDED708}" type="datetime4">
              <a:rPr lang="en-GB" smtClean="0"/>
              <a:t>02 January 2023</a:t>
            </a:fld>
            <a:endParaRPr lang="en-GB" dirty="0"/>
          </a:p>
        </p:txBody>
      </p:sp>
      <p:sp>
        <p:nvSpPr>
          <p:cNvPr id="19" name="Background">
            <a:extLst>
              <a:ext uri="{FF2B5EF4-FFF2-40B4-BE49-F238E27FC236}">
                <a16:creationId xmlns:a16="http://schemas.microsoft.com/office/drawing/2014/main" id="{7084BBB7-2084-4752-B455-CD607B1E374B}"/>
              </a:ext>
            </a:extLst>
          </p:cNvPr>
          <p:cNvSpPr/>
          <p:nvPr userDrawn="1"/>
        </p:nvSpPr>
        <p:spPr>
          <a:xfrm>
            <a:off x="0" y="0"/>
            <a:ext cx="9144900" cy="5146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noProof="0" dirty="0" err="1"/>
          </a:p>
        </p:txBody>
      </p:sp>
      <p:sp>
        <p:nvSpPr>
          <p:cNvPr id="21" name="Freeform: Shape 20">
            <a:extLst>
              <a:ext uri="{FF2B5EF4-FFF2-40B4-BE49-F238E27FC236}">
                <a16:creationId xmlns:a16="http://schemas.microsoft.com/office/drawing/2014/main" id="{783B00A4-20D6-495F-906F-445B9363312B}"/>
              </a:ext>
            </a:extLst>
          </p:cNvPr>
          <p:cNvSpPr/>
          <p:nvPr userDrawn="1"/>
        </p:nvSpPr>
        <p:spPr bwMode="white">
          <a:xfrm>
            <a:off x="2261813" y="0"/>
            <a:ext cx="6882187" cy="5143500"/>
          </a:xfrm>
          <a:custGeom>
            <a:avLst/>
            <a:gdLst>
              <a:gd name="connsiteX0" fmla="*/ 2 w 9007473"/>
              <a:gd name="connsiteY0" fmla="*/ 1865314 h 6858000"/>
              <a:gd name="connsiteX1" fmla="*/ 2 w 9007473"/>
              <a:gd name="connsiteY1" fmla="*/ 2093913 h 6858000"/>
              <a:gd name="connsiteX2" fmla="*/ 179926 w 9007473"/>
              <a:gd name="connsiteY2" fmla="*/ 1979614 h 6858000"/>
              <a:gd name="connsiteX3" fmla="*/ 0 w 9007473"/>
              <a:gd name="connsiteY3" fmla="*/ 0 h 6858000"/>
              <a:gd name="connsiteX4" fmla="*/ 9007473 w 9007473"/>
              <a:gd name="connsiteY4" fmla="*/ 0 h 6858000"/>
              <a:gd name="connsiteX5" fmla="*/ 9007473 w 9007473"/>
              <a:gd name="connsiteY5" fmla="*/ 6858000 h 6858000"/>
              <a:gd name="connsiteX6" fmla="*/ 0 w 90074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07473" h="6858000">
                <a:moveTo>
                  <a:pt x="2" y="1865314"/>
                </a:moveTo>
                <a:lnTo>
                  <a:pt x="2" y="2093913"/>
                </a:lnTo>
                <a:lnTo>
                  <a:pt x="179926" y="1979614"/>
                </a:lnTo>
                <a:close/>
                <a:moveTo>
                  <a:pt x="0" y="0"/>
                </a:moveTo>
                <a:lnTo>
                  <a:pt x="9007473" y="0"/>
                </a:lnTo>
                <a:lnTo>
                  <a:pt x="900747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050" dirty="0"/>
          </a:p>
        </p:txBody>
      </p:sp>
      <p:sp>
        <p:nvSpPr>
          <p:cNvPr id="23" name="Logo">
            <a:extLst>
              <a:ext uri="{FF2B5EF4-FFF2-40B4-BE49-F238E27FC236}">
                <a16:creationId xmlns:a16="http://schemas.microsoft.com/office/drawing/2014/main" id="{E4355A66-8151-441E-ACDA-BF23348F00F5}"/>
              </a:ext>
            </a:extLst>
          </p:cNvPr>
          <p:cNvSpPr>
            <a:spLocks noChangeArrowheads="1"/>
          </p:cNvSpPr>
          <p:nvPr userDrawn="1"/>
        </p:nvSpPr>
        <p:spPr bwMode="auto">
          <a:xfrm>
            <a:off x="8367784" y="368699"/>
            <a:ext cx="370213" cy="76999"/>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accent1"/>
          </a:solidFill>
          <a:ln>
            <a:noFill/>
          </a:ln>
          <a:effectLst/>
        </p:spPr>
        <p:txBody>
          <a:bodyPr wrap="none" anchor="ctr"/>
          <a:lstStyle/>
          <a:p>
            <a:endParaRPr lang="en-GB" sz="1050" dirty="0"/>
          </a:p>
        </p:txBody>
      </p:sp>
      <p:sp>
        <p:nvSpPr>
          <p:cNvPr id="4" name="Title 3">
            <a:extLst>
              <a:ext uri="{FF2B5EF4-FFF2-40B4-BE49-F238E27FC236}">
                <a16:creationId xmlns:a16="http://schemas.microsoft.com/office/drawing/2014/main" id="{5DDF5836-A53C-4F9D-8208-19EFA158B21C}"/>
              </a:ext>
            </a:extLst>
          </p:cNvPr>
          <p:cNvSpPr>
            <a:spLocks noGrp="1"/>
          </p:cNvSpPr>
          <p:nvPr>
            <p:ph type="title" hasCustomPrompt="1"/>
          </p:nvPr>
        </p:nvSpPr>
        <p:spPr bwMode="white">
          <a:xfrm>
            <a:off x="405000" y="1012500"/>
            <a:ext cx="1657800" cy="1215000"/>
          </a:xfrm>
        </p:spPr>
        <p:txBody>
          <a:bodyPr/>
          <a:lstStyle>
            <a:lvl1pPr>
              <a:defRPr sz="1650">
                <a:solidFill>
                  <a:schemeClr val="bg1"/>
                </a:solidFill>
              </a:defRPr>
            </a:lvl1pPr>
          </a:lstStyle>
          <a:p>
            <a:r>
              <a:rPr lang="en-GB" dirty="0"/>
              <a:t>Click to add title</a:t>
            </a:r>
          </a:p>
        </p:txBody>
      </p:sp>
      <p:sp>
        <p:nvSpPr>
          <p:cNvPr id="6" name="Text Placeholder 5">
            <a:extLst>
              <a:ext uri="{FF2B5EF4-FFF2-40B4-BE49-F238E27FC236}">
                <a16:creationId xmlns:a16="http://schemas.microsoft.com/office/drawing/2014/main" id="{95BBD86D-97AD-430E-9A57-01ADDD608E45}"/>
              </a:ext>
            </a:extLst>
          </p:cNvPr>
          <p:cNvSpPr>
            <a:spLocks noGrp="1"/>
          </p:cNvSpPr>
          <p:nvPr>
            <p:ph type="body" sz="quarter" idx="21" hasCustomPrompt="1"/>
          </p:nvPr>
        </p:nvSpPr>
        <p:spPr>
          <a:xfrm>
            <a:off x="405000" y="2297700"/>
            <a:ext cx="1657800" cy="24408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GB" noProof="0" dirty="0"/>
              <a:t>Click to add text                 Enter &amp; 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22" name="Subtitle Eyebrow">
            <a:extLst>
              <a:ext uri="{FF2B5EF4-FFF2-40B4-BE49-F238E27FC236}">
                <a16:creationId xmlns:a16="http://schemas.microsoft.com/office/drawing/2014/main" id="{73F544EF-7F8D-4C5B-9DAD-E103EDE1988A}"/>
              </a:ext>
            </a:extLst>
          </p:cNvPr>
          <p:cNvSpPr>
            <a:spLocks noGrp="1"/>
          </p:cNvSpPr>
          <p:nvPr>
            <p:ph type="subTitle" idx="33" hasCustomPrompt="1"/>
          </p:nvPr>
        </p:nvSpPr>
        <p:spPr>
          <a:xfrm>
            <a:off x="404999" y="361364"/>
            <a:ext cx="1657800" cy="116100"/>
          </a:xfrm>
        </p:spPr>
        <p:txBody>
          <a:bodyPr/>
          <a:lstStyle>
            <a:lvl1pPr marL="0" indent="0" algn="l">
              <a:lnSpc>
                <a:spcPct val="100000"/>
              </a:lnSpc>
              <a:spcBef>
                <a:spcPts val="0"/>
              </a:spcBef>
              <a:spcAft>
                <a:spcPts val="0"/>
              </a:spcAft>
              <a:buFont typeface="Arial" panose="020B0604020202020204" pitchFamily="34" charset="0"/>
              <a:buChar char="​"/>
              <a:defRPr sz="675" b="0">
                <a:solidFill>
                  <a:schemeClr val="bg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dirty="0"/>
              <a:t>Click to add Eyebrow text</a:t>
            </a:r>
          </a:p>
        </p:txBody>
      </p:sp>
      <p:sp>
        <p:nvSpPr>
          <p:cNvPr id="12" name="Footer Placeholder 11">
            <a:extLst>
              <a:ext uri="{FF2B5EF4-FFF2-40B4-BE49-F238E27FC236}">
                <a16:creationId xmlns:a16="http://schemas.microsoft.com/office/drawing/2014/main" id="{335DA131-1B1A-4190-8E80-D3E5E3F6A578}"/>
              </a:ext>
            </a:extLst>
          </p:cNvPr>
          <p:cNvSpPr>
            <a:spLocks noGrp="1"/>
          </p:cNvSpPr>
          <p:nvPr>
            <p:ph type="ftr" sz="quarter" idx="25"/>
          </p:nvPr>
        </p:nvSpPr>
        <p:spPr/>
        <p:txBody>
          <a:bodyPr/>
          <a:lstStyle/>
          <a:p>
            <a:endParaRPr lang="en-GB" dirty="0"/>
          </a:p>
        </p:txBody>
      </p:sp>
      <p:sp>
        <p:nvSpPr>
          <p:cNvPr id="18" name="Slide Number Placeholder 17">
            <a:extLst>
              <a:ext uri="{FF2B5EF4-FFF2-40B4-BE49-F238E27FC236}">
                <a16:creationId xmlns:a16="http://schemas.microsoft.com/office/drawing/2014/main" id="{F757291D-FDE8-4C50-A167-DF40C225CDDC}"/>
              </a:ext>
            </a:extLst>
          </p:cNvPr>
          <p:cNvSpPr>
            <a:spLocks noGrp="1"/>
          </p:cNvSpPr>
          <p:nvPr>
            <p:ph type="sldNum" sz="quarter" idx="26"/>
          </p:nvPr>
        </p:nvSpPr>
        <p:spPr/>
        <p:txBody>
          <a:body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4149377704"/>
      </p:ext>
    </p:extLst>
  </p:cSld>
  <p:clrMapOvr>
    <a:masterClrMapping/>
  </p:clrMapOvr>
  <p:extLst>
    <p:ext uri="{DCECCB84-F9BA-43D5-87BE-67443E8EF086}">
      <p15:sldGuideLst xmlns:p15="http://schemas.microsoft.com/office/powerpoint/2012/main">
        <p15:guide id="1" orient="horz" pos="1991">
          <p15:clr>
            <a:srgbClr val="FBAE40"/>
          </p15:clr>
        </p15:guide>
        <p15:guide id="2" orient="horz" pos="2215">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SIDEBAR Blueberry">
    <p:spTree>
      <p:nvGrpSpPr>
        <p:cNvPr id="1" name=""/>
        <p:cNvGrpSpPr/>
        <p:nvPr/>
      </p:nvGrpSpPr>
      <p:grpSpPr>
        <a:xfrm>
          <a:off x="0" y="0"/>
          <a:ext cx="0" cy="0"/>
          <a:chOff x="0" y="0"/>
          <a:chExt cx="0" cy="0"/>
        </a:xfrm>
      </p:grpSpPr>
      <p:sp>
        <p:nvSpPr>
          <p:cNvPr id="2" name="Date Placeholder 1" hidden="1">
            <a:extLst>
              <a:ext uri="{FF2B5EF4-FFF2-40B4-BE49-F238E27FC236}">
                <a16:creationId xmlns:a16="http://schemas.microsoft.com/office/drawing/2014/main" id="{305BCBE0-A72F-44F9-B907-61C45B8CE45F}"/>
              </a:ext>
            </a:extLst>
          </p:cNvPr>
          <p:cNvSpPr>
            <a:spLocks noGrp="1"/>
          </p:cNvSpPr>
          <p:nvPr>
            <p:ph type="dt" sz="half" idx="24"/>
          </p:nvPr>
        </p:nvSpPr>
        <p:spPr/>
        <p:txBody>
          <a:bodyPr/>
          <a:lstStyle/>
          <a:p>
            <a:fld id="{AB44A5F2-D7C3-4E5F-BC14-7E4A5342BEC9}" type="datetime4">
              <a:rPr lang="en-GB" smtClean="0"/>
              <a:t>02 January 2023</a:t>
            </a:fld>
            <a:endParaRPr lang="en-GB" dirty="0"/>
          </a:p>
        </p:txBody>
      </p:sp>
      <p:sp>
        <p:nvSpPr>
          <p:cNvPr id="19" name="Background">
            <a:extLst>
              <a:ext uri="{FF2B5EF4-FFF2-40B4-BE49-F238E27FC236}">
                <a16:creationId xmlns:a16="http://schemas.microsoft.com/office/drawing/2014/main" id="{7084BBB7-2084-4752-B455-CD607B1E374B}"/>
              </a:ext>
            </a:extLst>
          </p:cNvPr>
          <p:cNvSpPr/>
          <p:nvPr userDrawn="1"/>
        </p:nvSpPr>
        <p:spPr>
          <a:xfrm>
            <a:off x="0" y="0"/>
            <a:ext cx="9144900" cy="5146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noProof="0" dirty="0" err="1"/>
          </a:p>
        </p:txBody>
      </p:sp>
      <p:sp>
        <p:nvSpPr>
          <p:cNvPr id="21" name="Freeform: Shape 20">
            <a:extLst>
              <a:ext uri="{FF2B5EF4-FFF2-40B4-BE49-F238E27FC236}">
                <a16:creationId xmlns:a16="http://schemas.microsoft.com/office/drawing/2014/main" id="{783B00A4-20D6-495F-906F-445B9363312B}"/>
              </a:ext>
            </a:extLst>
          </p:cNvPr>
          <p:cNvSpPr/>
          <p:nvPr userDrawn="1"/>
        </p:nvSpPr>
        <p:spPr bwMode="white">
          <a:xfrm>
            <a:off x="2261813" y="0"/>
            <a:ext cx="6882187" cy="5143500"/>
          </a:xfrm>
          <a:custGeom>
            <a:avLst/>
            <a:gdLst>
              <a:gd name="connsiteX0" fmla="*/ 2 w 9007473"/>
              <a:gd name="connsiteY0" fmla="*/ 1865314 h 6858000"/>
              <a:gd name="connsiteX1" fmla="*/ 2 w 9007473"/>
              <a:gd name="connsiteY1" fmla="*/ 2093913 h 6858000"/>
              <a:gd name="connsiteX2" fmla="*/ 179926 w 9007473"/>
              <a:gd name="connsiteY2" fmla="*/ 1979614 h 6858000"/>
              <a:gd name="connsiteX3" fmla="*/ 0 w 9007473"/>
              <a:gd name="connsiteY3" fmla="*/ 0 h 6858000"/>
              <a:gd name="connsiteX4" fmla="*/ 9007473 w 9007473"/>
              <a:gd name="connsiteY4" fmla="*/ 0 h 6858000"/>
              <a:gd name="connsiteX5" fmla="*/ 9007473 w 9007473"/>
              <a:gd name="connsiteY5" fmla="*/ 6858000 h 6858000"/>
              <a:gd name="connsiteX6" fmla="*/ 0 w 90074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07473" h="6858000">
                <a:moveTo>
                  <a:pt x="2" y="1865314"/>
                </a:moveTo>
                <a:lnTo>
                  <a:pt x="2" y="2093913"/>
                </a:lnTo>
                <a:lnTo>
                  <a:pt x="179926" y="1979614"/>
                </a:lnTo>
                <a:close/>
                <a:moveTo>
                  <a:pt x="0" y="0"/>
                </a:moveTo>
                <a:lnTo>
                  <a:pt x="9007473" y="0"/>
                </a:lnTo>
                <a:lnTo>
                  <a:pt x="900747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050" dirty="0"/>
          </a:p>
        </p:txBody>
      </p:sp>
      <p:sp>
        <p:nvSpPr>
          <p:cNvPr id="23" name="Logo">
            <a:extLst>
              <a:ext uri="{FF2B5EF4-FFF2-40B4-BE49-F238E27FC236}">
                <a16:creationId xmlns:a16="http://schemas.microsoft.com/office/drawing/2014/main" id="{E4355A66-8151-441E-ACDA-BF23348F00F5}"/>
              </a:ext>
            </a:extLst>
          </p:cNvPr>
          <p:cNvSpPr>
            <a:spLocks noChangeArrowheads="1"/>
          </p:cNvSpPr>
          <p:nvPr userDrawn="1"/>
        </p:nvSpPr>
        <p:spPr bwMode="auto">
          <a:xfrm>
            <a:off x="8367784" y="368699"/>
            <a:ext cx="370213" cy="76999"/>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accent1"/>
          </a:solidFill>
          <a:ln>
            <a:noFill/>
          </a:ln>
          <a:effectLst/>
        </p:spPr>
        <p:txBody>
          <a:bodyPr wrap="none" anchor="ctr"/>
          <a:lstStyle/>
          <a:p>
            <a:endParaRPr lang="en-GB" sz="1050" dirty="0"/>
          </a:p>
        </p:txBody>
      </p:sp>
      <p:sp>
        <p:nvSpPr>
          <p:cNvPr id="4" name="Title 3">
            <a:extLst>
              <a:ext uri="{FF2B5EF4-FFF2-40B4-BE49-F238E27FC236}">
                <a16:creationId xmlns:a16="http://schemas.microsoft.com/office/drawing/2014/main" id="{5DDF5836-A53C-4F9D-8208-19EFA158B21C}"/>
              </a:ext>
            </a:extLst>
          </p:cNvPr>
          <p:cNvSpPr>
            <a:spLocks noGrp="1"/>
          </p:cNvSpPr>
          <p:nvPr>
            <p:ph type="title" hasCustomPrompt="1"/>
          </p:nvPr>
        </p:nvSpPr>
        <p:spPr bwMode="white">
          <a:xfrm>
            <a:off x="405000" y="1012500"/>
            <a:ext cx="1657800" cy="1215000"/>
          </a:xfrm>
        </p:spPr>
        <p:txBody>
          <a:bodyPr/>
          <a:lstStyle>
            <a:lvl1pPr>
              <a:defRPr sz="1650">
                <a:solidFill>
                  <a:schemeClr val="bg1"/>
                </a:solidFill>
              </a:defRPr>
            </a:lvl1pPr>
          </a:lstStyle>
          <a:p>
            <a:r>
              <a:rPr lang="en-GB" dirty="0"/>
              <a:t>Click to add title</a:t>
            </a:r>
          </a:p>
        </p:txBody>
      </p:sp>
      <p:sp>
        <p:nvSpPr>
          <p:cNvPr id="6" name="Text Placeholder 5">
            <a:extLst>
              <a:ext uri="{FF2B5EF4-FFF2-40B4-BE49-F238E27FC236}">
                <a16:creationId xmlns:a16="http://schemas.microsoft.com/office/drawing/2014/main" id="{95BBD86D-97AD-430E-9A57-01ADDD608E45}"/>
              </a:ext>
            </a:extLst>
          </p:cNvPr>
          <p:cNvSpPr>
            <a:spLocks noGrp="1"/>
          </p:cNvSpPr>
          <p:nvPr>
            <p:ph type="body" sz="quarter" idx="21" hasCustomPrompt="1"/>
          </p:nvPr>
        </p:nvSpPr>
        <p:spPr>
          <a:xfrm>
            <a:off x="405000" y="2295000"/>
            <a:ext cx="1657800" cy="24408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GB" noProof="0" dirty="0"/>
              <a:t>Click to add text                 Enter &amp; 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22" name="Subtitle Eyebrow">
            <a:extLst>
              <a:ext uri="{FF2B5EF4-FFF2-40B4-BE49-F238E27FC236}">
                <a16:creationId xmlns:a16="http://schemas.microsoft.com/office/drawing/2014/main" id="{73F544EF-7F8D-4C5B-9DAD-E103EDE1988A}"/>
              </a:ext>
            </a:extLst>
          </p:cNvPr>
          <p:cNvSpPr>
            <a:spLocks noGrp="1"/>
          </p:cNvSpPr>
          <p:nvPr>
            <p:ph type="subTitle" idx="33" hasCustomPrompt="1"/>
          </p:nvPr>
        </p:nvSpPr>
        <p:spPr>
          <a:xfrm>
            <a:off x="404999" y="361364"/>
            <a:ext cx="1657800" cy="116100"/>
          </a:xfrm>
        </p:spPr>
        <p:txBody>
          <a:bodyPr/>
          <a:lstStyle>
            <a:lvl1pPr marL="0" indent="0" algn="l">
              <a:lnSpc>
                <a:spcPct val="100000"/>
              </a:lnSpc>
              <a:spcBef>
                <a:spcPts val="0"/>
              </a:spcBef>
              <a:spcAft>
                <a:spcPts val="0"/>
              </a:spcAft>
              <a:buFont typeface="Arial" panose="020B0604020202020204" pitchFamily="34" charset="0"/>
              <a:buChar char="​"/>
              <a:defRPr sz="675" b="0">
                <a:solidFill>
                  <a:schemeClr val="bg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dirty="0"/>
              <a:t>Click to add Eyebrow text</a:t>
            </a:r>
          </a:p>
        </p:txBody>
      </p:sp>
      <p:sp>
        <p:nvSpPr>
          <p:cNvPr id="12" name="Footer Placeholder 11">
            <a:extLst>
              <a:ext uri="{FF2B5EF4-FFF2-40B4-BE49-F238E27FC236}">
                <a16:creationId xmlns:a16="http://schemas.microsoft.com/office/drawing/2014/main" id="{335DA131-1B1A-4190-8E80-D3E5E3F6A578}"/>
              </a:ext>
            </a:extLst>
          </p:cNvPr>
          <p:cNvSpPr>
            <a:spLocks noGrp="1"/>
          </p:cNvSpPr>
          <p:nvPr>
            <p:ph type="ftr" sz="quarter" idx="25"/>
          </p:nvPr>
        </p:nvSpPr>
        <p:spPr/>
        <p:txBody>
          <a:bodyPr/>
          <a:lstStyle/>
          <a:p>
            <a:endParaRPr lang="en-GB" dirty="0"/>
          </a:p>
        </p:txBody>
      </p:sp>
      <p:sp>
        <p:nvSpPr>
          <p:cNvPr id="18" name="Slide Number Placeholder 17">
            <a:extLst>
              <a:ext uri="{FF2B5EF4-FFF2-40B4-BE49-F238E27FC236}">
                <a16:creationId xmlns:a16="http://schemas.microsoft.com/office/drawing/2014/main" id="{F757291D-FDE8-4C50-A167-DF40C225CDDC}"/>
              </a:ext>
            </a:extLst>
          </p:cNvPr>
          <p:cNvSpPr>
            <a:spLocks noGrp="1"/>
          </p:cNvSpPr>
          <p:nvPr>
            <p:ph type="sldNum" sz="quarter" idx="26"/>
          </p:nvPr>
        </p:nvSpPr>
        <p:spPr/>
        <p:txBody>
          <a:body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1786981707"/>
      </p:ext>
    </p:extLst>
  </p:cSld>
  <p:clrMapOvr>
    <a:masterClrMapping/>
  </p:clrMapOvr>
  <p:extLst>
    <p:ext uri="{DCECCB84-F9BA-43D5-87BE-67443E8EF086}">
      <p15:sldGuideLst xmlns:p15="http://schemas.microsoft.com/office/powerpoint/2012/main">
        <p15:guide id="1" orient="horz" pos="1991">
          <p15:clr>
            <a:srgbClr val="FBAE40"/>
          </p15:clr>
        </p15:guide>
        <p15:guide id="2" orient="horz" pos="2215">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SIDEBAR Avocado">
    <p:spTree>
      <p:nvGrpSpPr>
        <p:cNvPr id="1" name=""/>
        <p:cNvGrpSpPr/>
        <p:nvPr/>
      </p:nvGrpSpPr>
      <p:grpSpPr>
        <a:xfrm>
          <a:off x="0" y="0"/>
          <a:ext cx="0" cy="0"/>
          <a:chOff x="0" y="0"/>
          <a:chExt cx="0" cy="0"/>
        </a:xfrm>
      </p:grpSpPr>
      <p:sp>
        <p:nvSpPr>
          <p:cNvPr id="2" name="Date Placeholder 1" hidden="1">
            <a:extLst>
              <a:ext uri="{FF2B5EF4-FFF2-40B4-BE49-F238E27FC236}">
                <a16:creationId xmlns:a16="http://schemas.microsoft.com/office/drawing/2014/main" id="{305BCBE0-A72F-44F9-B907-61C45B8CE45F}"/>
              </a:ext>
            </a:extLst>
          </p:cNvPr>
          <p:cNvSpPr>
            <a:spLocks noGrp="1"/>
          </p:cNvSpPr>
          <p:nvPr>
            <p:ph type="dt" sz="half" idx="24"/>
          </p:nvPr>
        </p:nvSpPr>
        <p:spPr/>
        <p:txBody>
          <a:bodyPr/>
          <a:lstStyle/>
          <a:p>
            <a:fld id="{858DDD02-2ED9-478F-A08B-038426985CFA}" type="datetime4">
              <a:rPr lang="en-GB" smtClean="0"/>
              <a:t>02 January 2023</a:t>
            </a:fld>
            <a:endParaRPr lang="en-GB" dirty="0"/>
          </a:p>
        </p:txBody>
      </p:sp>
      <p:sp>
        <p:nvSpPr>
          <p:cNvPr id="19" name="Background">
            <a:extLst>
              <a:ext uri="{FF2B5EF4-FFF2-40B4-BE49-F238E27FC236}">
                <a16:creationId xmlns:a16="http://schemas.microsoft.com/office/drawing/2014/main" id="{7084BBB7-2084-4752-B455-CD607B1E374B}"/>
              </a:ext>
            </a:extLst>
          </p:cNvPr>
          <p:cNvSpPr/>
          <p:nvPr userDrawn="1"/>
        </p:nvSpPr>
        <p:spPr>
          <a:xfrm>
            <a:off x="0" y="0"/>
            <a:ext cx="9144900" cy="5146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noProof="0" dirty="0" err="1"/>
          </a:p>
        </p:txBody>
      </p:sp>
      <p:sp>
        <p:nvSpPr>
          <p:cNvPr id="21" name="Freeform: Shape 20">
            <a:extLst>
              <a:ext uri="{FF2B5EF4-FFF2-40B4-BE49-F238E27FC236}">
                <a16:creationId xmlns:a16="http://schemas.microsoft.com/office/drawing/2014/main" id="{783B00A4-20D6-495F-906F-445B9363312B}"/>
              </a:ext>
            </a:extLst>
          </p:cNvPr>
          <p:cNvSpPr/>
          <p:nvPr userDrawn="1"/>
        </p:nvSpPr>
        <p:spPr bwMode="white">
          <a:xfrm>
            <a:off x="2261813" y="0"/>
            <a:ext cx="6882187" cy="5143500"/>
          </a:xfrm>
          <a:custGeom>
            <a:avLst/>
            <a:gdLst>
              <a:gd name="connsiteX0" fmla="*/ 2 w 9007473"/>
              <a:gd name="connsiteY0" fmla="*/ 1865314 h 6858000"/>
              <a:gd name="connsiteX1" fmla="*/ 2 w 9007473"/>
              <a:gd name="connsiteY1" fmla="*/ 2093913 h 6858000"/>
              <a:gd name="connsiteX2" fmla="*/ 179926 w 9007473"/>
              <a:gd name="connsiteY2" fmla="*/ 1979614 h 6858000"/>
              <a:gd name="connsiteX3" fmla="*/ 0 w 9007473"/>
              <a:gd name="connsiteY3" fmla="*/ 0 h 6858000"/>
              <a:gd name="connsiteX4" fmla="*/ 9007473 w 9007473"/>
              <a:gd name="connsiteY4" fmla="*/ 0 h 6858000"/>
              <a:gd name="connsiteX5" fmla="*/ 9007473 w 9007473"/>
              <a:gd name="connsiteY5" fmla="*/ 6858000 h 6858000"/>
              <a:gd name="connsiteX6" fmla="*/ 0 w 90074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07473" h="6858000">
                <a:moveTo>
                  <a:pt x="2" y="1865314"/>
                </a:moveTo>
                <a:lnTo>
                  <a:pt x="2" y="2093913"/>
                </a:lnTo>
                <a:lnTo>
                  <a:pt x="179926" y="1979614"/>
                </a:lnTo>
                <a:close/>
                <a:moveTo>
                  <a:pt x="0" y="0"/>
                </a:moveTo>
                <a:lnTo>
                  <a:pt x="9007473" y="0"/>
                </a:lnTo>
                <a:lnTo>
                  <a:pt x="900747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050" dirty="0"/>
          </a:p>
        </p:txBody>
      </p:sp>
      <p:sp>
        <p:nvSpPr>
          <p:cNvPr id="23" name="Logo">
            <a:extLst>
              <a:ext uri="{FF2B5EF4-FFF2-40B4-BE49-F238E27FC236}">
                <a16:creationId xmlns:a16="http://schemas.microsoft.com/office/drawing/2014/main" id="{E4355A66-8151-441E-ACDA-BF23348F00F5}"/>
              </a:ext>
            </a:extLst>
          </p:cNvPr>
          <p:cNvSpPr>
            <a:spLocks noChangeArrowheads="1"/>
          </p:cNvSpPr>
          <p:nvPr userDrawn="1"/>
        </p:nvSpPr>
        <p:spPr bwMode="auto">
          <a:xfrm>
            <a:off x="8367784" y="368699"/>
            <a:ext cx="370213" cy="76999"/>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accent1"/>
          </a:solidFill>
          <a:ln>
            <a:noFill/>
          </a:ln>
          <a:effectLst/>
        </p:spPr>
        <p:txBody>
          <a:bodyPr wrap="none" anchor="ctr"/>
          <a:lstStyle/>
          <a:p>
            <a:endParaRPr lang="en-GB" sz="1050" dirty="0"/>
          </a:p>
        </p:txBody>
      </p:sp>
      <p:sp>
        <p:nvSpPr>
          <p:cNvPr id="4" name="Title 3">
            <a:extLst>
              <a:ext uri="{FF2B5EF4-FFF2-40B4-BE49-F238E27FC236}">
                <a16:creationId xmlns:a16="http://schemas.microsoft.com/office/drawing/2014/main" id="{5DDF5836-A53C-4F9D-8208-19EFA158B21C}"/>
              </a:ext>
            </a:extLst>
          </p:cNvPr>
          <p:cNvSpPr>
            <a:spLocks noGrp="1"/>
          </p:cNvSpPr>
          <p:nvPr>
            <p:ph type="title" hasCustomPrompt="1"/>
          </p:nvPr>
        </p:nvSpPr>
        <p:spPr bwMode="white">
          <a:xfrm>
            <a:off x="405000" y="1012500"/>
            <a:ext cx="1657800" cy="1215000"/>
          </a:xfrm>
        </p:spPr>
        <p:txBody>
          <a:bodyPr/>
          <a:lstStyle>
            <a:lvl1pPr>
              <a:defRPr sz="1350">
                <a:solidFill>
                  <a:schemeClr val="bg1"/>
                </a:solidFill>
              </a:defRPr>
            </a:lvl1pPr>
          </a:lstStyle>
          <a:p>
            <a:r>
              <a:rPr lang="en-GB" dirty="0"/>
              <a:t>Click to add title</a:t>
            </a:r>
          </a:p>
        </p:txBody>
      </p:sp>
      <p:sp>
        <p:nvSpPr>
          <p:cNvPr id="6" name="Text Placeholder 5">
            <a:extLst>
              <a:ext uri="{FF2B5EF4-FFF2-40B4-BE49-F238E27FC236}">
                <a16:creationId xmlns:a16="http://schemas.microsoft.com/office/drawing/2014/main" id="{95BBD86D-97AD-430E-9A57-01ADDD608E45}"/>
              </a:ext>
            </a:extLst>
          </p:cNvPr>
          <p:cNvSpPr>
            <a:spLocks noGrp="1"/>
          </p:cNvSpPr>
          <p:nvPr>
            <p:ph type="body" sz="quarter" idx="21" hasCustomPrompt="1"/>
          </p:nvPr>
        </p:nvSpPr>
        <p:spPr>
          <a:xfrm>
            <a:off x="405000" y="2295000"/>
            <a:ext cx="1657800" cy="24408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GB" noProof="0" dirty="0"/>
              <a:t>Click to add text                 Enter &amp; 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22" name="Subtitle Eyebrow">
            <a:extLst>
              <a:ext uri="{FF2B5EF4-FFF2-40B4-BE49-F238E27FC236}">
                <a16:creationId xmlns:a16="http://schemas.microsoft.com/office/drawing/2014/main" id="{73F544EF-7F8D-4C5B-9DAD-E103EDE1988A}"/>
              </a:ext>
            </a:extLst>
          </p:cNvPr>
          <p:cNvSpPr>
            <a:spLocks noGrp="1"/>
          </p:cNvSpPr>
          <p:nvPr>
            <p:ph type="subTitle" idx="33" hasCustomPrompt="1"/>
          </p:nvPr>
        </p:nvSpPr>
        <p:spPr>
          <a:xfrm>
            <a:off x="404999" y="361364"/>
            <a:ext cx="1657800" cy="116100"/>
          </a:xfrm>
        </p:spPr>
        <p:txBody>
          <a:bodyPr/>
          <a:lstStyle>
            <a:lvl1pPr marL="0" indent="0" algn="l">
              <a:lnSpc>
                <a:spcPct val="100000"/>
              </a:lnSpc>
              <a:spcBef>
                <a:spcPts val="0"/>
              </a:spcBef>
              <a:spcAft>
                <a:spcPts val="0"/>
              </a:spcAft>
              <a:buFont typeface="Arial" panose="020B0604020202020204" pitchFamily="34" charset="0"/>
              <a:buChar char="​"/>
              <a:defRPr sz="675" b="0">
                <a:solidFill>
                  <a:schemeClr val="bg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dirty="0"/>
              <a:t>Click to add Eyebrow text</a:t>
            </a:r>
          </a:p>
        </p:txBody>
      </p:sp>
      <p:sp>
        <p:nvSpPr>
          <p:cNvPr id="12" name="Footer Placeholder 11">
            <a:extLst>
              <a:ext uri="{FF2B5EF4-FFF2-40B4-BE49-F238E27FC236}">
                <a16:creationId xmlns:a16="http://schemas.microsoft.com/office/drawing/2014/main" id="{335DA131-1B1A-4190-8E80-D3E5E3F6A578}"/>
              </a:ext>
            </a:extLst>
          </p:cNvPr>
          <p:cNvSpPr>
            <a:spLocks noGrp="1"/>
          </p:cNvSpPr>
          <p:nvPr>
            <p:ph type="ftr" sz="quarter" idx="25"/>
          </p:nvPr>
        </p:nvSpPr>
        <p:spPr/>
        <p:txBody>
          <a:bodyPr/>
          <a:lstStyle/>
          <a:p>
            <a:endParaRPr lang="en-GB" dirty="0"/>
          </a:p>
        </p:txBody>
      </p:sp>
      <p:sp>
        <p:nvSpPr>
          <p:cNvPr id="18" name="Slide Number Placeholder 17">
            <a:extLst>
              <a:ext uri="{FF2B5EF4-FFF2-40B4-BE49-F238E27FC236}">
                <a16:creationId xmlns:a16="http://schemas.microsoft.com/office/drawing/2014/main" id="{F757291D-FDE8-4C50-A167-DF40C225CDDC}"/>
              </a:ext>
            </a:extLst>
          </p:cNvPr>
          <p:cNvSpPr>
            <a:spLocks noGrp="1"/>
          </p:cNvSpPr>
          <p:nvPr>
            <p:ph type="sldNum" sz="quarter" idx="26"/>
          </p:nvPr>
        </p:nvSpPr>
        <p:spPr/>
        <p:txBody>
          <a:body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717292171"/>
      </p:ext>
    </p:extLst>
  </p:cSld>
  <p:clrMapOvr>
    <a:masterClrMapping/>
  </p:clrMapOvr>
  <p:extLst>
    <p:ext uri="{DCECCB84-F9BA-43D5-87BE-67443E8EF086}">
      <p15:sldGuideLst xmlns:p15="http://schemas.microsoft.com/office/powerpoint/2012/main">
        <p15:guide id="1" orient="horz" pos="1991">
          <p15:clr>
            <a:srgbClr val="FBAE40"/>
          </p15:clr>
        </p15:guide>
        <p15:guide id="2" orient="horz" pos="2215">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SIDEBAR Pomegranate">
    <p:spTree>
      <p:nvGrpSpPr>
        <p:cNvPr id="1" name=""/>
        <p:cNvGrpSpPr/>
        <p:nvPr/>
      </p:nvGrpSpPr>
      <p:grpSpPr>
        <a:xfrm>
          <a:off x="0" y="0"/>
          <a:ext cx="0" cy="0"/>
          <a:chOff x="0" y="0"/>
          <a:chExt cx="0" cy="0"/>
        </a:xfrm>
      </p:grpSpPr>
      <p:sp>
        <p:nvSpPr>
          <p:cNvPr id="2" name="Date Placeholder 1" hidden="1">
            <a:extLst>
              <a:ext uri="{FF2B5EF4-FFF2-40B4-BE49-F238E27FC236}">
                <a16:creationId xmlns:a16="http://schemas.microsoft.com/office/drawing/2014/main" id="{305BCBE0-A72F-44F9-B907-61C45B8CE45F}"/>
              </a:ext>
            </a:extLst>
          </p:cNvPr>
          <p:cNvSpPr>
            <a:spLocks noGrp="1"/>
          </p:cNvSpPr>
          <p:nvPr>
            <p:ph type="dt" sz="half" idx="24"/>
          </p:nvPr>
        </p:nvSpPr>
        <p:spPr/>
        <p:txBody>
          <a:bodyPr/>
          <a:lstStyle/>
          <a:p>
            <a:fld id="{7190C225-6CEE-4BD8-B5A1-6D946D6C9859}" type="datetime4">
              <a:rPr lang="en-GB" smtClean="0"/>
              <a:t>02 January 2023</a:t>
            </a:fld>
            <a:endParaRPr lang="en-GB" dirty="0"/>
          </a:p>
        </p:txBody>
      </p:sp>
      <p:sp>
        <p:nvSpPr>
          <p:cNvPr id="19" name="Background">
            <a:extLst>
              <a:ext uri="{FF2B5EF4-FFF2-40B4-BE49-F238E27FC236}">
                <a16:creationId xmlns:a16="http://schemas.microsoft.com/office/drawing/2014/main" id="{7084BBB7-2084-4752-B455-CD607B1E374B}"/>
              </a:ext>
            </a:extLst>
          </p:cNvPr>
          <p:cNvSpPr/>
          <p:nvPr userDrawn="1"/>
        </p:nvSpPr>
        <p:spPr>
          <a:xfrm>
            <a:off x="0" y="0"/>
            <a:ext cx="9144900" cy="51462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noProof="0" dirty="0" err="1"/>
          </a:p>
        </p:txBody>
      </p:sp>
      <p:sp>
        <p:nvSpPr>
          <p:cNvPr id="21" name="Freeform: Shape 20">
            <a:extLst>
              <a:ext uri="{FF2B5EF4-FFF2-40B4-BE49-F238E27FC236}">
                <a16:creationId xmlns:a16="http://schemas.microsoft.com/office/drawing/2014/main" id="{783B00A4-20D6-495F-906F-445B9363312B}"/>
              </a:ext>
            </a:extLst>
          </p:cNvPr>
          <p:cNvSpPr/>
          <p:nvPr userDrawn="1"/>
        </p:nvSpPr>
        <p:spPr bwMode="white">
          <a:xfrm>
            <a:off x="2261813" y="0"/>
            <a:ext cx="6882187" cy="5143500"/>
          </a:xfrm>
          <a:custGeom>
            <a:avLst/>
            <a:gdLst>
              <a:gd name="connsiteX0" fmla="*/ 2 w 9007473"/>
              <a:gd name="connsiteY0" fmla="*/ 1865314 h 6858000"/>
              <a:gd name="connsiteX1" fmla="*/ 2 w 9007473"/>
              <a:gd name="connsiteY1" fmla="*/ 2093913 h 6858000"/>
              <a:gd name="connsiteX2" fmla="*/ 179926 w 9007473"/>
              <a:gd name="connsiteY2" fmla="*/ 1979614 h 6858000"/>
              <a:gd name="connsiteX3" fmla="*/ 0 w 9007473"/>
              <a:gd name="connsiteY3" fmla="*/ 0 h 6858000"/>
              <a:gd name="connsiteX4" fmla="*/ 9007473 w 9007473"/>
              <a:gd name="connsiteY4" fmla="*/ 0 h 6858000"/>
              <a:gd name="connsiteX5" fmla="*/ 9007473 w 9007473"/>
              <a:gd name="connsiteY5" fmla="*/ 6858000 h 6858000"/>
              <a:gd name="connsiteX6" fmla="*/ 0 w 90074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07473" h="6858000">
                <a:moveTo>
                  <a:pt x="2" y="1865314"/>
                </a:moveTo>
                <a:lnTo>
                  <a:pt x="2" y="2093913"/>
                </a:lnTo>
                <a:lnTo>
                  <a:pt x="179926" y="1979614"/>
                </a:lnTo>
                <a:close/>
                <a:moveTo>
                  <a:pt x="0" y="0"/>
                </a:moveTo>
                <a:lnTo>
                  <a:pt x="9007473" y="0"/>
                </a:lnTo>
                <a:lnTo>
                  <a:pt x="900747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050" dirty="0"/>
          </a:p>
        </p:txBody>
      </p:sp>
      <p:sp>
        <p:nvSpPr>
          <p:cNvPr id="23" name="Logo">
            <a:extLst>
              <a:ext uri="{FF2B5EF4-FFF2-40B4-BE49-F238E27FC236}">
                <a16:creationId xmlns:a16="http://schemas.microsoft.com/office/drawing/2014/main" id="{E4355A66-8151-441E-ACDA-BF23348F00F5}"/>
              </a:ext>
            </a:extLst>
          </p:cNvPr>
          <p:cNvSpPr>
            <a:spLocks noChangeArrowheads="1"/>
          </p:cNvSpPr>
          <p:nvPr userDrawn="1"/>
        </p:nvSpPr>
        <p:spPr bwMode="auto">
          <a:xfrm>
            <a:off x="8367784" y="368699"/>
            <a:ext cx="370213" cy="76999"/>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accent1"/>
          </a:solidFill>
          <a:ln>
            <a:noFill/>
          </a:ln>
          <a:effectLst/>
        </p:spPr>
        <p:txBody>
          <a:bodyPr wrap="none" anchor="ctr"/>
          <a:lstStyle/>
          <a:p>
            <a:endParaRPr lang="en-GB" sz="1050" dirty="0"/>
          </a:p>
        </p:txBody>
      </p:sp>
      <p:sp>
        <p:nvSpPr>
          <p:cNvPr id="4" name="Title 3">
            <a:extLst>
              <a:ext uri="{FF2B5EF4-FFF2-40B4-BE49-F238E27FC236}">
                <a16:creationId xmlns:a16="http://schemas.microsoft.com/office/drawing/2014/main" id="{5DDF5836-A53C-4F9D-8208-19EFA158B21C}"/>
              </a:ext>
            </a:extLst>
          </p:cNvPr>
          <p:cNvSpPr>
            <a:spLocks noGrp="1"/>
          </p:cNvSpPr>
          <p:nvPr>
            <p:ph type="title" hasCustomPrompt="1"/>
          </p:nvPr>
        </p:nvSpPr>
        <p:spPr bwMode="white">
          <a:xfrm>
            <a:off x="405000" y="1012500"/>
            <a:ext cx="1657800" cy="1215000"/>
          </a:xfrm>
        </p:spPr>
        <p:txBody>
          <a:bodyPr/>
          <a:lstStyle>
            <a:lvl1pPr>
              <a:defRPr sz="1650">
                <a:solidFill>
                  <a:schemeClr val="bg1"/>
                </a:solidFill>
              </a:defRPr>
            </a:lvl1pPr>
          </a:lstStyle>
          <a:p>
            <a:r>
              <a:rPr lang="en-GB" dirty="0"/>
              <a:t>Click to add title</a:t>
            </a:r>
          </a:p>
        </p:txBody>
      </p:sp>
      <p:sp>
        <p:nvSpPr>
          <p:cNvPr id="6" name="Text Placeholder 5">
            <a:extLst>
              <a:ext uri="{FF2B5EF4-FFF2-40B4-BE49-F238E27FC236}">
                <a16:creationId xmlns:a16="http://schemas.microsoft.com/office/drawing/2014/main" id="{95BBD86D-97AD-430E-9A57-01ADDD608E45}"/>
              </a:ext>
            </a:extLst>
          </p:cNvPr>
          <p:cNvSpPr>
            <a:spLocks noGrp="1"/>
          </p:cNvSpPr>
          <p:nvPr>
            <p:ph type="body" sz="quarter" idx="21" hasCustomPrompt="1"/>
          </p:nvPr>
        </p:nvSpPr>
        <p:spPr>
          <a:xfrm>
            <a:off x="405000" y="2295000"/>
            <a:ext cx="1657800" cy="24408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GB" noProof="0" dirty="0"/>
              <a:t>Click to add text                 Enter &amp; 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22" name="Subtitle Eyebrow">
            <a:extLst>
              <a:ext uri="{FF2B5EF4-FFF2-40B4-BE49-F238E27FC236}">
                <a16:creationId xmlns:a16="http://schemas.microsoft.com/office/drawing/2014/main" id="{73F544EF-7F8D-4C5B-9DAD-E103EDE1988A}"/>
              </a:ext>
            </a:extLst>
          </p:cNvPr>
          <p:cNvSpPr>
            <a:spLocks noGrp="1"/>
          </p:cNvSpPr>
          <p:nvPr>
            <p:ph type="subTitle" idx="33" hasCustomPrompt="1"/>
          </p:nvPr>
        </p:nvSpPr>
        <p:spPr>
          <a:xfrm>
            <a:off x="404999" y="361364"/>
            <a:ext cx="1657800" cy="116100"/>
          </a:xfrm>
        </p:spPr>
        <p:txBody>
          <a:bodyPr/>
          <a:lstStyle>
            <a:lvl1pPr marL="0" indent="0" algn="l">
              <a:lnSpc>
                <a:spcPct val="100000"/>
              </a:lnSpc>
              <a:spcBef>
                <a:spcPts val="0"/>
              </a:spcBef>
              <a:spcAft>
                <a:spcPts val="0"/>
              </a:spcAft>
              <a:buFont typeface="Arial" panose="020B0604020202020204" pitchFamily="34" charset="0"/>
              <a:buChar char="​"/>
              <a:defRPr sz="675" b="0">
                <a:solidFill>
                  <a:schemeClr val="bg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dirty="0"/>
              <a:t>Click to add Eyebrow text</a:t>
            </a:r>
          </a:p>
        </p:txBody>
      </p:sp>
      <p:sp>
        <p:nvSpPr>
          <p:cNvPr id="12" name="Footer Placeholder 11">
            <a:extLst>
              <a:ext uri="{FF2B5EF4-FFF2-40B4-BE49-F238E27FC236}">
                <a16:creationId xmlns:a16="http://schemas.microsoft.com/office/drawing/2014/main" id="{335DA131-1B1A-4190-8E80-D3E5E3F6A578}"/>
              </a:ext>
            </a:extLst>
          </p:cNvPr>
          <p:cNvSpPr>
            <a:spLocks noGrp="1"/>
          </p:cNvSpPr>
          <p:nvPr>
            <p:ph type="ftr" sz="quarter" idx="25"/>
          </p:nvPr>
        </p:nvSpPr>
        <p:spPr/>
        <p:txBody>
          <a:bodyPr/>
          <a:lstStyle/>
          <a:p>
            <a:endParaRPr lang="en-GB" dirty="0"/>
          </a:p>
        </p:txBody>
      </p:sp>
      <p:sp>
        <p:nvSpPr>
          <p:cNvPr id="18" name="Slide Number Placeholder 17">
            <a:extLst>
              <a:ext uri="{FF2B5EF4-FFF2-40B4-BE49-F238E27FC236}">
                <a16:creationId xmlns:a16="http://schemas.microsoft.com/office/drawing/2014/main" id="{F757291D-FDE8-4C50-A167-DF40C225CDDC}"/>
              </a:ext>
            </a:extLst>
          </p:cNvPr>
          <p:cNvSpPr>
            <a:spLocks noGrp="1"/>
          </p:cNvSpPr>
          <p:nvPr>
            <p:ph type="sldNum" sz="quarter" idx="26"/>
          </p:nvPr>
        </p:nvSpPr>
        <p:spPr/>
        <p:txBody>
          <a:body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3030818899"/>
      </p:ext>
    </p:extLst>
  </p:cSld>
  <p:clrMapOvr>
    <a:masterClrMapping/>
  </p:clrMapOvr>
  <p:extLst>
    <p:ext uri="{DCECCB84-F9BA-43D5-87BE-67443E8EF086}">
      <p15:sldGuideLst xmlns:p15="http://schemas.microsoft.com/office/powerpoint/2012/main">
        <p15:guide id="1" orient="horz" pos="1991">
          <p15:clr>
            <a:srgbClr val="FBAE40"/>
          </p15:clr>
        </p15:guide>
        <p15:guide id="2" orient="horz" pos="2215">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SIDEBAR White">
    <p:spTree>
      <p:nvGrpSpPr>
        <p:cNvPr id="1" name=""/>
        <p:cNvGrpSpPr/>
        <p:nvPr/>
      </p:nvGrpSpPr>
      <p:grpSpPr>
        <a:xfrm>
          <a:off x="0" y="0"/>
          <a:ext cx="0" cy="0"/>
          <a:chOff x="0" y="0"/>
          <a:chExt cx="0" cy="0"/>
        </a:xfrm>
      </p:grpSpPr>
      <p:sp>
        <p:nvSpPr>
          <p:cNvPr id="2" name="Date Placeholder 1" hidden="1">
            <a:extLst>
              <a:ext uri="{FF2B5EF4-FFF2-40B4-BE49-F238E27FC236}">
                <a16:creationId xmlns:a16="http://schemas.microsoft.com/office/drawing/2014/main" id="{305BCBE0-A72F-44F9-B907-61C45B8CE45F}"/>
              </a:ext>
            </a:extLst>
          </p:cNvPr>
          <p:cNvSpPr>
            <a:spLocks noGrp="1"/>
          </p:cNvSpPr>
          <p:nvPr>
            <p:ph type="dt" sz="half" idx="24"/>
          </p:nvPr>
        </p:nvSpPr>
        <p:spPr/>
        <p:txBody>
          <a:bodyPr/>
          <a:lstStyle/>
          <a:p>
            <a:fld id="{AA227A8B-438B-40F9-BE80-A730A3920172}" type="datetime4">
              <a:rPr lang="en-GB" smtClean="0"/>
              <a:t>02 January 2023</a:t>
            </a:fld>
            <a:endParaRPr lang="en-GB" dirty="0"/>
          </a:p>
        </p:txBody>
      </p:sp>
      <p:sp>
        <p:nvSpPr>
          <p:cNvPr id="4" name="Title 3">
            <a:extLst>
              <a:ext uri="{FF2B5EF4-FFF2-40B4-BE49-F238E27FC236}">
                <a16:creationId xmlns:a16="http://schemas.microsoft.com/office/drawing/2014/main" id="{5DDF5836-A53C-4F9D-8208-19EFA158B21C}"/>
              </a:ext>
            </a:extLst>
          </p:cNvPr>
          <p:cNvSpPr>
            <a:spLocks noGrp="1"/>
          </p:cNvSpPr>
          <p:nvPr>
            <p:ph type="title" hasCustomPrompt="1"/>
          </p:nvPr>
        </p:nvSpPr>
        <p:spPr bwMode="white">
          <a:xfrm>
            <a:off x="405000" y="1012500"/>
            <a:ext cx="1657800" cy="1215000"/>
          </a:xfrm>
        </p:spPr>
        <p:txBody>
          <a:bodyPr/>
          <a:lstStyle>
            <a:lvl1pPr>
              <a:defRPr sz="1650">
                <a:solidFill>
                  <a:schemeClr val="tx1"/>
                </a:solidFill>
              </a:defRPr>
            </a:lvl1pPr>
          </a:lstStyle>
          <a:p>
            <a:r>
              <a:rPr lang="en-GB" dirty="0"/>
              <a:t>Click to add title</a:t>
            </a:r>
          </a:p>
        </p:txBody>
      </p:sp>
      <p:sp>
        <p:nvSpPr>
          <p:cNvPr id="6" name="Text Placeholder 5">
            <a:extLst>
              <a:ext uri="{FF2B5EF4-FFF2-40B4-BE49-F238E27FC236}">
                <a16:creationId xmlns:a16="http://schemas.microsoft.com/office/drawing/2014/main" id="{95BBD86D-97AD-430E-9A57-01ADDD608E45}"/>
              </a:ext>
            </a:extLst>
          </p:cNvPr>
          <p:cNvSpPr>
            <a:spLocks noGrp="1"/>
          </p:cNvSpPr>
          <p:nvPr>
            <p:ph type="body" sz="quarter" idx="21" hasCustomPrompt="1"/>
          </p:nvPr>
        </p:nvSpPr>
        <p:spPr>
          <a:xfrm>
            <a:off x="405000" y="2295000"/>
            <a:ext cx="1657800" cy="2440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GB" noProof="0" dirty="0"/>
              <a:t>Click to add text                 Enter &amp; 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22" name="Subtitle Eyebrow">
            <a:extLst>
              <a:ext uri="{FF2B5EF4-FFF2-40B4-BE49-F238E27FC236}">
                <a16:creationId xmlns:a16="http://schemas.microsoft.com/office/drawing/2014/main" id="{73F544EF-7F8D-4C5B-9DAD-E103EDE1988A}"/>
              </a:ext>
            </a:extLst>
          </p:cNvPr>
          <p:cNvSpPr>
            <a:spLocks noGrp="1"/>
          </p:cNvSpPr>
          <p:nvPr>
            <p:ph type="subTitle" idx="33" hasCustomPrompt="1"/>
          </p:nvPr>
        </p:nvSpPr>
        <p:spPr>
          <a:xfrm>
            <a:off x="404999" y="361364"/>
            <a:ext cx="1657800" cy="116100"/>
          </a:xfrm>
        </p:spPr>
        <p:txBody>
          <a:bodyPr/>
          <a:lstStyle>
            <a:lvl1pPr marL="0" indent="0" algn="l">
              <a:lnSpc>
                <a:spcPct val="100000"/>
              </a:lnSpc>
              <a:spcBef>
                <a:spcPts val="0"/>
              </a:spcBef>
              <a:spcAft>
                <a:spcPts val="0"/>
              </a:spcAft>
              <a:buFont typeface="Arial" panose="020B0604020202020204" pitchFamily="34" charset="0"/>
              <a:buChar char="​"/>
              <a:defRPr sz="675" b="0">
                <a:solidFill>
                  <a:schemeClr val="accent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dirty="0"/>
              <a:t>Click to add Eyebrow text</a:t>
            </a:r>
          </a:p>
        </p:txBody>
      </p:sp>
      <p:sp>
        <p:nvSpPr>
          <p:cNvPr id="12" name="Footer Placeholder 11">
            <a:extLst>
              <a:ext uri="{FF2B5EF4-FFF2-40B4-BE49-F238E27FC236}">
                <a16:creationId xmlns:a16="http://schemas.microsoft.com/office/drawing/2014/main" id="{335DA131-1B1A-4190-8E80-D3E5E3F6A578}"/>
              </a:ext>
            </a:extLst>
          </p:cNvPr>
          <p:cNvSpPr>
            <a:spLocks noGrp="1"/>
          </p:cNvSpPr>
          <p:nvPr>
            <p:ph type="ftr" sz="quarter" idx="25"/>
          </p:nvPr>
        </p:nvSpPr>
        <p:spPr/>
        <p:txBody>
          <a:bodyPr/>
          <a:lstStyle/>
          <a:p>
            <a:endParaRPr lang="en-GB" dirty="0"/>
          </a:p>
        </p:txBody>
      </p:sp>
      <p:sp>
        <p:nvSpPr>
          <p:cNvPr id="18" name="Slide Number Placeholder 17">
            <a:extLst>
              <a:ext uri="{FF2B5EF4-FFF2-40B4-BE49-F238E27FC236}">
                <a16:creationId xmlns:a16="http://schemas.microsoft.com/office/drawing/2014/main" id="{F757291D-FDE8-4C50-A167-DF40C225CDDC}"/>
              </a:ext>
            </a:extLst>
          </p:cNvPr>
          <p:cNvSpPr>
            <a:spLocks noGrp="1"/>
          </p:cNvSpPr>
          <p:nvPr>
            <p:ph type="sldNum" sz="quarter" idx="26"/>
          </p:nvPr>
        </p:nvSpPr>
        <p:spPr/>
        <p:txBody>
          <a:bodyPr/>
          <a:lstStyle/>
          <a:p>
            <a:fld id="{23AA811B-2EBD-4900-905E-5BE206449611}" type="slidenum">
              <a:rPr lang="en-GB" smtClean="0"/>
              <a:pPr/>
              <a:t>‹#›</a:t>
            </a:fld>
            <a:endParaRPr lang="en-GB" dirty="0"/>
          </a:p>
        </p:txBody>
      </p:sp>
      <p:sp>
        <p:nvSpPr>
          <p:cNvPr id="9" name="Logo">
            <a:extLst>
              <a:ext uri="{FF2B5EF4-FFF2-40B4-BE49-F238E27FC236}">
                <a16:creationId xmlns:a16="http://schemas.microsoft.com/office/drawing/2014/main" id="{C4CEAEC9-C6E8-4603-9A68-2546ED101985}"/>
              </a:ext>
            </a:extLst>
          </p:cNvPr>
          <p:cNvSpPr>
            <a:spLocks noChangeArrowheads="1"/>
          </p:cNvSpPr>
          <p:nvPr userDrawn="1"/>
        </p:nvSpPr>
        <p:spPr bwMode="auto">
          <a:xfrm>
            <a:off x="8367784" y="368699"/>
            <a:ext cx="370213" cy="76999"/>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accent1"/>
          </a:solidFill>
          <a:ln>
            <a:noFill/>
          </a:ln>
          <a:effectLst/>
        </p:spPr>
        <p:txBody>
          <a:bodyPr wrap="none" anchor="ctr"/>
          <a:lstStyle/>
          <a:p>
            <a:endParaRPr lang="en-GB" sz="1050" dirty="0"/>
          </a:p>
        </p:txBody>
      </p:sp>
    </p:spTree>
    <p:extLst>
      <p:ext uri="{BB962C8B-B14F-4D97-AF65-F5344CB8AC3E}">
        <p14:creationId xmlns:p14="http://schemas.microsoft.com/office/powerpoint/2010/main" val="1646821830"/>
      </p:ext>
    </p:extLst>
  </p:cSld>
  <p:clrMapOvr>
    <a:masterClrMapping/>
  </p:clrMapOvr>
  <p:extLst>
    <p:ext uri="{DCECCB84-F9BA-43D5-87BE-67443E8EF086}">
      <p15:sldGuideLst xmlns:p15="http://schemas.microsoft.com/office/powerpoint/2012/main">
        <p15:guide id="1" orient="horz" pos="1991">
          <p15:clr>
            <a:srgbClr val="FBAE40"/>
          </p15:clr>
        </p15:guide>
        <p15:guide id="2" orient="horz" pos="2215">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AGENDA Gradient">
    <p:bg>
      <p:bgPr>
        <a:solidFill>
          <a:schemeClr val="accent1"/>
        </a:solidFill>
        <a:effectLst/>
      </p:bgPr>
    </p:bg>
    <p:spTree>
      <p:nvGrpSpPr>
        <p:cNvPr id="1" name=""/>
        <p:cNvGrpSpPr/>
        <p:nvPr/>
      </p:nvGrpSpPr>
      <p:grpSpPr>
        <a:xfrm>
          <a:off x="0" y="0"/>
          <a:ext cx="0" cy="0"/>
          <a:chOff x="0" y="0"/>
          <a:chExt cx="0" cy="0"/>
        </a:xfrm>
      </p:grpSpPr>
      <p:sp>
        <p:nvSpPr>
          <p:cNvPr id="2" name="Date Placeholder 1" hidden="1">
            <a:extLst>
              <a:ext uri="{FF2B5EF4-FFF2-40B4-BE49-F238E27FC236}">
                <a16:creationId xmlns:a16="http://schemas.microsoft.com/office/drawing/2014/main" id="{07DB56A5-150E-4300-8632-8145ED4FFE84}"/>
              </a:ext>
            </a:extLst>
          </p:cNvPr>
          <p:cNvSpPr>
            <a:spLocks noGrp="1"/>
          </p:cNvSpPr>
          <p:nvPr>
            <p:ph type="dt" sz="half" idx="14"/>
          </p:nvPr>
        </p:nvSpPr>
        <p:spPr/>
        <p:txBody>
          <a:bodyPr/>
          <a:lstStyle/>
          <a:p>
            <a:fld id="{959590AC-AFC6-41DE-8F5B-59D0E345F912}" type="datetime4">
              <a:rPr lang="en-GB" smtClean="0"/>
              <a:t>02 January 2023</a:t>
            </a:fld>
            <a:endParaRPr lang="en-GB" dirty="0"/>
          </a:p>
        </p:txBody>
      </p:sp>
      <p:pic>
        <p:nvPicPr>
          <p:cNvPr id="8" name="Graphics">
            <a:extLst>
              <a:ext uri="{FF2B5EF4-FFF2-40B4-BE49-F238E27FC236}">
                <a16:creationId xmlns:a16="http://schemas.microsoft.com/office/drawing/2014/main" id="{982EFC19-DCF7-47B4-90B8-F8376BB241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3" name="Triangle 12">
            <a:extLst>
              <a:ext uri="{FF2B5EF4-FFF2-40B4-BE49-F238E27FC236}">
                <a16:creationId xmlns:a16="http://schemas.microsoft.com/office/drawing/2014/main" id="{2C9D78F1-90AC-4EC6-978E-0E947AAA3682}"/>
              </a:ext>
            </a:extLst>
          </p:cNvPr>
          <p:cNvSpPr/>
          <p:nvPr/>
        </p:nvSpPr>
        <p:spPr bwMode="white">
          <a:xfrm rot="5400000">
            <a:off x="-18252" y="1479606"/>
            <a:ext cx="171449" cy="13494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latin typeface="Arial" panose="020B0604020202020204" pitchFamily="34" charset="0"/>
            </a:endParaRPr>
          </a:p>
        </p:txBody>
      </p:sp>
      <p:sp>
        <p:nvSpPr>
          <p:cNvPr id="14" name="Freeform 1">
            <a:extLst>
              <a:ext uri="{FF2B5EF4-FFF2-40B4-BE49-F238E27FC236}">
                <a16:creationId xmlns:a16="http://schemas.microsoft.com/office/drawing/2014/main" id="{9727929E-A4E5-47D4-A218-62929DE13E46}"/>
              </a:ext>
            </a:extLst>
          </p:cNvPr>
          <p:cNvSpPr>
            <a:spLocks noChangeArrowheads="1"/>
          </p:cNvSpPr>
          <p:nvPr/>
        </p:nvSpPr>
        <p:spPr bwMode="white">
          <a:xfrm>
            <a:off x="404813" y="4547009"/>
            <a:ext cx="915861" cy="190488"/>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tx1"/>
          </a:solidFill>
          <a:ln>
            <a:noFill/>
          </a:ln>
          <a:effectLst/>
        </p:spPr>
        <p:txBody>
          <a:bodyPr wrap="none" anchor="ctr"/>
          <a:lstStyle/>
          <a:p>
            <a:endParaRPr lang="en-GB" sz="1050" noProof="0" dirty="0"/>
          </a:p>
        </p:txBody>
      </p:sp>
      <p:sp>
        <p:nvSpPr>
          <p:cNvPr id="3" name="Title 2">
            <a:extLst>
              <a:ext uri="{FF2B5EF4-FFF2-40B4-BE49-F238E27FC236}">
                <a16:creationId xmlns:a16="http://schemas.microsoft.com/office/drawing/2014/main" id="{82B3B4A0-C375-41A6-AA76-9E9EE3A791C0}"/>
              </a:ext>
            </a:extLst>
          </p:cNvPr>
          <p:cNvSpPr>
            <a:spLocks noGrp="1"/>
          </p:cNvSpPr>
          <p:nvPr>
            <p:ph type="title" hasCustomPrompt="1"/>
          </p:nvPr>
        </p:nvSpPr>
        <p:spPr bwMode="white">
          <a:xfrm>
            <a:off x="405000" y="1485000"/>
            <a:ext cx="1277100" cy="378000"/>
          </a:xfrm>
        </p:spPr>
        <p:txBody>
          <a:bodyPr/>
          <a:lstStyle>
            <a:lvl1pPr>
              <a:lnSpc>
                <a:spcPct val="90000"/>
              </a:lnSpc>
              <a:defRPr sz="1050" b="1">
                <a:solidFill>
                  <a:schemeClr val="tx1"/>
                </a:solidFill>
              </a:defRPr>
            </a:lvl1pPr>
          </a:lstStyle>
          <a:p>
            <a:r>
              <a:rPr lang="en-GB" dirty="0"/>
              <a:t>Click to add text</a:t>
            </a:r>
          </a:p>
        </p:txBody>
      </p:sp>
      <p:sp>
        <p:nvSpPr>
          <p:cNvPr id="9" name="Content Placeholder 8">
            <a:extLst>
              <a:ext uri="{FF2B5EF4-FFF2-40B4-BE49-F238E27FC236}">
                <a16:creationId xmlns:a16="http://schemas.microsoft.com/office/drawing/2014/main" id="{0EC2EF40-5B92-4B3B-8CB2-8D3105B5FF63}"/>
              </a:ext>
            </a:extLst>
          </p:cNvPr>
          <p:cNvSpPr>
            <a:spLocks noGrp="1"/>
          </p:cNvSpPr>
          <p:nvPr>
            <p:ph sz="quarter" idx="34"/>
          </p:nvPr>
        </p:nvSpPr>
        <p:spPr>
          <a:xfrm>
            <a:off x="1817100" y="1485000"/>
            <a:ext cx="4805363" cy="3291300"/>
          </a:xfrm>
        </p:spPr>
        <p:txBody>
          <a:bodyPr/>
          <a:lstStyle>
            <a:lvl1pPr marL="0" indent="0">
              <a:lnSpc>
                <a:spcPct val="100000"/>
              </a:lnSpc>
              <a:spcBef>
                <a:spcPts val="0"/>
              </a:spcBef>
              <a:spcAft>
                <a:spcPts val="675"/>
              </a:spcAft>
              <a:buFont typeface="Arial" panose="020B0604020202020204" pitchFamily="34" charset="0"/>
              <a:buChar char="​"/>
              <a:defRPr lang="en-US" sz="1800" kern="1200" dirty="0" smtClean="0">
                <a:solidFill>
                  <a:schemeClr val="tx1"/>
                </a:solidFill>
                <a:latin typeface="+mj-lt"/>
                <a:ea typeface="+mn-ea"/>
                <a:cs typeface="+mn-cs"/>
              </a:defRPr>
            </a:lvl1pPr>
            <a:lvl2pPr marL="0" indent="0">
              <a:lnSpc>
                <a:spcPct val="100000"/>
              </a:lnSpc>
              <a:spcBef>
                <a:spcPts val="0"/>
              </a:spcBef>
              <a:spcAft>
                <a:spcPts val="675"/>
              </a:spcAft>
              <a:buFont typeface="Arial" panose="020B0604020202020204" pitchFamily="34" charset="0"/>
              <a:buChar char="​"/>
              <a:defRPr lang="en-US" sz="1800" kern="1200" dirty="0" smtClean="0">
                <a:solidFill>
                  <a:schemeClr val="tx1"/>
                </a:solidFill>
                <a:latin typeface="+mj-lt"/>
                <a:ea typeface="+mn-ea"/>
                <a:cs typeface="+mn-cs"/>
              </a:defRPr>
            </a:lvl2pPr>
            <a:lvl3pPr marL="0" indent="0">
              <a:lnSpc>
                <a:spcPct val="100000"/>
              </a:lnSpc>
              <a:spcBef>
                <a:spcPts val="0"/>
              </a:spcBef>
              <a:spcAft>
                <a:spcPts val="675"/>
              </a:spcAft>
              <a:buFont typeface="Arial" panose="020B0604020202020204" pitchFamily="34" charset="0"/>
              <a:buChar char="​"/>
              <a:defRPr lang="en-US" sz="1800" kern="1200" dirty="0" smtClean="0">
                <a:solidFill>
                  <a:schemeClr val="tx1"/>
                </a:solidFill>
                <a:latin typeface="+mj-lt"/>
                <a:ea typeface="+mn-ea"/>
                <a:cs typeface="+mn-cs"/>
              </a:defRPr>
            </a:lvl3pPr>
            <a:lvl4pPr marL="0" indent="0">
              <a:lnSpc>
                <a:spcPct val="100000"/>
              </a:lnSpc>
              <a:spcBef>
                <a:spcPts val="0"/>
              </a:spcBef>
              <a:spcAft>
                <a:spcPts val="675"/>
              </a:spcAft>
              <a:buFont typeface="Arial" panose="020B0604020202020204" pitchFamily="34" charset="0"/>
              <a:buChar char="​"/>
              <a:defRPr lang="en-US" sz="1800" kern="1200" dirty="0" smtClean="0">
                <a:solidFill>
                  <a:schemeClr val="tx1"/>
                </a:solidFill>
                <a:latin typeface="+mj-lt"/>
                <a:ea typeface="+mn-ea"/>
                <a:cs typeface="+mn-cs"/>
              </a:defRPr>
            </a:lvl4pPr>
            <a:lvl5pPr marL="0" indent="0">
              <a:lnSpc>
                <a:spcPct val="100000"/>
              </a:lnSpc>
              <a:spcBef>
                <a:spcPts val="0"/>
              </a:spcBef>
              <a:spcAft>
                <a:spcPts val="675"/>
              </a:spcAft>
              <a:buFont typeface="Arial" panose="020B0604020202020204" pitchFamily="34" charset="0"/>
              <a:buChar char="​"/>
              <a:defRPr lang="en-US" sz="1800" kern="1200" dirty="0">
                <a:solidFill>
                  <a:schemeClr val="tx1"/>
                </a:solidFill>
                <a:latin typeface="+mj-lt"/>
                <a:ea typeface="+mn-ea"/>
                <a:cs typeface="+mn-cs"/>
              </a:defRPr>
            </a:lvl5pPr>
            <a:lvl6pPr marL="0" indent="0">
              <a:lnSpc>
                <a:spcPct val="100000"/>
              </a:lnSpc>
              <a:spcBef>
                <a:spcPts val="0"/>
              </a:spcBef>
              <a:spcAft>
                <a:spcPts val="675"/>
              </a:spcAft>
              <a:buFont typeface="Arial" panose="020B0604020202020204" pitchFamily="34" charset="0"/>
              <a:buChar char="​"/>
              <a:defRPr lang="en-GB" sz="1800" kern="1200" noProof="0" dirty="0" smtClean="0">
                <a:solidFill>
                  <a:schemeClr val="tx1"/>
                </a:solidFill>
                <a:latin typeface="+mj-lt"/>
                <a:ea typeface="+mn-ea"/>
                <a:cs typeface="+mn-cs"/>
              </a:defRPr>
            </a:lvl6pPr>
            <a:lvl7pPr marL="0" indent="0">
              <a:lnSpc>
                <a:spcPct val="100000"/>
              </a:lnSpc>
              <a:spcBef>
                <a:spcPts val="0"/>
              </a:spcBef>
              <a:spcAft>
                <a:spcPts val="675"/>
              </a:spcAft>
              <a:buFont typeface="Arial" panose="020B0604020202020204" pitchFamily="34" charset="0"/>
              <a:buChar char="​"/>
              <a:defRPr lang="en-GB" sz="1800" kern="1200" noProof="0" dirty="0" smtClean="0">
                <a:solidFill>
                  <a:schemeClr val="tx1"/>
                </a:solidFill>
                <a:latin typeface="+mj-lt"/>
                <a:ea typeface="+mn-ea"/>
                <a:cs typeface="+mn-cs"/>
              </a:defRPr>
            </a:lvl7pPr>
            <a:lvl8pPr marL="0" indent="0">
              <a:lnSpc>
                <a:spcPct val="100000"/>
              </a:lnSpc>
              <a:spcBef>
                <a:spcPts val="0"/>
              </a:spcBef>
              <a:spcAft>
                <a:spcPts val="675"/>
              </a:spcAft>
              <a:buFont typeface="Arial" panose="020B0604020202020204" pitchFamily="34" charset="0"/>
              <a:buChar char="​"/>
              <a:defRPr lang="en-GB" sz="1800" kern="1200" noProof="0" dirty="0" smtClean="0">
                <a:solidFill>
                  <a:schemeClr val="tx1"/>
                </a:solidFill>
                <a:latin typeface="+mj-lt"/>
                <a:ea typeface="+mn-ea"/>
                <a:cs typeface="+mn-cs"/>
              </a:defRPr>
            </a:lvl8pPr>
            <a:lvl9pPr marL="0" indent="0">
              <a:lnSpc>
                <a:spcPct val="100000"/>
              </a:lnSpc>
              <a:spcBef>
                <a:spcPts val="0"/>
              </a:spcBef>
              <a:spcAft>
                <a:spcPts val="675"/>
              </a:spcAft>
              <a:buFont typeface="Arial" panose="020B0604020202020204" pitchFamily="34" charset="0"/>
              <a:buChar char="​"/>
              <a:defRPr lang="en-GB" sz="1800" kern="1200" noProof="0" dirty="0">
                <a:solidFill>
                  <a:schemeClr val="tx1"/>
                </a:solidFill>
                <a:latin typeface="+mj-lt"/>
                <a:ea typeface="+mn-ea"/>
                <a:cs typeface="+mn-cs"/>
              </a:defRPr>
            </a:lvl9pPr>
          </a:lstStyle>
          <a:p>
            <a:pPr lvl="0"/>
            <a:r>
              <a:rPr lang="en-US" noProof="0"/>
              <a:t>Click to edit Master text styles</a:t>
            </a:r>
          </a:p>
        </p:txBody>
      </p:sp>
      <p:sp>
        <p:nvSpPr>
          <p:cNvPr id="15" name="Subtitle Eyebrow">
            <a:extLst>
              <a:ext uri="{FF2B5EF4-FFF2-40B4-BE49-F238E27FC236}">
                <a16:creationId xmlns:a16="http://schemas.microsoft.com/office/drawing/2014/main" id="{A91DC13D-2EA4-4082-9151-CE0A741D485C}"/>
              </a:ext>
            </a:extLst>
          </p:cNvPr>
          <p:cNvSpPr>
            <a:spLocks noGrp="1"/>
          </p:cNvSpPr>
          <p:nvPr>
            <p:ph type="subTitle" idx="33" hasCustomPrompt="1"/>
          </p:nvPr>
        </p:nvSpPr>
        <p:spPr>
          <a:xfrm>
            <a:off x="404999" y="361364"/>
            <a:ext cx="1981800" cy="116100"/>
          </a:xfrm>
        </p:spPr>
        <p:txBody>
          <a:bodyPr/>
          <a:lstStyle>
            <a:lvl1pPr marL="0" indent="0" algn="l">
              <a:lnSpc>
                <a:spcPct val="100000"/>
              </a:lnSpc>
              <a:spcBef>
                <a:spcPts val="0"/>
              </a:spcBef>
              <a:spcAft>
                <a:spcPts val="0"/>
              </a:spcAft>
              <a:buFont typeface="Arial" panose="020B0604020202020204" pitchFamily="34" charset="0"/>
              <a:buChar char="​"/>
              <a:defRPr sz="675" b="0">
                <a:solidFill>
                  <a:schemeClr val="tx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dirty="0"/>
              <a:t>Click to add Eyebrow text</a:t>
            </a:r>
          </a:p>
        </p:txBody>
      </p:sp>
      <p:sp>
        <p:nvSpPr>
          <p:cNvPr id="4" name="Footer Placeholder 3">
            <a:extLst>
              <a:ext uri="{FF2B5EF4-FFF2-40B4-BE49-F238E27FC236}">
                <a16:creationId xmlns:a16="http://schemas.microsoft.com/office/drawing/2014/main" id="{288FB421-4548-4778-8045-D6942F6FAC48}"/>
              </a:ext>
            </a:extLst>
          </p:cNvPr>
          <p:cNvSpPr>
            <a:spLocks noGrp="1"/>
          </p:cNvSpPr>
          <p:nvPr>
            <p:ph type="ftr" sz="quarter" idx="15"/>
          </p:nvPr>
        </p:nvSpPr>
        <p:spPr/>
        <p:txBody>
          <a:bodyPr/>
          <a:lstStyle>
            <a:lvl1pPr>
              <a:defRPr>
                <a:solidFill>
                  <a:schemeClr val="tx1"/>
                </a:solidFill>
              </a:defRPr>
            </a:lvl1pPr>
          </a:lstStyle>
          <a:p>
            <a:endParaRPr lang="en-GB" dirty="0"/>
          </a:p>
        </p:txBody>
      </p:sp>
      <p:sp>
        <p:nvSpPr>
          <p:cNvPr id="5" name="Slide Number Placeholder 4">
            <a:extLst>
              <a:ext uri="{FF2B5EF4-FFF2-40B4-BE49-F238E27FC236}">
                <a16:creationId xmlns:a16="http://schemas.microsoft.com/office/drawing/2014/main" id="{ABE20134-5CED-4679-9343-9E8948FDBEE5}"/>
              </a:ext>
            </a:extLst>
          </p:cNvPr>
          <p:cNvSpPr>
            <a:spLocks noGrp="1"/>
          </p:cNvSpPr>
          <p:nvPr>
            <p:ph type="sldNum" sz="quarter" idx="16"/>
          </p:nvPr>
        </p:nvSpPr>
        <p:spPr/>
        <p:txBody>
          <a:bodyPr/>
          <a:lstStyle>
            <a:lvl1pPr>
              <a:defRPr>
                <a:solidFill>
                  <a:schemeClr val="tx1"/>
                </a:solidFill>
              </a:defRPr>
            </a:lvl1p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4275169313"/>
      </p:ext>
    </p:extLst>
  </p:cSld>
  <p:clrMapOvr>
    <a:overrideClrMapping bg1="dk1" tx1="lt1" bg2="dk2" tx2="lt2" accent1="accent1" accent2="accent2" accent3="accent3" accent4="accent4" accent5="accent5" accent6="accent6" hlink="hlink" folHlink="folHlink"/>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AGENDA White">
    <p:bg>
      <p:bgRef idx="1001">
        <a:schemeClr val="bg1"/>
      </p:bgRef>
    </p:bg>
    <p:spTree>
      <p:nvGrpSpPr>
        <p:cNvPr id="1" name=""/>
        <p:cNvGrpSpPr/>
        <p:nvPr/>
      </p:nvGrpSpPr>
      <p:grpSpPr>
        <a:xfrm>
          <a:off x="0" y="0"/>
          <a:ext cx="0" cy="0"/>
          <a:chOff x="0" y="0"/>
          <a:chExt cx="0" cy="0"/>
        </a:xfrm>
      </p:grpSpPr>
      <p:sp>
        <p:nvSpPr>
          <p:cNvPr id="2" name="Date Placeholder 1" hidden="1">
            <a:extLst>
              <a:ext uri="{FF2B5EF4-FFF2-40B4-BE49-F238E27FC236}">
                <a16:creationId xmlns:a16="http://schemas.microsoft.com/office/drawing/2014/main" id="{E4824169-1D32-474F-95F5-C8446DFE01D4}"/>
              </a:ext>
            </a:extLst>
          </p:cNvPr>
          <p:cNvSpPr>
            <a:spLocks noGrp="1"/>
          </p:cNvSpPr>
          <p:nvPr>
            <p:ph type="dt" sz="half" idx="14"/>
          </p:nvPr>
        </p:nvSpPr>
        <p:spPr/>
        <p:txBody>
          <a:bodyPr/>
          <a:lstStyle/>
          <a:p>
            <a:fld id="{C0291165-AAE6-47F4-A735-B5AFD8598CD1}" type="datetime4">
              <a:rPr lang="en-GB" smtClean="0"/>
              <a:t>02 January 2023</a:t>
            </a:fld>
            <a:endParaRPr lang="en-GB" dirty="0"/>
          </a:p>
        </p:txBody>
      </p:sp>
      <p:sp>
        <p:nvSpPr>
          <p:cNvPr id="15" name="Background">
            <a:extLst>
              <a:ext uri="{FF2B5EF4-FFF2-40B4-BE49-F238E27FC236}">
                <a16:creationId xmlns:a16="http://schemas.microsoft.com/office/drawing/2014/main" id="{FA573E29-2D1C-47AA-B8F5-7BB92CEBBC4F}"/>
              </a:ext>
            </a:extLst>
          </p:cNvPr>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13" name="Triangle 12">
            <a:extLst>
              <a:ext uri="{FF2B5EF4-FFF2-40B4-BE49-F238E27FC236}">
                <a16:creationId xmlns:a16="http://schemas.microsoft.com/office/drawing/2014/main" id="{2C9D78F1-90AC-4EC6-978E-0E947AAA3682}"/>
              </a:ext>
            </a:extLst>
          </p:cNvPr>
          <p:cNvSpPr/>
          <p:nvPr/>
        </p:nvSpPr>
        <p:spPr>
          <a:xfrm rot="5400000">
            <a:off x="-18252" y="1479606"/>
            <a:ext cx="171449" cy="13494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latin typeface="Arial" panose="020B0604020202020204" pitchFamily="34" charset="0"/>
            </a:endParaRPr>
          </a:p>
        </p:txBody>
      </p:sp>
      <p:sp>
        <p:nvSpPr>
          <p:cNvPr id="14" name="Freeform 1">
            <a:extLst>
              <a:ext uri="{FF2B5EF4-FFF2-40B4-BE49-F238E27FC236}">
                <a16:creationId xmlns:a16="http://schemas.microsoft.com/office/drawing/2014/main" id="{9727929E-A4E5-47D4-A218-62929DE13E46}"/>
              </a:ext>
            </a:extLst>
          </p:cNvPr>
          <p:cNvSpPr>
            <a:spLocks noChangeArrowheads="1"/>
          </p:cNvSpPr>
          <p:nvPr/>
        </p:nvSpPr>
        <p:spPr bwMode="auto">
          <a:xfrm>
            <a:off x="404813" y="4547009"/>
            <a:ext cx="915861" cy="190488"/>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accent1"/>
          </a:solidFill>
          <a:ln>
            <a:noFill/>
          </a:ln>
          <a:effectLst/>
        </p:spPr>
        <p:txBody>
          <a:bodyPr wrap="none" anchor="ctr"/>
          <a:lstStyle/>
          <a:p>
            <a:endParaRPr lang="en-GB" sz="1050" noProof="0" dirty="0"/>
          </a:p>
        </p:txBody>
      </p:sp>
      <p:sp>
        <p:nvSpPr>
          <p:cNvPr id="3" name="Title 2">
            <a:extLst>
              <a:ext uri="{FF2B5EF4-FFF2-40B4-BE49-F238E27FC236}">
                <a16:creationId xmlns:a16="http://schemas.microsoft.com/office/drawing/2014/main" id="{82B3B4A0-C375-41A6-AA76-9E9EE3A791C0}"/>
              </a:ext>
            </a:extLst>
          </p:cNvPr>
          <p:cNvSpPr>
            <a:spLocks noGrp="1"/>
          </p:cNvSpPr>
          <p:nvPr>
            <p:ph type="title" hasCustomPrompt="1"/>
          </p:nvPr>
        </p:nvSpPr>
        <p:spPr>
          <a:xfrm>
            <a:off x="405000" y="1485000"/>
            <a:ext cx="1277100" cy="378000"/>
          </a:xfrm>
        </p:spPr>
        <p:txBody>
          <a:bodyPr/>
          <a:lstStyle>
            <a:lvl1pPr>
              <a:lnSpc>
                <a:spcPct val="90000"/>
              </a:lnSpc>
              <a:defRPr sz="1050" b="1">
                <a:solidFill>
                  <a:schemeClr val="tx1"/>
                </a:solidFill>
              </a:defRPr>
            </a:lvl1pPr>
          </a:lstStyle>
          <a:p>
            <a:r>
              <a:rPr lang="en-GB" dirty="0"/>
              <a:t>Click to add text</a:t>
            </a:r>
          </a:p>
        </p:txBody>
      </p:sp>
      <p:sp>
        <p:nvSpPr>
          <p:cNvPr id="11" name="Content Placeholder 8">
            <a:extLst>
              <a:ext uri="{FF2B5EF4-FFF2-40B4-BE49-F238E27FC236}">
                <a16:creationId xmlns:a16="http://schemas.microsoft.com/office/drawing/2014/main" id="{E3C6FA8D-3822-4741-9711-2FC758AFD38D}"/>
              </a:ext>
            </a:extLst>
          </p:cNvPr>
          <p:cNvSpPr>
            <a:spLocks noGrp="1"/>
          </p:cNvSpPr>
          <p:nvPr>
            <p:ph sz="quarter" idx="34"/>
          </p:nvPr>
        </p:nvSpPr>
        <p:spPr>
          <a:xfrm>
            <a:off x="1817100" y="1485000"/>
            <a:ext cx="4805363" cy="3291300"/>
          </a:xfrm>
        </p:spPr>
        <p:txBody>
          <a:bodyPr/>
          <a:lstStyle>
            <a:lvl1pPr marL="0" indent="0">
              <a:lnSpc>
                <a:spcPct val="100000"/>
              </a:lnSpc>
              <a:spcBef>
                <a:spcPts val="0"/>
              </a:spcBef>
              <a:spcAft>
                <a:spcPts val="675"/>
              </a:spcAft>
              <a:buFont typeface="Arial" panose="020B0604020202020204" pitchFamily="34" charset="0"/>
              <a:buChar char="​"/>
              <a:defRPr lang="en-US" sz="1800" kern="1200" dirty="0" smtClean="0">
                <a:solidFill>
                  <a:schemeClr val="tx1"/>
                </a:solidFill>
                <a:latin typeface="+mj-lt"/>
                <a:ea typeface="+mn-ea"/>
                <a:cs typeface="+mn-cs"/>
              </a:defRPr>
            </a:lvl1pPr>
            <a:lvl2pPr marL="0" indent="0">
              <a:lnSpc>
                <a:spcPct val="100000"/>
              </a:lnSpc>
              <a:spcBef>
                <a:spcPts val="0"/>
              </a:spcBef>
              <a:spcAft>
                <a:spcPts val="675"/>
              </a:spcAft>
              <a:buFont typeface="Arial" panose="020B0604020202020204" pitchFamily="34" charset="0"/>
              <a:buChar char="​"/>
              <a:defRPr lang="en-US" sz="1800" kern="1200" dirty="0" smtClean="0">
                <a:solidFill>
                  <a:schemeClr val="tx1"/>
                </a:solidFill>
                <a:latin typeface="+mj-lt"/>
                <a:ea typeface="+mn-ea"/>
                <a:cs typeface="+mn-cs"/>
              </a:defRPr>
            </a:lvl2pPr>
            <a:lvl3pPr marL="0" indent="0">
              <a:lnSpc>
                <a:spcPct val="100000"/>
              </a:lnSpc>
              <a:spcBef>
                <a:spcPts val="0"/>
              </a:spcBef>
              <a:spcAft>
                <a:spcPts val="675"/>
              </a:spcAft>
              <a:buFont typeface="Arial" panose="020B0604020202020204" pitchFamily="34" charset="0"/>
              <a:buChar char="​"/>
              <a:defRPr lang="en-US" sz="1800" kern="1200" dirty="0" smtClean="0">
                <a:solidFill>
                  <a:schemeClr val="tx1"/>
                </a:solidFill>
                <a:latin typeface="+mj-lt"/>
                <a:ea typeface="+mn-ea"/>
                <a:cs typeface="+mn-cs"/>
              </a:defRPr>
            </a:lvl3pPr>
            <a:lvl4pPr marL="0" indent="0">
              <a:lnSpc>
                <a:spcPct val="100000"/>
              </a:lnSpc>
              <a:spcBef>
                <a:spcPts val="0"/>
              </a:spcBef>
              <a:spcAft>
                <a:spcPts val="675"/>
              </a:spcAft>
              <a:buFont typeface="Arial" panose="020B0604020202020204" pitchFamily="34" charset="0"/>
              <a:buChar char="​"/>
              <a:defRPr lang="en-US" sz="1800" kern="1200" dirty="0" smtClean="0">
                <a:solidFill>
                  <a:schemeClr val="tx1"/>
                </a:solidFill>
                <a:latin typeface="+mj-lt"/>
                <a:ea typeface="+mn-ea"/>
                <a:cs typeface="+mn-cs"/>
              </a:defRPr>
            </a:lvl4pPr>
            <a:lvl5pPr marL="0" indent="0">
              <a:lnSpc>
                <a:spcPct val="100000"/>
              </a:lnSpc>
              <a:spcBef>
                <a:spcPts val="0"/>
              </a:spcBef>
              <a:spcAft>
                <a:spcPts val="675"/>
              </a:spcAft>
              <a:buFont typeface="Arial" panose="020B0604020202020204" pitchFamily="34" charset="0"/>
              <a:buChar char="​"/>
              <a:defRPr lang="en-US" sz="1800" kern="1200" dirty="0">
                <a:solidFill>
                  <a:schemeClr val="tx1"/>
                </a:solidFill>
                <a:latin typeface="+mj-lt"/>
                <a:ea typeface="+mn-ea"/>
                <a:cs typeface="+mn-cs"/>
              </a:defRPr>
            </a:lvl5pPr>
            <a:lvl6pPr marL="0" indent="0">
              <a:lnSpc>
                <a:spcPct val="100000"/>
              </a:lnSpc>
              <a:spcBef>
                <a:spcPts val="0"/>
              </a:spcBef>
              <a:spcAft>
                <a:spcPts val="675"/>
              </a:spcAft>
              <a:buFont typeface="Arial" panose="020B0604020202020204" pitchFamily="34" charset="0"/>
              <a:buChar char="​"/>
              <a:defRPr lang="en-GB" sz="1800" kern="1200" noProof="0" dirty="0" smtClean="0">
                <a:solidFill>
                  <a:schemeClr val="tx1"/>
                </a:solidFill>
                <a:latin typeface="+mj-lt"/>
                <a:ea typeface="+mn-ea"/>
                <a:cs typeface="+mn-cs"/>
              </a:defRPr>
            </a:lvl6pPr>
            <a:lvl7pPr marL="0" indent="0">
              <a:lnSpc>
                <a:spcPct val="100000"/>
              </a:lnSpc>
              <a:spcBef>
                <a:spcPts val="0"/>
              </a:spcBef>
              <a:spcAft>
                <a:spcPts val="675"/>
              </a:spcAft>
              <a:buFont typeface="Arial" panose="020B0604020202020204" pitchFamily="34" charset="0"/>
              <a:buChar char="​"/>
              <a:defRPr lang="en-GB" sz="1800" kern="1200" noProof="0" dirty="0" smtClean="0">
                <a:solidFill>
                  <a:schemeClr val="tx1"/>
                </a:solidFill>
                <a:latin typeface="+mj-lt"/>
                <a:ea typeface="+mn-ea"/>
                <a:cs typeface="+mn-cs"/>
              </a:defRPr>
            </a:lvl7pPr>
            <a:lvl8pPr marL="0" indent="0">
              <a:lnSpc>
                <a:spcPct val="100000"/>
              </a:lnSpc>
              <a:spcBef>
                <a:spcPts val="0"/>
              </a:spcBef>
              <a:spcAft>
                <a:spcPts val="675"/>
              </a:spcAft>
              <a:buFont typeface="Arial" panose="020B0604020202020204" pitchFamily="34" charset="0"/>
              <a:buChar char="​"/>
              <a:defRPr lang="en-GB" sz="1800" kern="1200" noProof="0" dirty="0" smtClean="0">
                <a:solidFill>
                  <a:schemeClr val="tx1"/>
                </a:solidFill>
                <a:latin typeface="+mj-lt"/>
                <a:ea typeface="+mn-ea"/>
                <a:cs typeface="+mn-cs"/>
              </a:defRPr>
            </a:lvl8pPr>
            <a:lvl9pPr marL="0" indent="0">
              <a:lnSpc>
                <a:spcPct val="100000"/>
              </a:lnSpc>
              <a:spcBef>
                <a:spcPts val="0"/>
              </a:spcBef>
              <a:spcAft>
                <a:spcPts val="675"/>
              </a:spcAft>
              <a:buFont typeface="Arial" panose="020B0604020202020204" pitchFamily="34" charset="0"/>
              <a:buChar char="​"/>
              <a:defRPr lang="en-GB" sz="1800" kern="1200" noProof="0" dirty="0">
                <a:solidFill>
                  <a:schemeClr val="tx1"/>
                </a:solidFill>
                <a:latin typeface="+mj-lt"/>
                <a:ea typeface="+mn-ea"/>
                <a:cs typeface="+mn-cs"/>
              </a:defRPr>
            </a:lvl9pPr>
          </a:lstStyle>
          <a:p>
            <a:pPr lvl="0"/>
            <a:r>
              <a:rPr lang="en-US" noProof="0"/>
              <a:t>Click to edit Master text styles</a:t>
            </a:r>
          </a:p>
        </p:txBody>
      </p:sp>
      <p:sp>
        <p:nvSpPr>
          <p:cNvPr id="18" name="Subtitle Eyebrow">
            <a:extLst>
              <a:ext uri="{FF2B5EF4-FFF2-40B4-BE49-F238E27FC236}">
                <a16:creationId xmlns:a16="http://schemas.microsoft.com/office/drawing/2014/main" id="{FED1AE2F-9521-4E90-AF43-E8B699872DE2}"/>
              </a:ext>
            </a:extLst>
          </p:cNvPr>
          <p:cNvSpPr>
            <a:spLocks noGrp="1"/>
          </p:cNvSpPr>
          <p:nvPr>
            <p:ph type="subTitle" idx="33" hasCustomPrompt="1"/>
          </p:nvPr>
        </p:nvSpPr>
        <p:spPr>
          <a:xfrm>
            <a:off x="404999" y="361364"/>
            <a:ext cx="1981800" cy="116100"/>
          </a:xfrm>
        </p:spPr>
        <p:txBody>
          <a:bodyPr/>
          <a:lstStyle>
            <a:lvl1pPr marL="0" indent="0" algn="l">
              <a:lnSpc>
                <a:spcPct val="100000"/>
              </a:lnSpc>
              <a:spcBef>
                <a:spcPts val="0"/>
              </a:spcBef>
              <a:spcAft>
                <a:spcPts val="0"/>
              </a:spcAft>
              <a:buFont typeface="Arial" panose="020B0604020202020204" pitchFamily="34" charset="0"/>
              <a:buChar char="​"/>
              <a:defRPr sz="675" b="0">
                <a:solidFill>
                  <a:schemeClr val="accent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dirty="0"/>
              <a:t>Click to add Eyebrow text</a:t>
            </a:r>
          </a:p>
        </p:txBody>
      </p:sp>
      <p:sp>
        <p:nvSpPr>
          <p:cNvPr id="4" name="Footer Placeholder 3">
            <a:extLst>
              <a:ext uri="{FF2B5EF4-FFF2-40B4-BE49-F238E27FC236}">
                <a16:creationId xmlns:a16="http://schemas.microsoft.com/office/drawing/2014/main" id="{159DB59C-70EA-4906-9C41-1B5D30C6BDA6}"/>
              </a:ext>
            </a:extLst>
          </p:cNvPr>
          <p:cNvSpPr>
            <a:spLocks noGrp="1"/>
          </p:cNvSpPr>
          <p:nvPr>
            <p:ph type="ftr" sz="quarter" idx="15"/>
          </p:nvPr>
        </p:nvSpPr>
        <p:spPr/>
        <p:txBody>
          <a:bodyPr/>
          <a:lstStyle/>
          <a:p>
            <a:endParaRPr lang="en-GB" dirty="0"/>
          </a:p>
        </p:txBody>
      </p:sp>
      <p:sp>
        <p:nvSpPr>
          <p:cNvPr id="5" name="Slide Number Placeholder 4">
            <a:extLst>
              <a:ext uri="{FF2B5EF4-FFF2-40B4-BE49-F238E27FC236}">
                <a16:creationId xmlns:a16="http://schemas.microsoft.com/office/drawing/2014/main" id="{0F311B38-98EE-4CDD-B3BF-43844DBBA15F}"/>
              </a:ext>
            </a:extLst>
          </p:cNvPr>
          <p:cNvSpPr>
            <a:spLocks noGrp="1"/>
          </p:cNvSpPr>
          <p:nvPr>
            <p:ph type="sldNum" sz="quarter" idx="16"/>
          </p:nvPr>
        </p:nvSpPr>
        <p:spPr/>
        <p:txBody>
          <a:body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3620453507"/>
      </p:ext>
    </p:extLst>
  </p:cSld>
  <p:clrMapOvr>
    <a:overrideClrMapping bg1="lt1" tx1="dk1" bg2="lt2" tx2="dk2" accent1="accent1" accent2="accent2" accent3="accent3" accent4="accent4" accent5="accent5" accent6="accent6" hlink="hlink" folHlink="folHlink"/>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DIVIDER Gradient">
    <p:bg>
      <p:bgPr>
        <a:solidFill>
          <a:schemeClr val="accent1"/>
        </a:solidFill>
        <a:effectLst/>
      </p:bgPr>
    </p:bg>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DA70F102-654C-47C7-A601-E29FF62A2D14}"/>
              </a:ext>
            </a:extLst>
          </p:cNvPr>
          <p:cNvSpPr>
            <a:spLocks noGrp="1"/>
          </p:cNvSpPr>
          <p:nvPr>
            <p:ph type="dt" sz="half" idx="19"/>
          </p:nvPr>
        </p:nvSpPr>
        <p:spPr/>
        <p:txBody>
          <a:bodyPr/>
          <a:lstStyle/>
          <a:p>
            <a:fld id="{008D3BED-5966-4457-82FC-733931B90EF4}" type="datetime4">
              <a:rPr lang="en-GB" smtClean="0"/>
              <a:t>02 January 2023</a:t>
            </a:fld>
            <a:endParaRPr lang="en-GB" dirty="0"/>
          </a:p>
        </p:txBody>
      </p:sp>
      <p:pic>
        <p:nvPicPr>
          <p:cNvPr id="8" name="Graphics">
            <a:extLst>
              <a:ext uri="{FF2B5EF4-FFF2-40B4-BE49-F238E27FC236}">
                <a16:creationId xmlns:a16="http://schemas.microsoft.com/office/drawing/2014/main" id="{905757DC-09E7-48DE-927F-7D4D73FB0E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9" name="Triangle 12">
            <a:extLst>
              <a:ext uri="{FF2B5EF4-FFF2-40B4-BE49-F238E27FC236}">
                <a16:creationId xmlns:a16="http://schemas.microsoft.com/office/drawing/2014/main" id="{3A10916F-C220-4378-9C2A-98EC215EE4D0}"/>
              </a:ext>
            </a:extLst>
          </p:cNvPr>
          <p:cNvSpPr/>
          <p:nvPr userDrawn="1"/>
        </p:nvSpPr>
        <p:spPr bwMode="white">
          <a:xfrm rot="5400000">
            <a:off x="-18253" y="1720128"/>
            <a:ext cx="171449" cy="13494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latin typeface="Arial" panose="020B0604020202020204" pitchFamily="34" charset="0"/>
            </a:endParaRPr>
          </a:p>
        </p:txBody>
      </p:sp>
      <p:sp>
        <p:nvSpPr>
          <p:cNvPr id="10" name="Freeform 1">
            <a:extLst>
              <a:ext uri="{FF2B5EF4-FFF2-40B4-BE49-F238E27FC236}">
                <a16:creationId xmlns:a16="http://schemas.microsoft.com/office/drawing/2014/main" id="{85A140AF-9500-46B6-B1FC-4547A69D895F}"/>
              </a:ext>
            </a:extLst>
          </p:cNvPr>
          <p:cNvSpPr>
            <a:spLocks noChangeArrowheads="1"/>
          </p:cNvSpPr>
          <p:nvPr userDrawn="1"/>
        </p:nvSpPr>
        <p:spPr bwMode="white">
          <a:xfrm>
            <a:off x="404813" y="4547009"/>
            <a:ext cx="915861" cy="190488"/>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tx1"/>
          </a:solidFill>
          <a:ln>
            <a:noFill/>
          </a:ln>
          <a:effectLst/>
        </p:spPr>
        <p:txBody>
          <a:bodyPr wrap="none" anchor="ctr"/>
          <a:lstStyle/>
          <a:p>
            <a:endParaRPr lang="en-GB" sz="1050" noProof="0" dirty="0"/>
          </a:p>
        </p:txBody>
      </p:sp>
      <p:sp>
        <p:nvSpPr>
          <p:cNvPr id="2" name="Title 1"/>
          <p:cNvSpPr>
            <a:spLocks noGrp="1"/>
          </p:cNvSpPr>
          <p:nvPr>
            <p:ph type="ctrTitle" hasCustomPrompt="1"/>
          </p:nvPr>
        </p:nvSpPr>
        <p:spPr bwMode="white">
          <a:xfrm>
            <a:off x="1817100" y="1485000"/>
            <a:ext cx="4806000" cy="1555200"/>
          </a:xfrm>
        </p:spPr>
        <p:txBody>
          <a:bodyPr anchor="t" anchorCtr="0"/>
          <a:lstStyle>
            <a:lvl1pPr algn="l">
              <a:lnSpc>
                <a:spcPct val="90000"/>
              </a:lnSpc>
              <a:defRPr sz="5400">
                <a:solidFill>
                  <a:schemeClr val="tx1"/>
                </a:solidFill>
              </a:defRPr>
            </a:lvl1pPr>
          </a:lstStyle>
          <a:p>
            <a:r>
              <a:rPr lang="en-GB" noProof="0" dirty="0"/>
              <a:t>Click to add title</a:t>
            </a:r>
            <a:endParaRPr lang="en-GB" dirty="0"/>
          </a:p>
        </p:txBody>
      </p:sp>
      <p:sp>
        <p:nvSpPr>
          <p:cNvPr id="5" name="Text Placeholder 4">
            <a:extLst>
              <a:ext uri="{FF2B5EF4-FFF2-40B4-BE49-F238E27FC236}">
                <a16:creationId xmlns:a16="http://schemas.microsoft.com/office/drawing/2014/main" id="{E1F28C65-3092-4106-A8DF-27457D5E8693}"/>
              </a:ext>
            </a:extLst>
          </p:cNvPr>
          <p:cNvSpPr>
            <a:spLocks noGrp="1"/>
          </p:cNvSpPr>
          <p:nvPr>
            <p:ph type="body" sz="quarter" idx="18" hasCustomPrompt="1"/>
          </p:nvPr>
        </p:nvSpPr>
        <p:spPr bwMode="white">
          <a:xfrm>
            <a:off x="405000" y="1485000"/>
            <a:ext cx="1277100" cy="777600"/>
          </a:xfrm>
        </p:spPr>
        <p:txBody>
          <a:bodyPr/>
          <a:lstStyle>
            <a:lvl1pPr marL="0" indent="0">
              <a:lnSpc>
                <a:spcPct val="90000"/>
              </a:lnSpc>
              <a:buNone/>
              <a:defRPr sz="5400">
                <a:latin typeface="+mj-lt"/>
              </a:defRPr>
            </a:lvl1pPr>
            <a:lvl2pPr marL="135000" indent="0">
              <a:buNone/>
              <a:defRPr sz="5400"/>
            </a:lvl2pPr>
          </a:lstStyle>
          <a:p>
            <a:pPr lvl="0"/>
            <a:r>
              <a:rPr lang="en-GB" dirty="0"/>
              <a:t>0</a:t>
            </a:r>
          </a:p>
        </p:txBody>
      </p:sp>
      <p:sp>
        <p:nvSpPr>
          <p:cNvPr id="6" name="Footer Placeholder 5">
            <a:extLst>
              <a:ext uri="{FF2B5EF4-FFF2-40B4-BE49-F238E27FC236}">
                <a16:creationId xmlns:a16="http://schemas.microsoft.com/office/drawing/2014/main" id="{800BC932-697C-4364-9A10-7835A1040E59}"/>
              </a:ext>
            </a:extLst>
          </p:cNvPr>
          <p:cNvSpPr>
            <a:spLocks noGrp="1"/>
          </p:cNvSpPr>
          <p:nvPr>
            <p:ph type="ftr" sz="quarter" idx="20"/>
          </p:nvPr>
        </p:nvSpPr>
        <p:spPr/>
        <p:txBody>
          <a:bodyPr/>
          <a:lstStyle>
            <a:lvl1pPr>
              <a:defRPr>
                <a:solidFill>
                  <a:schemeClr val="tx1"/>
                </a:solidFill>
              </a:defRPr>
            </a:lvl1pPr>
          </a:lstStyle>
          <a:p>
            <a:endParaRPr lang="en-GB" dirty="0"/>
          </a:p>
        </p:txBody>
      </p:sp>
      <p:sp>
        <p:nvSpPr>
          <p:cNvPr id="7" name="Slide Number Placeholder 6">
            <a:extLst>
              <a:ext uri="{FF2B5EF4-FFF2-40B4-BE49-F238E27FC236}">
                <a16:creationId xmlns:a16="http://schemas.microsoft.com/office/drawing/2014/main" id="{C0E87339-F771-404B-8875-6580BBB83288}"/>
              </a:ext>
            </a:extLst>
          </p:cNvPr>
          <p:cNvSpPr>
            <a:spLocks noGrp="1"/>
          </p:cNvSpPr>
          <p:nvPr>
            <p:ph type="sldNum" sz="quarter" idx="21"/>
          </p:nvPr>
        </p:nvSpPr>
        <p:spPr/>
        <p:txBody>
          <a:bodyPr/>
          <a:lstStyle>
            <a:lvl1pPr>
              <a:defRPr>
                <a:solidFill>
                  <a:schemeClr val="tx1"/>
                </a:solidFill>
              </a:defRPr>
            </a:lvl1p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298290292"/>
      </p:ext>
    </p:extLst>
  </p:cSld>
  <p:clrMapOvr>
    <a:overrideClrMapping bg1="dk1" tx1="lt1" bg2="dk2" tx2="lt2" accent1="accent1" accent2="accent2" accent3="accent3" accent4="accent4" accent5="accent5" accent6="accent6" hlink="hlink" folHlink="folHlink"/>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SUB DIVIDER Stone Gray">
    <p:bg>
      <p:bgPr>
        <a:solidFill>
          <a:schemeClr val="bg2"/>
        </a:solidFill>
        <a:effectLst/>
      </p:bgPr>
    </p:bg>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B81B4AC6-5ACC-44D1-A463-B9D30C6FB0F8}"/>
              </a:ext>
            </a:extLst>
          </p:cNvPr>
          <p:cNvSpPr>
            <a:spLocks noGrp="1"/>
          </p:cNvSpPr>
          <p:nvPr>
            <p:ph type="dt" sz="half" idx="19"/>
          </p:nvPr>
        </p:nvSpPr>
        <p:spPr/>
        <p:txBody>
          <a:bodyPr/>
          <a:lstStyle/>
          <a:p>
            <a:fld id="{51127810-67C9-48C1-ABA3-B16FF183EEEC}" type="datetime4">
              <a:rPr lang="en-GB" smtClean="0"/>
              <a:t>02 January 2023</a:t>
            </a:fld>
            <a:endParaRPr lang="en-GB" dirty="0"/>
          </a:p>
        </p:txBody>
      </p:sp>
      <p:sp>
        <p:nvSpPr>
          <p:cNvPr id="14" name="Background">
            <a:extLst>
              <a:ext uri="{FF2B5EF4-FFF2-40B4-BE49-F238E27FC236}">
                <a16:creationId xmlns:a16="http://schemas.microsoft.com/office/drawing/2014/main" id="{F9FEB2A6-2D59-4A4E-93FC-AA5346744BD3}"/>
              </a:ext>
            </a:extLst>
          </p:cNvPr>
          <p:cNvSpPr/>
          <p:nvPr userDrawn="1"/>
        </p:nvSpPr>
        <p:spPr>
          <a:xfrm>
            <a:off x="0" y="0"/>
            <a:ext cx="9144900" cy="5146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noProof="0" dirty="0" err="1"/>
          </a:p>
        </p:txBody>
      </p:sp>
      <p:sp>
        <p:nvSpPr>
          <p:cNvPr id="9" name="Triangle 12">
            <a:extLst>
              <a:ext uri="{FF2B5EF4-FFF2-40B4-BE49-F238E27FC236}">
                <a16:creationId xmlns:a16="http://schemas.microsoft.com/office/drawing/2014/main" id="{3A10916F-C220-4378-9C2A-98EC215EE4D0}"/>
              </a:ext>
            </a:extLst>
          </p:cNvPr>
          <p:cNvSpPr/>
          <p:nvPr userDrawn="1"/>
        </p:nvSpPr>
        <p:spPr>
          <a:xfrm rot="5400000">
            <a:off x="-18253" y="1720128"/>
            <a:ext cx="171449" cy="13494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latin typeface="Arial" panose="020B0604020202020204" pitchFamily="34" charset="0"/>
            </a:endParaRPr>
          </a:p>
        </p:txBody>
      </p:sp>
      <p:sp>
        <p:nvSpPr>
          <p:cNvPr id="10" name="Freeform 1">
            <a:extLst>
              <a:ext uri="{FF2B5EF4-FFF2-40B4-BE49-F238E27FC236}">
                <a16:creationId xmlns:a16="http://schemas.microsoft.com/office/drawing/2014/main" id="{85A140AF-9500-46B6-B1FC-4547A69D895F}"/>
              </a:ext>
            </a:extLst>
          </p:cNvPr>
          <p:cNvSpPr>
            <a:spLocks noChangeArrowheads="1"/>
          </p:cNvSpPr>
          <p:nvPr userDrawn="1"/>
        </p:nvSpPr>
        <p:spPr bwMode="auto">
          <a:xfrm>
            <a:off x="404813" y="4547009"/>
            <a:ext cx="915861" cy="190488"/>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accent1"/>
          </a:solidFill>
          <a:ln>
            <a:noFill/>
          </a:ln>
          <a:effectLst/>
        </p:spPr>
        <p:txBody>
          <a:bodyPr wrap="none" anchor="ctr"/>
          <a:lstStyle/>
          <a:p>
            <a:endParaRPr lang="en-GB" sz="1050" noProof="0" dirty="0"/>
          </a:p>
        </p:txBody>
      </p:sp>
      <p:sp>
        <p:nvSpPr>
          <p:cNvPr id="2" name="Title 1"/>
          <p:cNvSpPr>
            <a:spLocks noGrp="1"/>
          </p:cNvSpPr>
          <p:nvPr>
            <p:ph type="ctrTitle" hasCustomPrompt="1"/>
          </p:nvPr>
        </p:nvSpPr>
        <p:spPr>
          <a:xfrm>
            <a:off x="1817100" y="1485000"/>
            <a:ext cx="4806000" cy="1555200"/>
          </a:xfrm>
        </p:spPr>
        <p:txBody>
          <a:bodyPr anchor="t" anchorCtr="0"/>
          <a:lstStyle>
            <a:lvl1pPr algn="l">
              <a:lnSpc>
                <a:spcPct val="90000"/>
              </a:lnSpc>
              <a:defRPr sz="5400">
                <a:solidFill>
                  <a:schemeClr val="tx1"/>
                </a:solidFill>
              </a:defRPr>
            </a:lvl1pPr>
          </a:lstStyle>
          <a:p>
            <a:r>
              <a:rPr lang="en-GB" noProof="0" dirty="0"/>
              <a:t>Click to add title</a:t>
            </a:r>
            <a:endParaRPr lang="en-GB" dirty="0"/>
          </a:p>
        </p:txBody>
      </p:sp>
      <p:sp>
        <p:nvSpPr>
          <p:cNvPr id="5" name="Text Placeholder 4">
            <a:extLst>
              <a:ext uri="{FF2B5EF4-FFF2-40B4-BE49-F238E27FC236}">
                <a16:creationId xmlns:a16="http://schemas.microsoft.com/office/drawing/2014/main" id="{E1F28C65-3092-4106-A8DF-27457D5E8693}"/>
              </a:ext>
            </a:extLst>
          </p:cNvPr>
          <p:cNvSpPr>
            <a:spLocks noGrp="1"/>
          </p:cNvSpPr>
          <p:nvPr>
            <p:ph type="body" sz="quarter" idx="18" hasCustomPrompt="1"/>
          </p:nvPr>
        </p:nvSpPr>
        <p:spPr>
          <a:xfrm>
            <a:off x="405000" y="1485000"/>
            <a:ext cx="1277100" cy="777600"/>
          </a:xfrm>
        </p:spPr>
        <p:txBody>
          <a:bodyPr/>
          <a:lstStyle>
            <a:lvl1pPr marL="0" indent="0">
              <a:lnSpc>
                <a:spcPct val="90000"/>
              </a:lnSpc>
              <a:buNone/>
              <a:defRPr sz="5400">
                <a:latin typeface="+mj-lt"/>
              </a:defRPr>
            </a:lvl1pPr>
            <a:lvl2pPr marL="135000" indent="0">
              <a:buNone/>
              <a:defRPr sz="5400"/>
            </a:lvl2pPr>
          </a:lstStyle>
          <a:p>
            <a:pPr lvl="0"/>
            <a:r>
              <a:rPr lang="en-GB" dirty="0"/>
              <a:t>0</a:t>
            </a:r>
          </a:p>
        </p:txBody>
      </p:sp>
      <p:sp>
        <p:nvSpPr>
          <p:cNvPr id="6" name="Footer Placeholder 5">
            <a:extLst>
              <a:ext uri="{FF2B5EF4-FFF2-40B4-BE49-F238E27FC236}">
                <a16:creationId xmlns:a16="http://schemas.microsoft.com/office/drawing/2014/main" id="{898B44C7-882C-434A-9364-39B7837F2108}"/>
              </a:ext>
            </a:extLst>
          </p:cNvPr>
          <p:cNvSpPr>
            <a:spLocks noGrp="1"/>
          </p:cNvSpPr>
          <p:nvPr>
            <p:ph type="ftr" sz="quarter" idx="20"/>
          </p:nvPr>
        </p:nvSpPr>
        <p:spPr/>
        <p:txBody>
          <a:bodyPr/>
          <a:lstStyle/>
          <a:p>
            <a:endParaRPr lang="en-GB" dirty="0"/>
          </a:p>
        </p:txBody>
      </p:sp>
      <p:sp>
        <p:nvSpPr>
          <p:cNvPr id="7" name="Slide Number Placeholder 6">
            <a:extLst>
              <a:ext uri="{FF2B5EF4-FFF2-40B4-BE49-F238E27FC236}">
                <a16:creationId xmlns:a16="http://schemas.microsoft.com/office/drawing/2014/main" id="{CDB6D1A0-FF55-45EA-80BB-EAB5A6BE8078}"/>
              </a:ext>
            </a:extLst>
          </p:cNvPr>
          <p:cNvSpPr>
            <a:spLocks noGrp="1"/>
          </p:cNvSpPr>
          <p:nvPr>
            <p:ph type="sldNum" sz="quarter" idx="21"/>
          </p:nvPr>
        </p:nvSpPr>
        <p:spPr/>
        <p:txBody>
          <a:body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3146691809"/>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Divider style 3">
    <p:bg>
      <p:bgPr>
        <a:solidFill>
          <a:schemeClr val="accent1"/>
        </a:solidFill>
        <a:effectLst/>
      </p:bgPr>
    </p:bg>
    <p:spTree>
      <p:nvGrpSpPr>
        <p:cNvPr id="1" name=""/>
        <p:cNvGrpSpPr/>
        <p:nvPr/>
      </p:nvGrpSpPr>
      <p:grpSpPr>
        <a:xfrm>
          <a:off x="0" y="0"/>
          <a:ext cx="0" cy="0"/>
          <a:chOff x="0" y="0"/>
          <a:chExt cx="0" cy="0"/>
        </a:xfrm>
      </p:grpSpPr>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1575759" y="2115932"/>
            <a:ext cx="8272592" cy="911637"/>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050"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3548593" y="2595699"/>
            <a:ext cx="6902624" cy="911637"/>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050" dirty="0"/>
          </a:p>
        </p:txBody>
      </p:sp>
      <p:sp>
        <p:nvSpPr>
          <p:cNvPr id="12" name="Espace réservé du texte 11">
            <a:extLst>
              <a:ext uri="{FF2B5EF4-FFF2-40B4-BE49-F238E27FC236}">
                <a16:creationId xmlns:a16="http://schemas.microsoft.com/office/drawing/2014/main" id="{EBE94776-9B87-471E-83E1-9924DF80A377}"/>
              </a:ext>
            </a:extLst>
          </p:cNvPr>
          <p:cNvSpPr>
            <a:spLocks noGrp="1"/>
          </p:cNvSpPr>
          <p:nvPr>
            <p:ph type="body" sz="quarter" idx="13" hasCustomPrompt="1"/>
          </p:nvPr>
        </p:nvSpPr>
        <p:spPr>
          <a:xfrm>
            <a:off x="6678235" y="68773"/>
            <a:ext cx="2127986" cy="2330495"/>
          </a:xfrm>
        </p:spPr>
        <p:txBody>
          <a:bodyPr wrap="none">
            <a:spAutoFit/>
          </a:bodyPr>
          <a:lstStyle>
            <a:lvl1pPr marL="0" indent="0" algn="ctr">
              <a:buNone/>
              <a:defRPr sz="14925" b="1">
                <a:solidFill>
                  <a:schemeClr val="bg1"/>
                </a:solidFill>
              </a:defRPr>
            </a:lvl1pPr>
          </a:lstStyle>
          <a:p>
            <a:pPr lvl="0"/>
            <a:r>
              <a:rPr lang="en-GB" dirty="0"/>
              <a:t>00</a:t>
            </a:r>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337500" y="337500"/>
            <a:ext cx="5567074" cy="623248"/>
          </a:xfrm>
        </p:spPr>
        <p:txBody>
          <a:bodyPr vert="horz" wrap="square" lIns="0" tIns="0" rIns="0" bIns="0" rtlCol="0" anchor="t">
            <a:spAutoFit/>
          </a:bodyPr>
          <a:lstStyle>
            <a:lvl1pPr>
              <a:defRPr lang="en-GB" sz="4500"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339161" y="2112699"/>
            <a:ext cx="4131636" cy="281039"/>
          </a:xfrm>
        </p:spPr>
        <p:txBody>
          <a:bodyPr wrap="square" lIns="0" rIns="0">
            <a:spAutoFit/>
          </a:bodyPr>
          <a:lstStyle>
            <a:lvl1pPr marL="0" indent="0">
              <a:buNone/>
              <a:defRPr sz="1800" b="1">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327922" y="4709271"/>
            <a:ext cx="228278" cy="273844"/>
          </a:xfrm>
          <a:prstGeom prst="rect">
            <a:avLst/>
          </a:prstGeom>
        </p:spPr>
        <p:txBody>
          <a:bodyPr vert="horz" wrap="none" lIns="0" tIns="0" rIns="0" bIns="0" rtlCol="0" anchor="b"/>
          <a:lstStyle>
            <a:lvl1pPr algn="l">
              <a:defRPr lang="en-GB" sz="675" b="1" smtClean="0">
                <a:solidFill>
                  <a:schemeClr val="bg1"/>
                </a:solidFill>
                <a:latin typeface="+mj-lt"/>
              </a:defRPr>
            </a:lvl1pPr>
          </a:lstStyle>
          <a:p>
            <a:fld id="{D61AABEC-672F-4B68-B914-690DA978312C}" type="slidenum">
              <a:rPr lang="en-GB" smtClean="0"/>
              <a:pPr/>
              <a:t>‹#›</a:t>
            </a:fld>
            <a:r>
              <a:rPr lang="en-GB" dirty="0"/>
              <a:t> </a:t>
            </a:r>
          </a:p>
        </p:txBody>
      </p:sp>
      <p:pic>
        <p:nvPicPr>
          <p:cNvPr id="17" name="Picture 16" descr="Logo&#10;&#10;Description automatically generated">
            <a:extLst>
              <a:ext uri="{FF2B5EF4-FFF2-40B4-BE49-F238E27FC236}">
                <a16:creationId xmlns:a16="http://schemas.microsoft.com/office/drawing/2014/main" id="{5057076B-DA23-4593-80FE-D21CEC480B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4124" y="4624388"/>
            <a:ext cx="369478" cy="335756"/>
          </a:xfrm>
          <a:prstGeom prst="rect">
            <a:avLst/>
          </a:prstGeom>
        </p:spPr>
      </p:pic>
      <p:sp>
        <p:nvSpPr>
          <p:cNvPr id="16" name="Espace réservé du pied de page 4">
            <a:extLst>
              <a:ext uri="{FF2B5EF4-FFF2-40B4-BE49-F238E27FC236}">
                <a16:creationId xmlns:a16="http://schemas.microsoft.com/office/drawing/2014/main" id="{48EDAA5B-2F6D-4EB7-8C86-0F127CA3FC5E}"/>
              </a:ext>
            </a:extLst>
          </p:cNvPr>
          <p:cNvSpPr txBox="1">
            <a:spLocks/>
          </p:cNvSpPr>
          <p:nvPr userDrawn="1"/>
        </p:nvSpPr>
        <p:spPr>
          <a:xfrm>
            <a:off x="612900" y="4886802"/>
            <a:ext cx="1652697" cy="92333"/>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b="0" i="0" kern="1200" cap="all" noProof="0" dirty="0">
                <a:solidFill>
                  <a:schemeClr val="bg1"/>
                </a:solidFill>
                <a:effectLst/>
                <a:latin typeface="+mn-lt"/>
                <a:ea typeface="+mn-ea"/>
                <a:cs typeface="+mn-cs"/>
              </a:rPr>
              <a:t>IPSOS POLLSTERS FORUM - OCTOBER 2022</a:t>
            </a:r>
            <a:endParaRPr lang="en-US" sz="1200" noProof="0" dirty="0">
              <a:solidFill>
                <a:schemeClr val="bg1"/>
              </a:solidFill>
            </a:endParaRPr>
          </a:p>
        </p:txBody>
      </p:sp>
    </p:spTree>
    <p:extLst>
      <p:ext uri="{BB962C8B-B14F-4D97-AF65-F5344CB8AC3E}">
        <p14:creationId xmlns:p14="http://schemas.microsoft.com/office/powerpoint/2010/main" val="2520061016"/>
      </p:ext>
    </p:extLst>
  </p:cSld>
  <p:clrMapOvr>
    <a:masterClrMapping/>
  </p:clrMapOvr>
  <p:extLst>
    <p:ext uri="{DCECCB84-F9BA-43D5-87BE-67443E8EF086}">
      <p15:sldGuideLst xmlns:p15="http://schemas.microsoft.com/office/powerpoint/2012/main"/>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DIVIDER Grapefruit">
    <p:bg>
      <p:bgPr>
        <a:solidFill>
          <a:schemeClr val="accent1"/>
        </a:solidFill>
        <a:effectLst/>
      </p:bgPr>
    </p:bg>
    <p:spTree>
      <p:nvGrpSpPr>
        <p:cNvPr id="1" name=""/>
        <p:cNvGrpSpPr/>
        <p:nvPr/>
      </p:nvGrpSpPr>
      <p:grpSpPr>
        <a:xfrm>
          <a:off x="0" y="0"/>
          <a:ext cx="0" cy="0"/>
          <a:chOff x="0" y="0"/>
          <a:chExt cx="0" cy="0"/>
        </a:xfrm>
      </p:grpSpPr>
      <p:sp>
        <p:nvSpPr>
          <p:cNvPr id="15" name="Date Placeholder 3" hidden="1">
            <a:extLst>
              <a:ext uri="{FF2B5EF4-FFF2-40B4-BE49-F238E27FC236}">
                <a16:creationId xmlns:a16="http://schemas.microsoft.com/office/drawing/2014/main" id="{43492197-EFC0-4BDB-AC36-377EEFC8CA1E}"/>
              </a:ext>
            </a:extLst>
          </p:cNvPr>
          <p:cNvSpPr>
            <a:spLocks noGrp="1"/>
          </p:cNvSpPr>
          <p:nvPr>
            <p:ph type="dt" sz="half" idx="19"/>
          </p:nvPr>
        </p:nvSpPr>
        <p:spPr>
          <a:xfrm>
            <a:off x="9144900" y="5143500"/>
            <a:ext cx="0" cy="0"/>
          </a:xfrm>
        </p:spPr>
        <p:txBody>
          <a:bodyPr/>
          <a:lstStyle/>
          <a:p>
            <a:fld id="{A652A9F0-4E58-4A49-BA70-DD25FE96F56D}" type="datetime4">
              <a:rPr lang="en-GB" smtClean="0"/>
              <a:t>02 January 2023</a:t>
            </a:fld>
            <a:endParaRPr lang="en-GB" dirty="0"/>
          </a:p>
        </p:txBody>
      </p:sp>
      <p:sp>
        <p:nvSpPr>
          <p:cNvPr id="14" name="Background">
            <a:extLst>
              <a:ext uri="{FF2B5EF4-FFF2-40B4-BE49-F238E27FC236}">
                <a16:creationId xmlns:a16="http://schemas.microsoft.com/office/drawing/2014/main" id="{F9FEB2A6-2D59-4A4E-93FC-AA5346744BD3}"/>
              </a:ext>
            </a:extLst>
          </p:cNvPr>
          <p:cNvSpPr/>
          <p:nvPr userDrawn="1"/>
        </p:nvSpPr>
        <p:spPr>
          <a:xfrm>
            <a:off x="0" y="0"/>
            <a:ext cx="9144900" cy="5146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noProof="0" dirty="0" err="1"/>
          </a:p>
        </p:txBody>
      </p:sp>
      <p:sp>
        <p:nvSpPr>
          <p:cNvPr id="2" name="Title 1"/>
          <p:cNvSpPr>
            <a:spLocks noGrp="1"/>
          </p:cNvSpPr>
          <p:nvPr>
            <p:ph type="ctrTitle" hasCustomPrompt="1"/>
          </p:nvPr>
        </p:nvSpPr>
        <p:spPr bwMode="white">
          <a:xfrm>
            <a:off x="1817100" y="1485000"/>
            <a:ext cx="4806000" cy="1555200"/>
          </a:xfrm>
        </p:spPr>
        <p:txBody>
          <a:bodyPr anchor="t" anchorCtr="0"/>
          <a:lstStyle>
            <a:lvl1pPr algn="l">
              <a:lnSpc>
                <a:spcPct val="90000"/>
              </a:lnSpc>
              <a:defRPr sz="5400">
                <a:solidFill>
                  <a:schemeClr val="tx1"/>
                </a:solidFill>
              </a:defRPr>
            </a:lvl1pPr>
          </a:lstStyle>
          <a:p>
            <a:r>
              <a:rPr lang="en-GB" noProof="0" dirty="0"/>
              <a:t>Click to add title</a:t>
            </a:r>
            <a:endParaRPr lang="en-GB" dirty="0"/>
          </a:p>
        </p:txBody>
      </p:sp>
      <p:sp>
        <p:nvSpPr>
          <p:cNvPr id="9" name="Triangle 12">
            <a:extLst>
              <a:ext uri="{FF2B5EF4-FFF2-40B4-BE49-F238E27FC236}">
                <a16:creationId xmlns:a16="http://schemas.microsoft.com/office/drawing/2014/main" id="{3A10916F-C220-4378-9C2A-98EC215EE4D0}"/>
              </a:ext>
            </a:extLst>
          </p:cNvPr>
          <p:cNvSpPr/>
          <p:nvPr userDrawn="1"/>
        </p:nvSpPr>
        <p:spPr bwMode="white">
          <a:xfrm rot="5400000">
            <a:off x="-18253" y="1720128"/>
            <a:ext cx="171449" cy="13494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latin typeface="Arial" panose="020B0604020202020204" pitchFamily="34" charset="0"/>
            </a:endParaRPr>
          </a:p>
        </p:txBody>
      </p:sp>
      <p:sp>
        <p:nvSpPr>
          <p:cNvPr id="10" name="Freeform 1">
            <a:extLst>
              <a:ext uri="{FF2B5EF4-FFF2-40B4-BE49-F238E27FC236}">
                <a16:creationId xmlns:a16="http://schemas.microsoft.com/office/drawing/2014/main" id="{85A140AF-9500-46B6-B1FC-4547A69D895F}"/>
              </a:ext>
            </a:extLst>
          </p:cNvPr>
          <p:cNvSpPr>
            <a:spLocks noChangeArrowheads="1"/>
          </p:cNvSpPr>
          <p:nvPr userDrawn="1"/>
        </p:nvSpPr>
        <p:spPr bwMode="white">
          <a:xfrm>
            <a:off x="404813" y="4547009"/>
            <a:ext cx="915861" cy="190488"/>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tx1"/>
          </a:solidFill>
          <a:ln>
            <a:noFill/>
          </a:ln>
          <a:effectLst/>
        </p:spPr>
        <p:txBody>
          <a:bodyPr wrap="none" anchor="ctr"/>
          <a:lstStyle/>
          <a:p>
            <a:endParaRPr lang="en-GB" sz="1050" noProof="0" dirty="0"/>
          </a:p>
        </p:txBody>
      </p:sp>
      <p:sp>
        <p:nvSpPr>
          <p:cNvPr id="5" name="Text Placeholder 4">
            <a:extLst>
              <a:ext uri="{FF2B5EF4-FFF2-40B4-BE49-F238E27FC236}">
                <a16:creationId xmlns:a16="http://schemas.microsoft.com/office/drawing/2014/main" id="{E1F28C65-3092-4106-A8DF-27457D5E8693}"/>
              </a:ext>
            </a:extLst>
          </p:cNvPr>
          <p:cNvSpPr>
            <a:spLocks noGrp="1"/>
          </p:cNvSpPr>
          <p:nvPr>
            <p:ph type="body" sz="quarter" idx="18" hasCustomPrompt="1"/>
          </p:nvPr>
        </p:nvSpPr>
        <p:spPr bwMode="white">
          <a:xfrm>
            <a:off x="405000" y="1485000"/>
            <a:ext cx="1277100" cy="777600"/>
          </a:xfrm>
        </p:spPr>
        <p:txBody>
          <a:bodyPr/>
          <a:lstStyle>
            <a:lvl1pPr marL="0" indent="0">
              <a:lnSpc>
                <a:spcPct val="90000"/>
              </a:lnSpc>
              <a:buNone/>
              <a:defRPr sz="5400">
                <a:latin typeface="+mj-lt"/>
              </a:defRPr>
            </a:lvl1pPr>
            <a:lvl2pPr marL="135000" indent="0">
              <a:buNone/>
              <a:defRPr sz="5400"/>
            </a:lvl2pPr>
          </a:lstStyle>
          <a:p>
            <a:pPr lvl="0"/>
            <a:r>
              <a:rPr lang="en-GB" dirty="0"/>
              <a:t>0</a:t>
            </a:r>
          </a:p>
        </p:txBody>
      </p:sp>
      <p:sp>
        <p:nvSpPr>
          <p:cNvPr id="16" name="Footer Placeholder 5">
            <a:extLst>
              <a:ext uri="{FF2B5EF4-FFF2-40B4-BE49-F238E27FC236}">
                <a16:creationId xmlns:a16="http://schemas.microsoft.com/office/drawing/2014/main" id="{6A449B45-17DA-4376-9832-628F9BA09147}"/>
              </a:ext>
            </a:extLst>
          </p:cNvPr>
          <p:cNvSpPr>
            <a:spLocks noGrp="1"/>
          </p:cNvSpPr>
          <p:nvPr>
            <p:ph type="ftr" sz="quarter" idx="20"/>
          </p:nvPr>
        </p:nvSpPr>
        <p:spPr>
          <a:xfrm>
            <a:off x="2770199" y="361364"/>
            <a:ext cx="3851709" cy="116100"/>
          </a:xfrm>
        </p:spPr>
        <p:txBody>
          <a:bodyPr/>
          <a:lstStyle>
            <a:lvl1pPr>
              <a:defRPr>
                <a:solidFill>
                  <a:schemeClr val="tx1"/>
                </a:solidFill>
              </a:defRPr>
            </a:lvl1pPr>
          </a:lstStyle>
          <a:p>
            <a:endParaRPr lang="en-GB" dirty="0"/>
          </a:p>
        </p:txBody>
      </p:sp>
      <p:sp>
        <p:nvSpPr>
          <p:cNvPr id="17" name="Slide Number Placeholder 6">
            <a:extLst>
              <a:ext uri="{FF2B5EF4-FFF2-40B4-BE49-F238E27FC236}">
                <a16:creationId xmlns:a16="http://schemas.microsoft.com/office/drawing/2014/main" id="{916AF55C-9DED-431D-A7A7-3666743CB69B}"/>
              </a:ext>
            </a:extLst>
          </p:cNvPr>
          <p:cNvSpPr>
            <a:spLocks noGrp="1"/>
          </p:cNvSpPr>
          <p:nvPr>
            <p:ph type="sldNum" sz="quarter" idx="21"/>
          </p:nvPr>
        </p:nvSpPr>
        <p:spPr>
          <a:xfrm>
            <a:off x="2521800" y="361364"/>
            <a:ext cx="202500" cy="116100"/>
          </a:xfrm>
        </p:spPr>
        <p:txBody>
          <a:bodyPr/>
          <a:lstStyle>
            <a:lvl1pPr>
              <a:defRPr>
                <a:solidFill>
                  <a:schemeClr val="tx1"/>
                </a:solidFill>
              </a:defRPr>
            </a:lvl1p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1495230799"/>
      </p:ext>
    </p:extLst>
  </p:cSld>
  <p:clrMapOvr>
    <a:overrideClrMapping bg1="dk1" tx1="lt1" bg2="dk2" tx2="lt2" accent1="accent1" accent2="accent2" accent3="accent3" accent4="accent4" accent5="accent5" accent6="accent6" hlink="hlink" folHlink="folHlink"/>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DIVIDER Plum">
    <p:bg>
      <p:bgPr>
        <a:solidFill>
          <a:schemeClr val="accent2"/>
        </a:solidFill>
        <a:effectLst/>
      </p:bgPr>
    </p:bg>
    <p:spTree>
      <p:nvGrpSpPr>
        <p:cNvPr id="1" name=""/>
        <p:cNvGrpSpPr/>
        <p:nvPr/>
      </p:nvGrpSpPr>
      <p:grpSpPr>
        <a:xfrm>
          <a:off x="0" y="0"/>
          <a:ext cx="0" cy="0"/>
          <a:chOff x="0" y="0"/>
          <a:chExt cx="0" cy="0"/>
        </a:xfrm>
      </p:grpSpPr>
      <p:sp>
        <p:nvSpPr>
          <p:cNvPr id="15" name="Date Placeholder 3" hidden="1">
            <a:extLst>
              <a:ext uri="{FF2B5EF4-FFF2-40B4-BE49-F238E27FC236}">
                <a16:creationId xmlns:a16="http://schemas.microsoft.com/office/drawing/2014/main" id="{15B2859B-A485-4ED1-AEBF-29AD18E131CB}"/>
              </a:ext>
            </a:extLst>
          </p:cNvPr>
          <p:cNvSpPr>
            <a:spLocks noGrp="1"/>
          </p:cNvSpPr>
          <p:nvPr>
            <p:ph type="dt" sz="half" idx="19"/>
          </p:nvPr>
        </p:nvSpPr>
        <p:spPr>
          <a:xfrm>
            <a:off x="9144900" y="5143500"/>
            <a:ext cx="0" cy="0"/>
          </a:xfrm>
        </p:spPr>
        <p:txBody>
          <a:bodyPr/>
          <a:lstStyle/>
          <a:p>
            <a:fld id="{1970D456-2178-413E-BEA4-804CA9404FB9}" type="datetime4">
              <a:rPr lang="en-GB" smtClean="0"/>
              <a:t>02 January 2023</a:t>
            </a:fld>
            <a:endParaRPr lang="en-GB" dirty="0"/>
          </a:p>
        </p:txBody>
      </p:sp>
      <p:sp>
        <p:nvSpPr>
          <p:cNvPr id="14" name="Background">
            <a:extLst>
              <a:ext uri="{FF2B5EF4-FFF2-40B4-BE49-F238E27FC236}">
                <a16:creationId xmlns:a16="http://schemas.microsoft.com/office/drawing/2014/main" id="{F9FEB2A6-2D59-4A4E-93FC-AA5346744BD3}"/>
              </a:ext>
            </a:extLst>
          </p:cNvPr>
          <p:cNvSpPr/>
          <p:nvPr userDrawn="1"/>
        </p:nvSpPr>
        <p:spPr>
          <a:xfrm>
            <a:off x="0" y="0"/>
            <a:ext cx="9144900" cy="5146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noProof="0" dirty="0" err="1"/>
          </a:p>
        </p:txBody>
      </p:sp>
      <p:sp>
        <p:nvSpPr>
          <p:cNvPr id="9" name="Triangle 12">
            <a:extLst>
              <a:ext uri="{FF2B5EF4-FFF2-40B4-BE49-F238E27FC236}">
                <a16:creationId xmlns:a16="http://schemas.microsoft.com/office/drawing/2014/main" id="{3A10916F-C220-4378-9C2A-98EC215EE4D0}"/>
              </a:ext>
            </a:extLst>
          </p:cNvPr>
          <p:cNvSpPr/>
          <p:nvPr userDrawn="1"/>
        </p:nvSpPr>
        <p:spPr bwMode="white">
          <a:xfrm rot="5400000">
            <a:off x="-18253" y="1720128"/>
            <a:ext cx="171449" cy="13494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latin typeface="Arial" panose="020B0604020202020204" pitchFamily="34" charset="0"/>
            </a:endParaRPr>
          </a:p>
        </p:txBody>
      </p:sp>
      <p:sp>
        <p:nvSpPr>
          <p:cNvPr id="10" name="Freeform 1">
            <a:extLst>
              <a:ext uri="{FF2B5EF4-FFF2-40B4-BE49-F238E27FC236}">
                <a16:creationId xmlns:a16="http://schemas.microsoft.com/office/drawing/2014/main" id="{85A140AF-9500-46B6-B1FC-4547A69D895F}"/>
              </a:ext>
            </a:extLst>
          </p:cNvPr>
          <p:cNvSpPr>
            <a:spLocks noChangeArrowheads="1"/>
          </p:cNvSpPr>
          <p:nvPr userDrawn="1"/>
        </p:nvSpPr>
        <p:spPr bwMode="white">
          <a:xfrm>
            <a:off x="404813" y="4547009"/>
            <a:ext cx="915861" cy="190488"/>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tx1"/>
          </a:solidFill>
          <a:ln>
            <a:noFill/>
          </a:ln>
          <a:effectLst/>
        </p:spPr>
        <p:txBody>
          <a:bodyPr wrap="none" anchor="ctr"/>
          <a:lstStyle/>
          <a:p>
            <a:endParaRPr lang="en-GB" sz="1050" noProof="0" dirty="0"/>
          </a:p>
        </p:txBody>
      </p:sp>
      <p:sp>
        <p:nvSpPr>
          <p:cNvPr id="2" name="Title 1"/>
          <p:cNvSpPr>
            <a:spLocks noGrp="1"/>
          </p:cNvSpPr>
          <p:nvPr>
            <p:ph type="ctrTitle" hasCustomPrompt="1"/>
          </p:nvPr>
        </p:nvSpPr>
        <p:spPr bwMode="white">
          <a:xfrm>
            <a:off x="1817100" y="1485000"/>
            <a:ext cx="4806000" cy="1555200"/>
          </a:xfrm>
        </p:spPr>
        <p:txBody>
          <a:bodyPr anchor="t" anchorCtr="0"/>
          <a:lstStyle>
            <a:lvl1pPr algn="l">
              <a:lnSpc>
                <a:spcPct val="90000"/>
              </a:lnSpc>
              <a:defRPr sz="5400">
                <a:solidFill>
                  <a:schemeClr val="tx1"/>
                </a:solidFill>
              </a:defRPr>
            </a:lvl1pPr>
          </a:lstStyle>
          <a:p>
            <a:r>
              <a:rPr lang="en-GB" noProof="0" dirty="0"/>
              <a:t>Click to add title</a:t>
            </a:r>
            <a:endParaRPr lang="en-GB" dirty="0"/>
          </a:p>
        </p:txBody>
      </p:sp>
      <p:sp>
        <p:nvSpPr>
          <p:cNvPr id="5" name="Text Placeholder 4">
            <a:extLst>
              <a:ext uri="{FF2B5EF4-FFF2-40B4-BE49-F238E27FC236}">
                <a16:creationId xmlns:a16="http://schemas.microsoft.com/office/drawing/2014/main" id="{E1F28C65-3092-4106-A8DF-27457D5E8693}"/>
              </a:ext>
            </a:extLst>
          </p:cNvPr>
          <p:cNvSpPr>
            <a:spLocks noGrp="1"/>
          </p:cNvSpPr>
          <p:nvPr>
            <p:ph type="body" sz="quarter" idx="18" hasCustomPrompt="1"/>
          </p:nvPr>
        </p:nvSpPr>
        <p:spPr bwMode="white">
          <a:xfrm>
            <a:off x="405000" y="1485000"/>
            <a:ext cx="1277100" cy="777600"/>
          </a:xfrm>
        </p:spPr>
        <p:txBody>
          <a:bodyPr/>
          <a:lstStyle>
            <a:lvl1pPr marL="0" indent="0">
              <a:lnSpc>
                <a:spcPct val="90000"/>
              </a:lnSpc>
              <a:buNone/>
              <a:defRPr sz="5400">
                <a:latin typeface="+mj-lt"/>
              </a:defRPr>
            </a:lvl1pPr>
            <a:lvl2pPr marL="135000" indent="0">
              <a:buNone/>
              <a:defRPr sz="5400"/>
            </a:lvl2pPr>
          </a:lstStyle>
          <a:p>
            <a:pPr lvl="0"/>
            <a:r>
              <a:rPr lang="en-GB" dirty="0"/>
              <a:t>0</a:t>
            </a:r>
          </a:p>
        </p:txBody>
      </p:sp>
      <p:sp>
        <p:nvSpPr>
          <p:cNvPr id="16" name="Footer Placeholder 5">
            <a:extLst>
              <a:ext uri="{FF2B5EF4-FFF2-40B4-BE49-F238E27FC236}">
                <a16:creationId xmlns:a16="http://schemas.microsoft.com/office/drawing/2014/main" id="{3E91ECBC-26CF-461D-8FFB-D10262B58CCC}"/>
              </a:ext>
            </a:extLst>
          </p:cNvPr>
          <p:cNvSpPr>
            <a:spLocks noGrp="1"/>
          </p:cNvSpPr>
          <p:nvPr>
            <p:ph type="ftr" sz="quarter" idx="20"/>
          </p:nvPr>
        </p:nvSpPr>
        <p:spPr>
          <a:xfrm>
            <a:off x="2770199" y="361364"/>
            <a:ext cx="3851709" cy="116100"/>
          </a:xfrm>
        </p:spPr>
        <p:txBody>
          <a:bodyPr/>
          <a:lstStyle>
            <a:lvl1pPr>
              <a:defRPr>
                <a:solidFill>
                  <a:schemeClr val="tx1"/>
                </a:solidFill>
              </a:defRPr>
            </a:lvl1pPr>
          </a:lstStyle>
          <a:p>
            <a:endParaRPr lang="en-GB" dirty="0"/>
          </a:p>
        </p:txBody>
      </p:sp>
      <p:sp>
        <p:nvSpPr>
          <p:cNvPr id="17" name="Slide Number Placeholder 6">
            <a:extLst>
              <a:ext uri="{FF2B5EF4-FFF2-40B4-BE49-F238E27FC236}">
                <a16:creationId xmlns:a16="http://schemas.microsoft.com/office/drawing/2014/main" id="{52BC5789-CB72-41FD-A248-05A3828BA5FF}"/>
              </a:ext>
            </a:extLst>
          </p:cNvPr>
          <p:cNvSpPr>
            <a:spLocks noGrp="1"/>
          </p:cNvSpPr>
          <p:nvPr>
            <p:ph type="sldNum" sz="quarter" idx="21"/>
          </p:nvPr>
        </p:nvSpPr>
        <p:spPr>
          <a:xfrm>
            <a:off x="2521800" y="361364"/>
            <a:ext cx="202500" cy="116100"/>
          </a:xfrm>
        </p:spPr>
        <p:txBody>
          <a:bodyPr/>
          <a:lstStyle>
            <a:lvl1pPr>
              <a:defRPr>
                <a:solidFill>
                  <a:schemeClr val="tx1"/>
                </a:solidFill>
              </a:defRPr>
            </a:lvl1p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441341595"/>
      </p:ext>
    </p:extLst>
  </p:cSld>
  <p:clrMapOvr>
    <a:overrideClrMapping bg1="dk1" tx1="lt1" bg2="dk2" tx2="lt2" accent1="accent1" accent2="accent2" accent3="accent3" accent4="accent4" accent5="accent5" accent6="accent6" hlink="hlink" folHlink="folHlink"/>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DIVIDER Blueberry">
    <p:bg>
      <p:bgPr>
        <a:solidFill>
          <a:schemeClr val="accent3"/>
        </a:solidFill>
        <a:effectLst/>
      </p:bgPr>
    </p:bg>
    <p:spTree>
      <p:nvGrpSpPr>
        <p:cNvPr id="1" name=""/>
        <p:cNvGrpSpPr/>
        <p:nvPr/>
      </p:nvGrpSpPr>
      <p:grpSpPr>
        <a:xfrm>
          <a:off x="0" y="0"/>
          <a:ext cx="0" cy="0"/>
          <a:chOff x="0" y="0"/>
          <a:chExt cx="0" cy="0"/>
        </a:xfrm>
      </p:grpSpPr>
      <p:sp>
        <p:nvSpPr>
          <p:cNvPr id="15" name="Date Placeholder 3" hidden="1">
            <a:extLst>
              <a:ext uri="{FF2B5EF4-FFF2-40B4-BE49-F238E27FC236}">
                <a16:creationId xmlns:a16="http://schemas.microsoft.com/office/drawing/2014/main" id="{DF43A14C-D45F-471C-B195-BB18FA9C720F}"/>
              </a:ext>
            </a:extLst>
          </p:cNvPr>
          <p:cNvSpPr>
            <a:spLocks noGrp="1"/>
          </p:cNvSpPr>
          <p:nvPr>
            <p:ph type="dt" sz="half" idx="19"/>
          </p:nvPr>
        </p:nvSpPr>
        <p:spPr>
          <a:xfrm>
            <a:off x="9144900" y="5143500"/>
            <a:ext cx="0" cy="0"/>
          </a:xfrm>
        </p:spPr>
        <p:txBody>
          <a:bodyPr/>
          <a:lstStyle/>
          <a:p>
            <a:fld id="{D061D452-293F-4178-BADE-C44FB31F9C5F}" type="datetime4">
              <a:rPr lang="en-GB" smtClean="0"/>
              <a:t>02 January 2023</a:t>
            </a:fld>
            <a:endParaRPr lang="en-GB" dirty="0"/>
          </a:p>
        </p:txBody>
      </p:sp>
      <p:sp>
        <p:nvSpPr>
          <p:cNvPr id="14" name="Background">
            <a:extLst>
              <a:ext uri="{FF2B5EF4-FFF2-40B4-BE49-F238E27FC236}">
                <a16:creationId xmlns:a16="http://schemas.microsoft.com/office/drawing/2014/main" id="{F9FEB2A6-2D59-4A4E-93FC-AA5346744BD3}"/>
              </a:ext>
            </a:extLst>
          </p:cNvPr>
          <p:cNvSpPr/>
          <p:nvPr userDrawn="1"/>
        </p:nvSpPr>
        <p:spPr>
          <a:xfrm>
            <a:off x="0" y="0"/>
            <a:ext cx="9144900" cy="5146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noProof="0" dirty="0" err="1"/>
          </a:p>
        </p:txBody>
      </p:sp>
      <p:sp>
        <p:nvSpPr>
          <p:cNvPr id="9" name="Triangle 12">
            <a:extLst>
              <a:ext uri="{FF2B5EF4-FFF2-40B4-BE49-F238E27FC236}">
                <a16:creationId xmlns:a16="http://schemas.microsoft.com/office/drawing/2014/main" id="{3A10916F-C220-4378-9C2A-98EC215EE4D0}"/>
              </a:ext>
            </a:extLst>
          </p:cNvPr>
          <p:cNvSpPr/>
          <p:nvPr userDrawn="1"/>
        </p:nvSpPr>
        <p:spPr bwMode="white">
          <a:xfrm rot="5400000">
            <a:off x="-18253" y="1720128"/>
            <a:ext cx="171449" cy="13494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latin typeface="Arial" panose="020B0604020202020204" pitchFamily="34" charset="0"/>
            </a:endParaRPr>
          </a:p>
        </p:txBody>
      </p:sp>
      <p:sp>
        <p:nvSpPr>
          <p:cNvPr id="10" name="Freeform 1">
            <a:extLst>
              <a:ext uri="{FF2B5EF4-FFF2-40B4-BE49-F238E27FC236}">
                <a16:creationId xmlns:a16="http://schemas.microsoft.com/office/drawing/2014/main" id="{85A140AF-9500-46B6-B1FC-4547A69D895F}"/>
              </a:ext>
            </a:extLst>
          </p:cNvPr>
          <p:cNvSpPr>
            <a:spLocks noChangeArrowheads="1"/>
          </p:cNvSpPr>
          <p:nvPr userDrawn="1"/>
        </p:nvSpPr>
        <p:spPr bwMode="white">
          <a:xfrm>
            <a:off x="404813" y="4547009"/>
            <a:ext cx="915861" cy="190488"/>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tx1"/>
          </a:solidFill>
          <a:ln>
            <a:noFill/>
          </a:ln>
          <a:effectLst/>
        </p:spPr>
        <p:txBody>
          <a:bodyPr wrap="none" anchor="ctr"/>
          <a:lstStyle/>
          <a:p>
            <a:endParaRPr lang="en-GB" sz="1050" noProof="0" dirty="0"/>
          </a:p>
        </p:txBody>
      </p:sp>
      <p:sp>
        <p:nvSpPr>
          <p:cNvPr id="2" name="Title 1"/>
          <p:cNvSpPr>
            <a:spLocks noGrp="1"/>
          </p:cNvSpPr>
          <p:nvPr>
            <p:ph type="ctrTitle" hasCustomPrompt="1"/>
          </p:nvPr>
        </p:nvSpPr>
        <p:spPr bwMode="white">
          <a:xfrm>
            <a:off x="1817100" y="1485000"/>
            <a:ext cx="4806000" cy="1555200"/>
          </a:xfrm>
        </p:spPr>
        <p:txBody>
          <a:bodyPr anchor="t" anchorCtr="0"/>
          <a:lstStyle>
            <a:lvl1pPr algn="l">
              <a:lnSpc>
                <a:spcPct val="90000"/>
              </a:lnSpc>
              <a:defRPr sz="5400">
                <a:solidFill>
                  <a:schemeClr val="tx1"/>
                </a:solidFill>
              </a:defRPr>
            </a:lvl1pPr>
          </a:lstStyle>
          <a:p>
            <a:r>
              <a:rPr lang="en-GB" noProof="0" dirty="0"/>
              <a:t>Click to add title</a:t>
            </a:r>
            <a:endParaRPr lang="en-GB" dirty="0"/>
          </a:p>
        </p:txBody>
      </p:sp>
      <p:sp>
        <p:nvSpPr>
          <p:cNvPr id="5" name="Text Placeholder 4">
            <a:extLst>
              <a:ext uri="{FF2B5EF4-FFF2-40B4-BE49-F238E27FC236}">
                <a16:creationId xmlns:a16="http://schemas.microsoft.com/office/drawing/2014/main" id="{E1F28C65-3092-4106-A8DF-27457D5E8693}"/>
              </a:ext>
            </a:extLst>
          </p:cNvPr>
          <p:cNvSpPr>
            <a:spLocks noGrp="1"/>
          </p:cNvSpPr>
          <p:nvPr>
            <p:ph type="body" sz="quarter" idx="18" hasCustomPrompt="1"/>
          </p:nvPr>
        </p:nvSpPr>
        <p:spPr bwMode="white">
          <a:xfrm>
            <a:off x="405000" y="1485000"/>
            <a:ext cx="1277100" cy="777600"/>
          </a:xfrm>
        </p:spPr>
        <p:txBody>
          <a:bodyPr/>
          <a:lstStyle>
            <a:lvl1pPr marL="0" indent="0">
              <a:lnSpc>
                <a:spcPct val="90000"/>
              </a:lnSpc>
              <a:buNone/>
              <a:defRPr sz="5400">
                <a:latin typeface="+mj-lt"/>
              </a:defRPr>
            </a:lvl1pPr>
            <a:lvl2pPr marL="135000" indent="0">
              <a:buNone/>
              <a:defRPr sz="5400"/>
            </a:lvl2pPr>
          </a:lstStyle>
          <a:p>
            <a:pPr lvl="0"/>
            <a:r>
              <a:rPr lang="en-GB" dirty="0"/>
              <a:t>0</a:t>
            </a:r>
          </a:p>
        </p:txBody>
      </p:sp>
      <p:sp>
        <p:nvSpPr>
          <p:cNvPr id="16" name="Footer Placeholder 5">
            <a:extLst>
              <a:ext uri="{FF2B5EF4-FFF2-40B4-BE49-F238E27FC236}">
                <a16:creationId xmlns:a16="http://schemas.microsoft.com/office/drawing/2014/main" id="{4A41B9FF-B8AC-42F0-AB05-28E3EE073BCD}"/>
              </a:ext>
            </a:extLst>
          </p:cNvPr>
          <p:cNvSpPr>
            <a:spLocks noGrp="1"/>
          </p:cNvSpPr>
          <p:nvPr>
            <p:ph type="ftr" sz="quarter" idx="20"/>
          </p:nvPr>
        </p:nvSpPr>
        <p:spPr>
          <a:xfrm>
            <a:off x="2770199" y="361364"/>
            <a:ext cx="3851709" cy="116100"/>
          </a:xfrm>
        </p:spPr>
        <p:txBody>
          <a:bodyPr/>
          <a:lstStyle>
            <a:lvl1pPr>
              <a:defRPr>
                <a:solidFill>
                  <a:schemeClr val="tx1"/>
                </a:solidFill>
              </a:defRPr>
            </a:lvl1pPr>
          </a:lstStyle>
          <a:p>
            <a:endParaRPr lang="en-GB" dirty="0"/>
          </a:p>
        </p:txBody>
      </p:sp>
      <p:sp>
        <p:nvSpPr>
          <p:cNvPr id="17" name="Slide Number Placeholder 6">
            <a:extLst>
              <a:ext uri="{FF2B5EF4-FFF2-40B4-BE49-F238E27FC236}">
                <a16:creationId xmlns:a16="http://schemas.microsoft.com/office/drawing/2014/main" id="{B2ADDC84-8ACF-4AC0-AFFC-0FBBEF2685EE}"/>
              </a:ext>
            </a:extLst>
          </p:cNvPr>
          <p:cNvSpPr>
            <a:spLocks noGrp="1"/>
          </p:cNvSpPr>
          <p:nvPr>
            <p:ph type="sldNum" sz="quarter" idx="21"/>
          </p:nvPr>
        </p:nvSpPr>
        <p:spPr>
          <a:xfrm>
            <a:off x="2521800" y="361364"/>
            <a:ext cx="202500" cy="116100"/>
          </a:xfrm>
        </p:spPr>
        <p:txBody>
          <a:bodyPr/>
          <a:lstStyle>
            <a:lvl1pPr>
              <a:defRPr>
                <a:solidFill>
                  <a:schemeClr val="tx1"/>
                </a:solidFill>
              </a:defRPr>
            </a:lvl1p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3031568283"/>
      </p:ext>
    </p:extLst>
  </p:cSld>
  <p:clrMapOvr>
    <a:overrideClrMapping bg1="dk1" tx1="lt1" bg2="dk2" tx2="lt2" accent1="accent1" accent2="accent2" accent3="accent3" accent4="accent4" accent5="accent5" accent6="accent6" hlink="hlink" folHlink="folHlink"/>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DIVIDER Avocado">
    <p:bg>
      <p:bgPr>
        <a:solidFill>
          <a:schemeClr val="accent4"/>
        </a:solidFill>
        <a:effectLst/>
      </p:bgPr>
    </p:bg>
    <p:spTree>
      <p:nvGrpSpPr>
        <p:cNvPr id="1" name=""/>
        <p:cNvGrpSpPr/>
        <p:nvPr/>
      </p:nvGrpSpPr>
      <p:grpSpPr>
        <a:xfrm>
          <a:off x="0" y="0"/>
          <a:ext cx="0" cy="0"/>
          <a:chOff x="0" y="0"/>
          <a:chExt cx="0" cy="0"/>
        </a:xfrm>
      </p:grpSpPr>
      <p:sp>
        <p:nvSpPr>
          <p:cNvPr id="15" name="Date Placeholder 3" hidden="1">
            <a:extLst>
              <a:ext uri="{FF2B5EF4-FFF2-40B4-BE49-F238E27FC236}">
                <a16:creationId xmlns:a16="http://schemas.microsoft.com/office/drawing/2014/main" id="{237257E9-003F-4361-8E0D-31D2199510A1}"/>
              </a:ext>
            </a:extLst>
          </p:cNvPr>
          <p:cNvSpPr>
            <a:spLocks noGrp="1"/>
          </p:cNvSpPr>
          <p:nvPr>
            <p:ph type="dt" sz="half" idx="19"/>
          </p:nvPr>
        </p:nvSpPr>
        <p:spPr>
          <a:xfrm>
            <a:off x="9144900" y="5143500"/>
            <a:ext cx="0" cy="0"/>
          </a:xfrm>
        </p:spPr>
        <p:txBody>
          <a:bodyPr/>
          <a:lstStyle/>
          <a:p>
            <a:fld id="{1F095D85-9F39-4DE2-BB77-A8EADE955EE2}" type="datetime4">
              <a:rPr lang="en-GB" smtClean="0"/>
              <a:t>02 January 2023</a:t>
            </a:fld>
            <a:endParaRPr lang="en-GB" dirty="0"/>
          </a:p>
        </p:txBody>
      </p:sp>
      <p:sp>
        <p:nvSpPr>
          <p:cNvPr id="14" name="Background">
            <a:extLst>
              <a:ext uri="{FF2B5EF4-FFF2-40B4-BE49-F238E27FC236}">
                <a16:creationId xmlns:a16="http://schemas.microsoft.com/office/drawing/2014/main" id="{F9FEB2A6-2D59-4A4E-93FC-AA5346744BD3}"/>
              </a:ext>
            </a:extLst>
          </p:cNvPr>
          <p:cNvSpPr/>
          <p:nvPr userDrawn="1"/>
        </p:nvSpPr>
        <p:spPr>
          <a:xfrm>
            <a:off x="0" y="0"/>
            <a:ext cx="9144900" cy="5146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noProof="0" dirty="0" err="1"/>
          </a:p>
        </p:txBody>
      </p:sp>
      <p:sp>
        <p:nvSpPr>
          <p:cNvPr id="9" name="Triangle 12">
            <a:extLst>
              <a:ext uri="{FF2B5EF4-FFF2-40B4-BE49-F238E27FC236}">
                <a16:creationId xmlns:a16="http://schemas.microsoft.com/office/drawing/2014/main" id="{3A10916F-C220-4378-9C2A-98EC215EE4D0}"/>
              </a:ext>
            </a:extLst>
          </p:cNvPr>
          <p:cNvSpPr/>
          <p:nvPr userDrawn="1"/>
        </p:nvSpPr>
        <p:spPr bwMode="white">
          <a:xfrm rot="5400000">
            <a:off x="-18253" y="1720128"/>
            <a:ext cx="171449" cy="13494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latin typeface="Arial" panose="020B0604020202020204" pitchFamily="34" charset="0"/>
            </a:endParaRPr>
          </a:p>
        </p:txBody>
      </p:sp>
      <p:sp>
        <p:nvSpPr>
          <p:cNvPr id="10" name="Freeform 1">
            <a:extLst>
              <a:ext uri="{FF2B5EF4-FFF2-40B4-BE49-F238E27FC236}">
                <a16:creationId xmlns:a16="http://schemas.microsoft.com/office/drawing/2014/main" id="{85A140AF-9500-46B6-B1FC-4547A69D895F}"/>
              </a:ext>
            </a:extLst>
          </p:cNvPr>
          <p:cNvSpPr>
            <a:spLocks noChangeArrowheads="1"/>
          </p:cNvSpPr>
          <p:nvPr userDrawn="1"/>
        </p:nvSpPr>
        <p:spPr bwMode="white">
          <a:xfrm>
            <a:off x="404813" y="4547009"/>
            <a:ext cx="915861" cy="190488"/>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tx1"/>
          </a:solidFill>
          <a:ln>
            <a:noFill/>
          </a:ln>
          <a:effectLst/>
        </p:spPr>
        <p:txBody>
          <a:bodyPr wrap="none" anchor="ctr"/>
          <a:lstStyle/>
          <a:p>
            <a:endParaRPr lang="en-GB" sz="1050" noProof="0" dirty="0"/>
          </a:p>
        </p:txBody>
      </p:sp>
      <p:sp>
        <p:nvSpPr>
          <p:cNvPr id="2" name="Title 1"/>
          <p:cNvSpPr>
            <a:spLocks noGrp="1"/>
          </p:cNvSpPr>
          <p:nvPr>
            <p:ph type="ctrTitle" hasCustomPrompt="1"/>
          </p:nvPr>
        </p:nvSpPr>
        <p:spPr bwMode="white">
          <a:xfrm>
            <a:off x="1817100" y="1485000"/>
            <a:ext cx="4806000" cy="1555200"/>
          </a:xfrm>
        </p:spPr>
        <p:txBody>
          <a:bodyPr anchor="t" anchorCtr="0"/>
          <a:lstStyle>
            <a:lvl1pPr algn="l">
              <a:lnSpc>
                <a:spcPct val="90000"/>
              </a:lnSpc>
              <a:defRPr sz="5400">
                <a:solidFill>
                  <a:schemeClr val="tx1"/>
                </a:solidFill>
              </a:defRPr>
            </a:lvl1pPr>
          </a:lstStyle>
          <a:p>
            <a:r>
              <a:rPr lang="en-GB" noProof="0" dirty="0"/>
              <a:t>Click to add title</a:t>
            </a:r>
            <a:endParaRPr lang="en-GB" dirty="0"/>
          </a:p>
        </p:txBody>
      </p:sp>
      <p:sp>
        <p:nvSpPr>
          <p:cNvPr id="5" name="Text Placeholder 4">
            <a:extLst>
              <a:ext uri="{FF2B5EF4-FFF2-40B4-BE49-F238E27FC236}">
                <a16:creationId xmlns:a16="http://schemas.microsoft.com/office/drawing/2014/main" id="{E1F28C65-3092-4106-A8DF-27457D5E8693}"/>
              </a:ext>
            </a:extLst>
          </p:cNvPr>
          <p:cNvSpPr>
            <a:spLocks noGrp="1"/>
          </p:cNvSpPr>
          <p:nvPr>
            <p:ph type="body" sz="quarter" idx="18" hasCustomPrompt="1"/>
          </p:nvPr>
        </p:nvSpPr>
        <p:spPr bwMode="white">
          <a:xfrm>
            <a:off x="405000" y="1485000"/>
            <a:ext cx="1277100" cy="777600"/>
          </a:xfrm>
        </p:spPr>
        <p:txBody>
          <a:bodyPr/>
          <a:lstStyle>
            <a:lvl1pPr marL="0" indent="0">
              <a:lnSpc>
                <a:spcPct val="90000"/>
              </a:lnSpc>
              <a:buNone/>
              <a:defRPr sz="5400">
                <a:latin typeface="+mj-lt"/>
              </a:defRPr>
            </a:lvl1pPr>
            <a:lvl2pPr marL="135000" indent="0">
              <a:buNone/>
              <a:defRPr sz="5400"/>
            </a:lvl2pPr>
          </a:lstStyle>
          <a:p>
            <a:pPr lvl="0"/>
            <a:r>
              <a:rPr lang="en-GB" dirty="0"/>
              <a:t>0</a:t>
            </a:r>
          </a:p>
        </p:txBody>
      </p:sp>
      <p:sp>
        <p:nvSpPr>
          <p:cNvPr id="16" name="Footer Placeholder 5">
            <a:extLst>
              <a:ext uri="{FF2B5EF4-FFF2-40B4-BE49-F238E27FC236}">
                <a16:creationId xmlns:a16="http://schemas.microsoft.com/office/drawing/2014/main" id="{678A522C-A782-419E-A379-C7FCA58CC76A}"/>
              </a:ext>
            </a:extLst>
          </p:cNvPr>
          <p:cNvSpPr>
            <a:spLocks noGrp="1"/>
          </p:cNvSpPr>
          <p:nvPr>
            <p:ph type="ftr" sz="quarter" idx="20"/>
          </p:nvPr>
        </p:nvSpPr>
        <p:spPr>
          <a:xfrm>
            <a:off x="2770199" y="361364"/>
            <a:ext cx="3851709" cy="116100"/>
          </a:xfrm>
        </p:spPr>
        <p:txBody>
          <a:bodyPr/>
          <a:lstStyle>
            <a:lvl1pPr>
              <a:defRPr>
                <a:solidFill>
                  <a:schemeClr val="tx1"/>
                </a:solidFill>
              </a:defRPr>
            </a:lvl1pPr>
          </a:lstStyle>
          <a:p>
            <a:endParaRPr lang="en-GB" dirty="0"/>
          </a:p>
        </p:txBody>
      </p:sp>
      <p:sp>
        <p:nvSpPr>
          <p:cNvPr id="17" name="Slide Number Placeholder 6">
            <a:extLst>
              <a:ext uri="{FF2B5EF4-FFF2-40B4-BE49-F238E27FC236}">
                <a16:creationId xmlns:a16="http://schemas.microsoft.com/office/drawing/2014/main" id="{7F09F5A7-A8EE-4145-A2AA-D55B4AF86642}"/>
              </a:ext>
            </a:extLst>
          </p:cNvPr>
          <p:cNvSpPr>
            <a:spLocks noGrp="1"/>
          </p:cNvSpPr>
          <p:nvPr>
            <p:ph type="sldNum" sz="quarter" idx="21"/>
          </p:nvPr>
        </p:nvSpPr>
        <p:spPr>
          <a:xfrm>
            <a:off x="2521800" y="361364"/>
            <a:ext cx="202500" cy="116100"/>
          </a:xfrm>
        </p:spPr>
        <p:txBody>
          <a:bodyPr/>
          <a:lstStyle>
            <a:lvl1pPr>
              <a:defRPr>
                <a:solidFill>
                  <a:schemeClr val="tx1"/>
                </a:solidFill>
              </a:defRPr>
            </a:lvl1p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2101325332"/>
      </p:ext>
    </p:extLst>
  </p:cSld>
  <p:clrMapOvr>
    <a:overrideClrMapping bg1="dk1" tx1="lt1" bg2="dk2" tx2="lt2" accent1="accent1" accent2="accent2" accent3="accent3" accent4="accent4" accent5="accent5" accent6="accent6" hlink="hlink" folHlink="folHlink"/>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DIVIDER Pomegranate">
    <p:bg>
      <p:bgPr>
        <a:solidFill>
          <a:schemeClr val="accent6"/>
        </a:solidFill>
        <a:effectLst/>
      </p:bgPr>
    </p:bg>
    <p:spTree>
      <p:nvGrpSpPr>
        <p:cNvPr id="1" name=""/>
        <p:cNvGrpSpPr/>
        <p:nvPr/>
      </p:nvGrpSpPr>
      <p:grpSpPr>
        <a:xfrm>
          <a:off x="0" y="0"/>
          <a:ext cx="0" cy="0"/>
          <a:chOff x="0" y="0"/>
          <a:chExt cx="0" cy="0"/>
        </a:xfrm>
      </p:grpSpPr>
      <p:sp>
        <p:nvSpPr>
          <p:cNvPr id="15" name="Date Placeholder 3" hidden="1">
            <a:extLst>
              <a:ext uri="{FF2B5EF4-FFF2-40B4-BE49-F238E27FC236}">
                <a16:creationId xmlns:a16="http://schemas.microsoft.com/office/drawing/2014/main" id="{8D5466A6-EB15-4D42-87D9-451BF7303925}"/>
              </a:ext>
            </a:extLst>
          </p:cNvPr>
          <p:cNvSpPr>
            <a:spLocks noGrp="1"/>
          </p:cNvSpPr>
          <p:nvPr>
            <p:ph type="dt" sz="half" idx="19"/>
          </p:nvPr>
        </p:nvSpPr>
        <p:spPr>
          <a:xfrm>
            <a:off x="9144900" y="5143500"/>
            <a:ext cx="0" cy="0"/>
          </a:xfrm>
        </p:spPr>
        <p:txBody>
          <a:bodyPr/>
          <a:lstStyle/>
          <a:p>
            <a:fld id="{332A11C6-7718-4DD5-9F80-2E9BE6890F1C}" type="datetime4">
              <a:rPr lang="en-GB" smtClean="0"/>
              <a:t>02 January 2023</a:t>
            </a:fld>
            <a:endParaRPr lang="en-GB" dirty="0"/>
          </a:p>
        </p:txBody>
      </p:sp>
      <p:sp>
        <p:nvSpPr>
          <p:cNvPr id="14" name="Background">
            <a:extLst>
              <a:ext uri="{FF2B5EF4-FFF2-40B4-BE49-F238E27FC236}">
                <a16:creationId xmlns:a16="http://schemas.microsoft.com/office/drawing/2014/main" id="{F9FEB2A6-2D59-4A4E-93FC-AA5346744BD3}"/>
              </a:ext>
            </a:extLst>
          </p:cNvPr>
          <p:cNvSpPr/>
          <p:nvPr userDrawn="1"/>
        </p:nvSpPr>
        <p:spPr>
          <a:xfrm>
            <a:off x="0" y="0"/>
            <a:ext cx="9144900" cy="51462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noProof="0" dirty="0" err="1"/>
          </a:p>
        </p:txBody>
      </p:sp>
      <p:sp>
        <p:nvSpPr>
          <p:cNvPr id="9" name="Triangle 12">
            <a:extLst>
              <a:ext uri="{FF2B5EF4-FFF2-40B4-BE49-F238E27FC236}">
                <a16:creationId xmlns:a16="http://schemas.microsoft.com/office/drawing/2014/main" id="{3A10916F-C220-4378-9C2A-98EC215EE4D0}"/>
              </a:ext>
            </a:extLst>
          </p:cNvPr>
          <p:cNvSpPr/>
          <p:nvPr userDrawn="1"/>
        </p:nvSpPr>
        <p:spPr bwMode="white">
          <a:xfrm rot="5400000">
            <a:off x="-18253" y="1720128"/>
            <a:ext cx="171449" cy="13494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latin typeface="Arial" panose="020B0604020202020204" pitchFamily="34" charset="0"/>
            </a:endParaRPr>
          </a:p>
        </p:txBody>
      </p:sp>
      <p:sp>
        <p:nvSpPr>
          <p:cNvPr id="10" name="Freeform 1">
            <a:extLst>
              <a:ext uri="{FF2B5EF4-FFF2-40B4-BE49-F238E27FC236}">
                <a16:creationId xmlns:a16="http://schemas.microsoft.com/office/drawing/2014/main" id="{85A140AF-9500-46B6-B1FC-4547A69D895F}"/>
              </a:ext>
            </a:extLst>
          </p:cNvPr>
          <p:cNvSpPr>
            <a:spLocks noChangeArrowheads="1"/>
          </p:cNvSpPr>
          <p:nvPr userDrawn="1"/>
        </p:nvSpPr>
        <p:spPr bwMode="white">
          <a:xfrm>
            <a:off x="404813" y="4547009"/>
            <a:ext cx="915861" cy="190488"/>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tx1"/>
          </a:solidFill>
          <a:ln>
            <a:noFill/>
          </a:ln>
          <a:effectLst/>
        </p:spPr>
        <p:txBody>
          <a:bodyPr wrap="none" anchor="ctr"/>
          <a:lstStyle/>
          <a:p>
            <a:endParaRPr lang="en-GB" sz="1050" noProof="0" dirty="0"/>
          </a:p>
        </p:txBody>
      </p:sp>
      <p:sp>
        <p:nvSpPr>
          <p:cNvPr id="2" name="Title 1"/>
          <p:cNvSpPr>
            <a:spLocks noGrp="1"/>
          </p:cNvSpPr>
          <p:nvPr>
            <p:ph type="ctrTitle" hasCustomPrompt="1"/>
          </p:nvPr>
        </p:nvSpPr>
        <p:spPr bwMode="white">
          <a:xfrm>
            <a:off x="1817100" y="1485000"/>
            <a:ext cx="4806000" cy="1555200"/>
          </a:xfrm>
        </p:spPr>
        <p:txBody>
          <a:bodyPr anchor="t" anchorCtr="0"/>
          <a:lstStyle>
            <a:lvl1pPr algn="l">
              <a:lnSpc>
                <a:spcPct val="90000"/>
              </a:lnSpc>
              <a:defRPr sz="5400">
                <a:solidFill>
                  <a:schemeClr val="tx1"/>
                </a:solidFill>
              </a:defRPr>
            </a:lvl1pPr>
          </a:lstStyle>
          <a:p>
            <a:r>
              <a:rPr lang="en-GB" noProof="0" dirty="0"/>
              <a:t>Click to add title</a:t>
            </a:r>
            <a:endParaRPr lang="en-GB" dirty="0"/>
          </a:p>
        </p:txBody>
      </p:sp>
      <p:sp>
        <p:nvSpPr>
          <p:cNvPr id="5" name="Text Placeholder 4">
            <a:extLst>
              <a:ext uri="{FF2B5EF4-FFF2-40B4-BE49-F238E27FC236}">
                <a16:creationId xmlns:a16="http://schemas.microsoft.com/office/drawing/2014/main" id="{E1F28C65-3092-4106-A8DF-27457D5E8693}"/>
              </a:ext>
            </a:extLst>
          </p:cNvPr>
          <p:cNvSpPr>
            <a:spLocks noGrp="1"/>
          </p:cNvSpPr>
          <p:nvPr>
            <p:ph type="body" sz="quarter" idx="18" hasCustomPrompt="1"/>
          </p:nvPr>
        </p:nvSpPr>
        <p:spPr bwMode="white">
          <a:xfrm>
            <a:off x="405000" y="1485000"/>
            <a:ext cx="1277100" cy="777600"/>
          </a:xfrm>
        </p:spPr>
        <p:txBody>
          <a:bodyPr/>
          <a:lstStyle>
            <a:lvl1pPr marL="0" indent="0">
              <a:lnSpc>
                <a:spcPct val="90000"/>
              </a:lnSpc>
              <a:buNone/>
              <a:defRPr sz="5400">
                <a:latin typeface="+mj-lt"/>
              </a:defRPr>
            </a:lvl1pPr>
            <a:lvl2pPr marL="135000" indent="0">
              <a:buNone/>
              <a:defRPr sz="5400"/>
            </a:lvl2pPr>
          </a:lstStyle>
          <a:p>
            <a:pPr lvl="0"/>
            <a:r>
              <a:rPr lang="en-GB" dirty="0"/>
              <a:t>0</a:t>
            </a:r>
          </a:p>
        </p:txBody>
      </p:sp>
      <p:sp>
        <p:nvSpPr>
          <p:cNvPr id="16" name="Footer Placeholder 5">
            <a:extLst>
              <a:ext uri="{FF2B5EF4-FFF2-40B4-BE49-F238E27FC236}">
                <a16:creationId xmlns:a16="http://schemas.microsoft.com/office/drawing/2014/main" id="{B8C422AF-E862-42F9-8F72-07273FFC5901}"/>
              </a:ext>
            </a:extLst>
          </p:cNvPr>
          <p:cNvSpPr>
            <a:spLocks noGrp="1"/>
          </p:cNvSpPr>
          <p:nvPr>
            <p:ph type="ftr" sz="quarter" idx="20"/>
          </p:nvPr>
        </p:nvSpPr>
        <p:spPr>
          <a:xfrm>
            <a:off x="2770199" y="361364"/>
            <a:ext cx="3851709" cy="116100"/>
          </a:xfrm>
        </p:spPr>
        <p:txBody>
          <a:bodyPr/>
          <a:lstStyle>
            <a:lvl1pPr>
              <a:defRPr>
                <a:solidFill>
                  <a:schemeClr val="tx1"/>
                </a:solidFill>
              </a:defRPr>
            </a:lvl1pPr>
          </a:lstStyle>
          <a:p>
            <a:endParaRPr lang="en-GB" dirty="0"/>
          </a:p>
        </p:txBody>
      </p:sp>
      <p:sp>
        <p:nvSpPr>
          <p:cNvPr id="17" name="Slide Number Placeholder 6">
            <a:extLst>
              <a:ext uri="{FF2B5EF4-FFF2-40B4-BE49-F238E27FC236}">
                <a16:creationId xmlns:a16="http://schemas.microsoft.com/office/drawing/2014/main" id="{EB9A1BEC-469F-4795-BAFF-5EA8BCC27D92}"/>
              </a:ext>
            </a:extLst>
          </p:cNvPr>
          <p:cNvSpPr>
            <a:spLocks noGrp="1"/>
          </p:cNvSpPr>
          <p:nvPr>
            <p:ph type="sldNum" sz="quarter" idx="21"/>
          </p:nvPr>
        </p:nvSpPr>
        <p:spPr>
          <a:xfrm>
            <a:off x="2521800" y="361364"/>
            <a:ext cx="202500" cy="116100"/>
          </a:xfrm>
        </p:spPr>
        <p:txBody>
          <a:bodyPr/>
          <a:lstStyle>
            <a:lvl1pPr>
              <a:defRPr>
                <a:solidFill>
                  <a:schemeClr val="tx1"/>
                </a:solidFill>
              </a:defRPr>
            </a:lvl1p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2487442019"/>
      </p:ext>
    </p:extLst>
  </p:cSld>
  <p:clrMapOvr>
    <a:overrideClrMapping bg1="dk1" tx1="lt1" bg2="dk2" tx2="lt2" accent1="accent1" accent2="accent2" accent3="accent3" accent4="accent4" accent5="accent5" accent6="accent6" hlink="hlink" folHlink="folHlink"/>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DIVIDER Picture">
    <p:bg>
      <p:bgRef idx="1001">
        <a:schemeClr val="bg1"/>
      </p:bgRef>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CA9F90AE-747B-4F08-976F-009FBF0E16F9}"/>
              </a:ext>
            </a:extLst>
          </p:cNvPr>
          <p:cNvSpPr>
            <a:spLocks noGrp="1"/>
          </p:cNvSpPr>
          <p:nvPr>
            <p:ph type="pic" sz="quarter" idx="22" hasCustomPrompt="1"/>
          </p:nvPr>
        </p:nvSpPr>
        <p:spPr>
          <a:xfrm>
            <a:off x="0" y="0"/>
            <a:ext cx="9144000" cy="5143500"/>
          </a:xfrm>
          <a:custGeom>
            <a:avLst/>
            <a:gdLst>
              <a:gd name="connsiteX0" fmla="*/ 1451892 w 12192000"/>
              <a:gd name="connsiteY0" fmla="*/ 6168633 h 6858000"/>
              <a:gd name="connsiteX1" fmla="*/ 1483174 w 12192000"/>
              <a:gd name="connsiteY1" fmla="*/ 6182786 h 6858000"/>
              <a:gd name="connsiteX2" fmla="*/ 1496145 w 12192000"/>
              <a:gd name="connsiteY2" fmla="*/ 6222949 h 6858000"/>
              <a:gd name="connsiteX3" fmla="*/ 1483174 w 12192000"/>
              <a:gd name="connsiteY3" fmla="*/ 6263877 h 6858000"/>
              <a:gd name="connsiteX4" fmla="*/ 1451892 w 12192000"/>
              <a:gd name="connsiteY4" fmla="*/ 6277648 h 6858000"/>
              <a:gd name="connsiteX5" fmla="*/ 1420610 w 12192000"/>
              <a:gd name="connsiteY5" fmla="*/ 6263877 h 6858000"/>
              <a:gd name="connsiteX6" fmla="*/ 1408020 w 12192000"/>
              <a:gd name="connsiteY6" fmla="*/ 6223332 h 6858000"/>
              <a:gd name="connsiteX7" fmla="*/ 1420610 w 12192000"/>
              <a:gd name="connsiteY7" fmla="*/ 6182786 h 6858000"/>
              <a:gd name="connsiteX8" fmla="*/ 1451892 w 12192000"/>
              <a:gd name="connsiteY8" fmla="*/ 6168633 h 6858000"/>
              <a:gd name="connsiteX9" fmla="*/ 819001 w 12192000"/>
              <a:gd name="connsiteY9" fmla="*/ 6168633 h 6858000"/>
              <a:gd name="connsiteX10" fmla="*/ 850283 w 12192000"/>
              <a:gd name="connsiteY10" fmla="*/ 6182786 h 6858000"/>
              <a:gd name="connsiteX11" fmla="*/ 862872 w 12192000"/>
              <a:gd name="connsiteY11" fmla="*/ 6222949 h 6858000"/>
              <a:gd name="connsiteX12" fmla="*/ 850283 w 12192000"/>
              <a:gd name="connsiteY12" fmla="*/ 6263877 h 6858000"/>
              <a:gd name="connsiteX13" fmla="*/ 819001 w 12192000"/>
              <a:gd name="connsiteY13" fmla="*/ 6277648 h 6858000"/>
              <a:gd name="connsiteX14" fmla="*/ 787337 w 12192000"/>
              <a:gd name="connsiteY14" fmla="*/ 6263877 h 6858000"/>
              <a:gd name="connsiteX15" fmla="*/ 774748 w 12192000"/>
              <a:gd name="connsiteY15" fmla="*/ 6223332 h 6858000"/>
              <a:gd name="connsiteX16" fmla="*/ 787337 w 12192000"/>
              <a:gd name="connsiteY16" fmla="*/ 6182786 h 6858000"/>
              <a:gd name="connsiteX17" fmla="*/ 819001 w 12192000"/>
              <a:gd name="connsiteY17" fmla="*/ 6168633 h 6858000"/>
              <a:gd name="connsiteX18" fmla="*/ 1538490 w 12192000"/>
              <a:gd name="connsiteY18" fmla="*/ 6134208 h 6858000"/>
              <a:gd name="connsiteX19" fmla="*/ 1611354 w 12192000"/>
              <a:gd name="connsiteY19" fmla="*/ 6312073 h 6858000"/>
              <a:gd name="connsiteX20" fmla="*/ 1654081 w 12192000"/>
              <a:gd name="connsiteY20" fmla="*/ 6312073 h 6858000"/>
              <a:gd name="connsiteX21" fmla="*/ 1725801 w 12192000"/>
              <a:gd name="connsiteY21" fmla="*/ 6134208 h 6858000"/>
              <a:gd name="connsiteX22" fmla="*/ 1676971 w 12192000"/>
              <a:gd name="connsiteY22" fmla="*/ 6134208 h 6858000"/>
              <a:gd name="connsiteX23" fmla="*/ 1642637 w 12192000"/>
              <a:gd name="connsiteY23" fmla="*/ 6225244 h 6858000"/>
              <a:gd name="connsiteX24" fmla="*/ 1637296 w 12192000"/>
              <a:gd name="connsiteY24" fmla="*/ 6240162 h 6858000"/>
              <a:gd name="connsiteX25" fmla="*/ 1632336 w 12192000"/>
              <a:gd name="connsiteY25" fmla="*/ 6255462 h 6858000"/>
              <a:gd name="connsiteX26" fmla="*/ 1622799 w 12192000"/>
              <a:gd name="connsiteY26" fmla="*/ 6225244 h 6858000"/>
              <a:gd name="connsiteX27" fmla="*/ 1588465 w 12192000"/>
              <a:gd name="connsiteY27" fmla="*/ 6134208 h 6858000"/>
              <a:gd name="connsiteX28" fmla="*/ 1538490 w 12192000"/>
              <a:gd name="connsiteY28" fmla="*/ 6134208 h 6858000"/>
              <a:gd name="connsiteX29" fmla="*/ 927343 w 12192000"/>
              <a:gd name="connsiteY29" fmla="*/ 6134208 h 6858000"/>
              <a:gd name="connsiteX30" fmla="*/ 927343 w 12192000"/>
              <a:gd name="connsiteY30" fmla="*/ 6246665 h 6858000"/>
              <a:gd name="connsiteX31" fmla="*/ 933829 w 12192000"/>
              <a:gd name="connsiteY31" fmla="*/ 6286063 h 6858000"/>
              <a:gd name="connsiteX32" fmla="*/ 954811 w 12192000"/>
              <a:gd name="connsiteY32" fmla="*/ 6308248 h 6858000"/>
              <a:gd name="connsiteX33" fmla="*/ 987619 w 12192000"/>
              <a:gd name="connsiteY33" fmla="*/ 6315898 h 6858000"/>
              <a:gd name="connsiteX34" fmla="*/ 1021190 w 12192000"/>
              <a:gd name="connsiteY34" fmla="*/ 6307866 h 6858000"/>
              <a:gd name="connsiteX35" fmla="*/ 1047131 w 12192000"/>
              <a:gd name="connsiteY35" fmla="*/ 6285680 h 6858000"/>
              <a:gd name="connsiteX36" fmla="*/ 1047131 w 12192000"/>
              <a:gd name="connsiteY36" fmla="*/ 6312073 h 6858000"/>
              <a:gd name="connsiteX37" fmla="*/ 1091766 w 12192000"/>
              <a:gd name="connsiteY37" fmla="*/ 6312073 h 6858000"/>
              <a:gd name="connsiteX38" fmla="*/ 1091766 w 12192000"/>
              <a:gd name="connsiteY38" fmla="*/ 6134208 h 6858000"/>
              <a:gd name="connsiteX39" fmla="*/ 1043698 w 12192000"/>
              <a:gd name="connsiteY39" fmla="*/ 6134208 h 6858000"/>
              <a:gd name="connsiteX40" fmla="*/ 1043698 w 12192000"/>
              <a:gd name="connsiteY40" fmla="*/ 6209179 h 6858000"/>
              <a:gd name="connsiteX41" fmla="*/ 1040264 w 12192000"/>
              <a:gd name="connsiteY41" fmla="*/ 6257375 h 6858000"/>
              <a:gd name="connsiteX42" fmla="*/ 1026912 w 12192000"/>
              <a:gd name="connsiteY42" fmla="*/ 6273823 h 6858000"/>
              <a:gd name="connsiteX43" fmla="*/ 1005167 w 12192000"/>
              <a:gd name="connsiteY43" fmla="*/ 6280325 h 6858000"/>
              <a:gd name="connsiteX44" fmla="*/ 987619 w 12192000"/>
              <a:gd name="connsiteY44" fmla="*/ 6275353 h 6858000"/>
              <a:gd name="connsiteX45" fmla="*/ 977700 w 12192000"/>
              <a:gd name="connsiteY45" fmla="*/ 6261965 h 6858000"/>
              <a:gd name="connsiteX46" fmla="*/ 975030 w 12192000"/>
              <a:gd name="connsiteY46" fmla="*/ 6216064 h 6858000"/>
              <a:gd name="connsiteX47" fmla="*/ 975030 w 12192000"/>
              <a:gd name="connsiteY47" fmla="*/ 6134208 h 6858000"/>
              <a:gd name="connsiteX48" fmla="*/ 927343 w 12192000"/>
              <a:gd name="connsiteY48" fmla="*/ 6134208 h 6858000"/>
              <a:gd name="connsiteX49" fmla="*/ 1451892 w 12192000"/>
              <a:gd name="connsiteY49" fmla="*/ 6130383 h 6858000"/>
              <a:gd name="connsiteX50" fmla="*/ 1403824 w 12192000"/>
              <a:gd name="connsiteY50" fmla="*/ 6141858 h 6858000"/>
              <a:gd name="connsiteX51" fmla="*/ 1370634 w 12192000"/>
              <a:gd name="connsiteY51" fmla="*/ 6175136 h 6858000"/>
              <a:gd name="connsiteX52" fmla="*/ 1358808 w 12192000"/>
              <a:gd name="connsiteY52" fmla="*/ 6220654 h 6858000"/>
              <a:gd name="connsiteX53" fmla="*/ 1370634 w 12192000"/>
              <a:gd name="connsiteY53" fmla="*/ 6272675 h 6858000"/>
              <a:gd name="connsiteX54" fmla="*/ 1404968 w 12192000"/>
              <a:gd name="connsiteY54" fmla="*/ 6305188 h 6858000"/>
              <a:gd name="connsiteX55" fmla="*/ 1452273 w 12192000"/>
              <a:gd name="connsiteY55" fmla="*/ 6315898 h 6858000"/>
              <a:gd name="connsiteX56" fmla="*/ 1518652 w 12192000"/>
              <a:gd name="connsiteY56" fmla="*/ 6289505 h 6858000"/>
              <a:gd name="connsiteX57" fmla="*/ 1544975 w 12192000"/>
              <a:gd name="connsiteY57" fmla="*/ 6222567 h 6858000"/>
              <a:gd name="connsiteX58" fmla="*/ 1519034 w 12192000"/>
              <a:gd name="connsiteY58" fmla="*/ 6156393 h 6858000"/>
              <a:gd name="connsiteX59" fmla="*/ 1451892 w 12192000"/>
              <a:gd name="connsiteY59" fmla="*/ 6130383 h 6858000"/>
              <a:gd name="connsiteX60" fmla="*/ 818619 w 12192000"/>
              <a:gd name="connsiteY60" fmla="*/ 6130383 h 6858000"/>
              <a:gd name="connsiteX61" fmla="*/ 770551 w 12192000"/>
              <a:gd name="connsiteY61" fmla="*/ 6141858 h 6858000"/>
              <a:gd name="connsiteX62" fmla="*/ 737362 w 12192000"/>
              <a:gd name="connsiteY62" fmla="*/ 6175136 h 6858000"/>
              <a:gd name="connsiteX63" fmla="*/ 725917 w 12192000"/>
              <a:gd name="connsiteY63" fmla="*/ 6220654 h 6858000"/>
              <a:gd name="connsiteX64" fmla="*/ 737362 w 12192000"/>
              <a:gd name="connsiteY64" fmla="*/ 6272675 h 6858000"/>
              <a:gd name="connsiteX65" fmla="*/ 771696 w 12192000"/>
              <a:gd name="connsiteY65" fmla="*/ 6305188 h 6858000"/>
              <a:gd name="connsiteX66" fmla="*/ 819001 w 12192000"/>
              <a:gd name="connsiteY66" fmla="*/ 6315898 h 6858000"/>
              <a:gd name="connsiteX67" fmla="*/ 885380 w 12192000"/>
              <a:gd name="connsiteY67" fmla="*/ 6289505 h 6858000"/>
              <a:gd name="connsiteX68" fmla="*/ 912084 w 12192000"/>
              <a:gd name="connsiteY68" fmla="*/ 6222567 h 6858000"/>
              <a:gd name="connsiteX69" fmla="*/ 885761 w 12192000"/>
              <a:gd name="connsiteY69" fmla="*/ 6156393 h 6858000"/>
              <a:gd name="connsiteX70" fmla="*/ 818619 w 12192000"/>
              <a:gd name="connsiteY70" fmla="*/ 6130383 h 6858000"/>
              <a:gd name="connsiteX71" fmla="*/ 1729998 w 12192000"/>
              <a:gd name="connsiteY71" fmla="*/ 6092132 h 6858000"/>
              <a:gd name="connsiteX72" fmla="*/ 1734576 w 12192000"/>
              <a:gd name="connsiteY72" fmla="*/ 6092132 h 6858000"/>
              <a:gd name="connsiteX73" fmla="*/ 1738772 w 12192000"/>
              <a:gd name="connsiteY73" fmla="*/ 6092515 h 6858000"/>
              <a:gd name="connsiteX74" fmla="*/ 1740679 w 12192000"/>
              <a:gd name="connsiteY74" fmla="*/ 6093662 h 6858000"/>
              <a:gd name="connsiteX75" fmla="*/ 1741442 w 12192000"/>
              <a:gd name="connsiteY75" fmla="*/ 6095957 h 6858000"/>
              <a:gd name="connsiteX76" fmla="*/ 1739916 w 12192000"/>
              <a:gd name="connsiteY76" fmla="*/ 6098635 h 6858000"/>
              <a:gd name="connsiteX77" fmla="*/ 1734957 w 12192000"/>
              <a:gd name="connsiteY77" fmla="*/ 6099782 h 6858000"/>
              <a:gd name="connsiteX78" fmla="*/ 1729998 w 12192000"/>
              <a:gd name="connsiteY78" fmla="*/ 6099782 h 6858000"/>
              <a:gd name="connsiteX79" fmla="*/ 1725801 w 12192000"/>
              <a:gd name="connsiteY79" fmla="*/ 6088690 h 6858000"/>
              <a:gd name="connsiteX80" fmla="*/ 1725801 w 12192000"/>
              <a:gd name="connsiteY80" fmla="*/ 6114318 h 6858000"/>
              <a:gd name="connsiteX81" fmla="*/ 1729998 w 12192000"/>
              <a:gd name="connsiteY81" fmla="*/ 6114318 h 6858000"/>
              <a:gd name="connsiteX82" fmla="*/ 1729998 w 12192000"/>
              <a:gd name="connsiteY82" fmla="*/ 6103225 h 6858000"/>
              <a:gd name="connsiteX83" fmla="*/ 1732286 w 12192000"/>
              <a:gd name="connsiteY83" fmla="*/ 6103225 h 6858000"/>
              <a:gd name="connsiteX84" fmla="*/ 1735720 w 12192000"/>
              <a:gd name="connsiteY84" fmla="*/ 6104372 h 6858000"/>
              <a:gd name="connsiteX85" fmla="*/ 1740298 w 12192000"/>
              <a:gd name="connsiteY85" fmla="*/ 6110110 h 6858000"/>
              <a:gd name="connsiteX86" fmla="*/ 1742587 w 12192000"/>
              <a:gd name="connsiteY86" fmla="*/ 6114318 h 6858000"/>
              <a:gd name="connsiteX87" fmla="*/ 1747546 w 12192000"/>
              <a:gd name="connsiteY87" fmla="*/ 6114318 h 6858000"/>
              <a:gd name="connsiteX88" fmla="*/ 1744494 w 12192000"/>
              <a:gd name="connsiteY88" fmla="*/ 6109345 h 6858000"/>
              <a:gd name="connsiteX89" fmla="*/ 1740679 w 12192000"/>
              <a:gd name="connsiteY89" fmla="*/ 6103990 h 6858000"/>
              <a:gd name="connsiteX90" fmla="*/ 1738390 w 12192000"/>
              <a:gd name="connsiteY90" fmla="*/ 6102842 h 6858000"/>
              <a:gd name="connsiteX91" fmla="*/ 1743731 w 12192000"/>
              <a:gd name="connsiteY91" fmla="*/ 6100547 h 6858000"/>
              <a:gd name="connsiteX92" fmla="*/ 1745639 w 12192000"/>
              <a:gd name="connsiteY92" fmla="*/ 6095575 h 6858000"/>
              <a:gd name="connsiteX93" fmla="*/ 1744494 w 12192000"/>
              <a:gd name="connsiteY93" fmla="*/ 6091750 h 6858000"/>
              <a:gd name="connsiteX94" fmla="*/ 1741442 w 12192000"/>
              <a:gd name="connsiteY94" fmla="*/ 6089072 h 6858000"/>
              <a:gd name="connsiteX95" fmla="*/ 1734576 w 12192000"/>
              <a:gd name="connsiteY95" fmla="*/ 6088690 h 6858000"/>
              <a:gd name="connsiteX96" fmla="*/ 1725801 w 12192000"/>
              <a:gd name="connsiteY96" fmla="*/ 6088690 h 6858000"/>
              <a:gd name="connsiteX97" fmla="*/ 1736483 w 12192000"/>
              <a:gd name="connsiteY97" fmla="*/ 6081040 h 6858000"/>
              <a:gd name="connsiteX98" fmla="*/ 1746402 w 12192000"/>
              <a:gd name="connsiteY98" fmla="*/ 6083717 h 6858000"/>
              <a:gd name="connsiteX99" fmla="*/ 1753650 w 12192000"/>
              <a:gd name="connsiteY99" fmla="*/ 6090985 h 6858000"/>
              <a:gd name="connsiteX100" fmla="*/ 1756702 w 12192000"/>
              <a:gd name="connsiteY100" fmla="*/ 6100930 h 6858000"/>
              <a:gd name="connsiteX101" fmla="*/ 1753650 w 12192000"/>
              <a:gd name="connsiteY101" fmla="*/ 6110875 h 6858000"/>
              <a:gd name="connsiteX102" fmla="*/ 1746402 w 12192000"/>
              <a:gd name="connsiteY102" fmla="*/ 6118143 h 6858000"/>
              <a:gd name="connsiteX103" fmla="*/ 1736483 w 12192000"/>
              <a:gd name="connsiteY103" fmla="*/ 6120820 h 6858000"/>
              <a:gd name="connsiteX104" fmla="*/ 1726183 w 12192000"/>
              <a:gd name="connsiteY104" fmla="*/ 6118143 h 6858000"/>
              <a:gd name="connsiteX105" fmla="*/ 1718934 w 12192000"/>
              <a:gd name="connsiteY105" fmla="*/ 6110875 h 6858000"/>
              <a:gd name="connsiteX106" fmla="*/ 1716264 w 12192000"/>
              <a:gd name="connsiteY106" fmla="*/ 6100930 h 6858000"/>
              <a:gd name="connsiteX107" fmla="*/ 1718934 w 12192000"/>
              <a:gd name="connsiteY107" fmla="*/ 6090985 h 6858000"/>
              <a:gd name="connsiteX108" fmla="*/ 1726564 w 12192000"/>
              <a:gd name="connsiteY108" fmla="*/ 6083717 h 6858000"/>
              <a:gd name="connsiteX109" fmla="*/ 1736483 w 12192000"/>
              <a:gd name="connsiteY109" fmla="*/ 6081040 h 6858000"/>
              <a:gd name="connsiteX110" fmla="*/ 1736483 w 12192000"/>
              <a:gd name="connsiteY110" fmla="*/ 6077214 h 6858000"/>
              <a:gd name="connsiteX111" fmla="*/ 1724657 w 12192000"/>
              <a:gd name="connsiteY111" fmla="*/ 6080275 h 6858000"/>
              <a:gd name="connsiteX112" fmla="*/ 1715501 w 12192000"/>
              <a:gd name="connsiteY112" fmla="*/ 6089072 h 6858000"/>
              <a:gd name="connsiteX113" fmla="*/ 1712068 w 12192000"/>
              <a:gd name="connsiteY113" fmla="*/ 6100930 h 6858000"/>
              <a:gd name="connsiteX114" fmla="*/ 1715501 w 12192000"/>
              <a:gd name="connsiteY114" fmla="*/ 6112788 h 6858000"/>
              <a:gd name="connsiteX115" fmla="*/ 1724275 w 12192000"/>
              <a:gd name="connsiteY115" fmla="*/ 6121585 h 6858000"/>
              <a:gd name="connsiteX116" fmla="*/ 1736483 w 12192000"/>
              <a:gd name="connsiteY116" fmla="*/ 6124645 h 6858000"/>
              <a:gd name="connsiteX117" fmla="*/ 1748309 w 12192000"/>
              <a:gd name="connsiteY117" fmla="*/ 6121585 h 6858000"/>
              <a:gd name="connsiteX118" fmla="*/ 1757465 w 12192000"/>
              <a:gd name="connsiteY118" fmla="*/ 6112788 h 6858000"/>
              <a:gd name="connsiteX119" fmla="*/ 1760517 w 12192000"/>
              <a:gd name="connsiteY119" fmla="*/ 6100930 h 6858000"/>
              <a:gd name="connsiteX120" fmla="*/ 1757083 w 12192000"/>
              <a:gd name="connsiteY120" fmla="*/ 6089072 h 6858000"/>
              <a:gd name="connsiteX121" fmla="*/ 1748309 w 12192000"/>
              <a:gd name="connsiteY121" fmla="*/ 6080275 h 6858000"/>
              <a:gd name="connsiteX122" fmla="*/ 1736483 w 12192000"/>
              <a:gd name="connsiteY122" fmla="*/ 6077214 h 6858000"/>
              <a:gd name="connsiteX123" fmla="*/ 539750 w 12192000"/>
              <a:gd name="connsiteY123" fmla="*/ 6066504 h 6858000"/>
              <a:gd name="connsiteX124" fmla="*/ 630926 w 12192000"/>
              <a:gd name="connsiteY124" fmla="*/ 6208797 h 6858000"/>
              <a:gd name="connsiteX125" fmla="*/ 630926 w 12192000"/>
              <a:gd name="connsiteY125" fmla="*/ 6312073 h 6858000"/>
              <a:gd name="connsiteX126" fmla="*/ 681283 w 12192000"/>
              <a:gd name="connsiteY126" fmla="*/ 6312073 h 6858000"/>
              <a:gd name="connsiteX127" fmla="*/ 681283 w 12192000"/>
              <a:gd name="connsiteY127" fmla="*/ 6209179 h 6858000"/>
              <a:gd name="connsiteX128" fmla="*/ 772840 w 12192000"/>
              <a:gd name="connsiteY128" fmla="*/ 6066504 h 6858000"/>
              <a:gd name="connsiteX129" fmla="*/ 714854 w 12192000"/>
              <a:gd name="connsiteY129" fmla="*/ 6066504 h 6858000"/>
              <a:gd name="connsiteX130" fmla="*/ 657249 w 12192000"/>
              <a:gd name="connsiteY130" fmla="*/ 6163661 h 6858000"/>
              <a:gd name="connsiteX131" fmla="*/ 598500 w 12192000"/>
              <a:gd name="connsiteY131" fmla="*/ 6066504 h 6858000"/>
              <a:gd name="connsiteX132" fmla="*/ 539750 w 12192000"/>
              <a:gd name="connsiteY132" fmla="*/ 6066504 h 6858000"/>
              <a:gd name="connsiteX133" fmla="*/ 1235587 w 12192000"/>
              <a:gd name="connsiteY133" fmla="*/ 6062679 h 6858000"/>
              <a:gd name="connsiteX134" fmla="*/ 1176075 w 12192000"/>
              <a:gd name="connsiteY134" fmla="*/ 6074919 h 6858000"/>
              <a:gd name="connsiteX135" fmla="*/ 1128007 w 12192000"/>
              <a:gd name="connsiteY135" fmla="*/ 6120438 h 6858000"/>
              <a:gd name="connsiteX136" fmla="*/ 1111985 w 12192000"/>
              <a:gd name="connsiteY136" fmla="*/ 6188524 h 6858000"/>
              <a:gd name="connsiteX137" fmla="*/ 1126481 w 12192000"/>
              <a:gd name="connsiteY137" fmla="*/ 6253932 h 6858000"/>
              <a:gd name="connsiteX138" fmla="*/ 1169971 w 12192000"/>
              <a:gd name="connsiteY138" fmla="*/ 6300215 h 6858000"/>
              <a:gd name="connsiteX139" fmla="*/ 1238258 w 12192000"/>
              <a:gd name="connsiteY139" fmla="*/ 6316281 h 6858000"/>
              <a:gd name="connsiteX140" fmla="*/ 1298914 w 12192000"/>
              <a:gd name="connsiteY140" fmla="*/ 6304806 h 6858000"/>
              <a:gd name="connsiteX141" fmla="*/ 1344693 w 12192000"/>
              <a:gd name="connsiteY141" fmla="*/ 6278030 h 6858000"/>
              <a:gd name="connsiteX142" fmla="*/ 1344693 w 12192000"/>
              <a:gd name="connsiteY142" fmla="*/ 6180491 h 6858000"/>
              <a:gd name="connsiteX143" fmla="*/ 1236350 w 12192000"/>
              <a:gd name="connsiteY143" fmla="*/ 6180491 h 6858000"/>
              <a:gd name="connsiteX144" fmla="*/ 1236350 w 12192000"/>
              <a:gd name="connsiteY144" fmla="*/ 6221802 h 6858000"/>
              <a:gd name="connsiteX145" fmla="*/ 1293955 w 12192000"/>
              <a:gd name="connsiteY145" fmla="*/ 6221802 h 6858000"/>
              <a:gd name="connsiteX146" fmla="*/ 1293955 w 12192000"/>
              <a:gd name="connsiteY146" fmla="*/ 6252785 h 6858000"/>
              <a:gd name="connsiteX147" fmla="*/ 1266869 w 12192000"/>
              <a:gd name="connsiteY147" fmla="*/ 6267702 h 6858000"/>
              <a:gd name="connsiteX148" fmla="*/ 1234824 w 12192000"/>
              <a:gd name="connsiteY148" fmla="*/ 6273823 h 6858000"/>
              <a:gd name="connsiteX149" fmla="*/ 1183323 w 12192000"/>
              <a:gd name="connsiteY149" fmla="*/ 6252020 h 6858000"/>
              <a:gd name="connsiteX150" fmla="*/ 1163486 w 12192000"/>
              <a:gd name="connsiteY150" fmla="*/ 6186611 h 6858000"/>
              <a:gd name="connsiteX151" fmla="*/ 1182942 w 12192000"/>
              <a:gd name="connsiteY151" fmla="*/ 6125410 h 6858000"/>
              <a:gd name="connsiteX152" fmla="*/ 1235587 w 12192000"/>
              <a:gd name="connsiteY152" fmla="*/ 6104755 h 6858000"/>
              <a:gd name="connsiteX153" fmla="*/ 1271829 w 12192000"/>
              <a:gd name="connsiteY153" fmla="*/ 6115465 h 6858000"/>
              <a:gd name="connsiteX154" fmla="*/ 1291666 w 12192000"/>
              <a:gd name="connsiteY154" fmla="*/ 6143771 h 6858000"/>
              <a:gd name="connsiteX155" fmla="*/ 1341641 w 12192000"/>
              <a:gd name="connsiteY155" fmla="*/ 6134590 h 6858000"/>
              <a:gd name="connsiteX156" fmla="*/ 1308070 w 12192000"/>
              <a:gd name="connsiteY156" fmla="*/ 6081805 h 6858000"/>
              <a:gd name="connsiteX157" fmla="*/ 1235587 w 12192000"/>
              <a:gd name="connsiteY157" fmla="*/ 6062679 h 6858000"/>
              <a:gd name="connsiteX158" fmla="*/ 0 w 12192000"/>
              <a:gd name="connsiteY158" fmla="*/ 0 h 6858000"/>
              <a:gd name="connsiteX159" fmla="*/ 12192000 w 12192000"/>
              <a:gd name="connsiteY159" fmla="*/ 0 h 6858000"/>
              <a:gd name="connsiteX160" fmla="*/ 12192000 w 12192000"/>
              <a:gd name="connsiteY160" fmla="*/ 6858000 h 6858000"/>
              <a:gd name="connsiteX161" fmla="*/ 0 w 12192000"/>
              <a:gd name="connsiteY161" fmla="*/ 6858000 h 6858000"/>
              <a:gd name="connsiteX162" fmla="*/ 0 w 12192000"/>
              <a:gd name="connsiteY162" fmla="*/ 2497765 h 6858000"/>
              <a:gd name="connsiteX163" fmla="*/ 179924 w 12192000"/>
              <a:gd name="connsiteY163" fmla="*/ 2383467 h 6858000"/>
              <a:gd name="connsiteX164" fmla="*/ 0 w 12192000"/>
              <a:gd name="connsiteY164" fmla="*/ 226916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Lst>
            <a:rect l="l" t="t" r="r" b="b"/>
            <a:pathLst>
              <a:path w="12192000" h="6858000">
                <a:moveTo>
                  <a:pt x="1451892" y="6168633"/>
                </a:moveTo>
                <a:cubicBezTo>
                  <a:pt x="1464481" y="6168633"/>
                  <a:pt x="1474781" y="6173223"/>
                  <a:pt x="1483174" y="6182786"/>
                </a:cubicBezTo>
                <a:cubicBezTo>
                  <a:pt x="1491567" y="6191966"/>
                  <a:pt x="1496145" y="6205354"/>
                  <a:pt x="1496145" y="6222949"/>
                </a:cubicBezTo>
                <a:cubicBezTo>
                  <a:pt x="1496145" y="6240545"/>
                  <a:pt x="1491567" y="6254315"/>
                  <a:pt x="1483174" y="6263877"/>
                </a:cubicBezTo>
                <a:cubicBezTo>
                  <a:pt x="1474781" y="6273058"/>
                  <a:pt x="1464481" y="6277648"/>
                  <a:pt x="1451892" y="6277648"/>
                </a:cubicBezTo>
                <a:cubicBezTo>
                  <a:pt x="1439684" y="6277648"/>
                  <a:pt x="1429002" y="6273058"/>
                  <a:pt x="1420610" y="6263877"/>
                </a:cubicBezTo>
                <a:cubicBezTo>
                  <a:pt x="1412217" y="6254315"/>
                  <a:pt x="1408020" y="6240927"/>
                  <a:pt x="1408020" y="6223332"/>
                </a:cubicBezTo>
                <a:cubicBezTo>
                  <a:pt x="1408020" y="6205736"/>
                  <a:pt x="1412217" y="6191966"/>
                  <a:pt x="1420610" y="6182786"/>
                </a:cubicBezTo>
                <a:cubicBezTo>
                  <a:pt x="1429002" y="6173223"/>
                  <a:pt x="1439684" y="6168633"/>
                  <a:pt x="1451892" y="6168633"/>
                </a:cubicBezTo>
                <a:close/>
                <a:moveTo>
                  <a:pt x="819001" y="6168633"/>
                </a:moveTo>
                <a:cubicBezTo>
                  <a:pt x="831208" y="6168633"/>
                  <a:pt x="841890" y="6173223"/>
                  <a:pt x="850283" y="6182786"/>
                </a:cubicBezTo>
                <a:cubicBezTo>
                  <a:pt x="858675" y="6191966"/>
                  <a:pt x="862872" y="6205354"/>
                  <a:pt x="862872" y="6222949"/>
                </a:cubicBezTo>
                <a:cubicBezTo>
                  <a:pt x="862872" y="6240545"/>
                  <a:pt x="858675" y="6254315"/>
                  <a:pt x="850283" y="6263877"/>
                </a:cubicBezTo>
                <a:cubicBezTo>
                  <a:pt x="841890" y="6273058"/>
                  <a:pt x="831208" y="6277648"/>
                  <a:pt x="819001" y="6277648"/>
                </a:cubicBezTo>
                <a:cubicBezTo>
                  <a:pt x="806411" y="6277648"/>
                  <a:pt x="795730" y="6273058"/>
                  <a:pt x="787337" y="6263877"/>
                </a:cubicBezTo>
                <a:cubicBezTo>
                  <a:pt x="778944" y="6254315"/>
                  <a:pt x="774748" y="6240927"/>
                  <a:pt x="774748" y="6223332"/>
                </a:cubicBezTo>
                <a:cubicBezTo>
                  <a:pt x="774748" y="6205736"/>
                  <a:pt x="778944" y="6191966"/>
                  <a:pt x="787337" y="6182786"/>
                </a:cubicBezTo>
                <a:cubicBezTo>
                  <a:pt x="795730" y="6173223"/>
                  <a:pt x="806411" y="6168633"/>
                  <a:pt x="819001" y="6168633"/>
                </a:cubicBezTo>
                <a:close/>
                <a:moveTo>
                  <a:pt x="1538490" y="6134208"/>
                </a:moveTo>
                <a:cubicBezTo>
                  <a:pt x="1538490" y="6134208"/>
                  <a:pt x="1538490" y="6134208"/>
                  <a:pt x="1611354" y="6312073"/>
                </a:cubicBezTo>
                <a:lnTo>
                  <a:pt x="1654081" y="6312073"/>
                </a:lnTo>
                <a:cubicBezTo>
                  <a:pt x="1654081" y="6312073"/>
                  <a:pt x="1654081" y="6312073"/>
                  <a:pt x="1725801" y="6134208"/>
                </a:cubicBezTo>
                <a:cubicBezTo>
                  <a:pt x="1725801" y="6134208"/>
                  <a:pt x="1725801" y="6134208"/>
                  <a:pt x="1676971" y="6134208"/>
                </a:cubicBezTo>
                <a:cubicBezTo>
                  <a:pt x="1676971" y="6134208"/>
                  <a:pt x="1676971" y="6134208"/>
                  <a:pt x="1642637" y="6225244"/>
                </a:cubicBezTo>
                <a:cubicBezTo>
                  <a:pt x="1640729" y="6230217"/>
                  <a:pt x="1638822" y="6235189"/>
                  <a:pt x="1637296" y="6240162"/>
                </a:cubicBezTo>
                <a:cubicBezTo>
                  <a:pt x="1636533" y="6242457"/>
                  <a:pt x="1635007" y="6247430"/>
                  <a:pt x="1632336" y="6255462"/>
                </a:cubicBezTo>
                <a:cubicBezTo>
                  <a:pt x="1632336" y="6255462"/>
                  <a:pt x="1632336" y="6255462"/>
                  <a:pt x="1622799" y="6225244"/>
                </a:cubicBezTo>
                <a:cubicBezTo>
                  <a:pt x="1622799" y="6225244"/>
                  <a:pt x="1622799" y="6225244"/>
                  <a:pt x="1588465" y="6134208"/>
                </a:cubicBezTo>
                <a:cubicBezTo>
                  <a:pt x="1588465" y="6134208"/>
                  <a:pt x="1588465" y="6134208"/>
                  <a:pt x="1538490" y="6134208"/>
                </a:cubicBezTo>
                <a:close/>
                <a:moveTo>
                  <a:pt x="927343" y="6134208"/>
                </a:moveTo>
                <a:cubicBezTo>
                  <a:pt x="927343" y="6134208"/>
                  <a:pt x="927343" y="6134208"/>
                  <a:pt x="927343" y="6246665"/>
                </a:cubicBezTo>
                <a:cubicBezTo>
                  <a:pt x="927343" y="6263495"/>
                  <a:pt x="929633" y="6276500"/>
                  <a:pt x="933829" y="6286063"/>
                </a:cubicBezTo>
                <a:cubicBezTo>
                  <a:pt x="938407" y="6295625"/>
                  <a:pt x="945274" y="6302893"/>
                  <a:pt x="954811" y="6308248"/>
                </a:cubicBezTo>
                <a:cubicBezTo>
                  <a:pt x="964348" y="6313603"/>
                  <a:pt x="975411" y="6315898"/>
                  <a:pt x="987619" y="6315898"/>
                </a:cubicBezTo>
                <a:cubicBezTo>
                  <a:pt x="999445" y="6315898"/>
                  <a:pt x="1010508" y="6313221"/>
                  <a:pt x="1021190" y="6307866"/>
                </a:cubicBezTo>
                <a:cubicBezTo>
                  <a:pt x="1031872" y="6302511"/>
                  <a:pt x="1040646" y="6294860"/>
                  <a:pt x="1047131" y="6285680"/>
                </a:cubicBezTo>
                <a:cubicBezTo>
                  <a:pt x="1047131" y="6285680"/>
                  <a:pt x="1047131" y="6285680"/>
                  <a:pt x="1047131" y="6312073"/>
                </a:cubicBezTo>
                <a:lnTo>
                  <a:pt x="1091766" y="6312073"/>
                </a:lnTo>
                <a:cubicBezTo>
                  <a:pt x="1091766" y="6312073"/>
                  <a:pt x="1091766" y="6312073"/>
                  <a:pt x="1091766" y="6134208"/>
                </a:cubicBezTo>
                <a:cubicBezTo>
                  <a:pt x="1091766" y="6134208"/>
                  <a:pt x="1091766" y="6134208"/>
                  <a:pt x="1043698" y="6134208"/>
                </a:cubicBezTo>
                <a:cubicBezTo>
                  <a:pt x="1043698" y="6134208"/>
                  <a:pt x="1043698" y="6134208"/>
                  <a:pt x="1043698" y="6209179"/>
                </a:cubicBezTo>
                <a:cubicBezTo>
                  <a:pt x="1043698" y="6234807"/>
                  <a:pt x="1042553" y="6250872"/>
                  <a:pt x="1040264" y="6257375"/>
                </a:cubicBezTo>
                <a:cubicBezTo>
                  <a:pt x="1037976" y="6263877"/>
                  <a:pt x="1033398" y="6269232"/>
                  <a:pt x="1026912" y="6273823"/>
                </a:cubicBezTo>
                <a:cubicBezTo>
                  <a:pt x="1020427" y="6278030"/>
                  <a:pt x="1013179" y="6280325"/>
                  <a:pt x="1005167" y="6280325"/>
                </a:cubicBezTo>
                <a:cubicBezTo>
                  <a:pt x="997919" y="6280325"/>
                  <a:pt x="992197" y="6278413"/>
                  <a:pt x="987619" y="6275353"/>
                </a:cubicBezTo>
                <a:cubicBezTo>
                  <a:pt x="982660" y="6271910"/>
                  <a:pt x="979608" y="6267702"/>
                  <a:pt x="977700" y="6261965"/>
                </a:cubicBezTo>
                <a:cubicBezTo>
                  <a:pt x="976174" y="6256227"/>
                  <a:pt x="975030" y="6240927"/>
                  <a:pt x="975030" y="6216064"/>
                </a:cubicBezTo>
                <a:cubicBezTo>
                  <a:pt x="975030" y="6216064"/>
                  <a:pt x="975030" y="6216064"/>
                  <a:pt x="975030" y="6134208"/>
                </a:cubicBezTo>
                <a:cubicBezTo>
                  <a:pt x="975030" y="6134208"/>
                  <a:pt x="975030" y="6134208"/>
                  <a:pt x="927343" y="6134208"/>
                </a:cubicBezTo>
                <a:close/>
                <a:moveTo>
                  <a:pt x="1451892" y="6130383"/>
                </a:moveTo>
                <a:cubicBezTo>
                  <a:pt x="1433962" y="6130383"/>
                  <a:pt x="1417939" y="6134208"/>
                  <a:pt x="1403824" y="6141858"/>
                </a:cubicBezTo>
                <a:cubicBezTo>
                  <a:pt x="1389709" y="6149508"/>
                  <a:pt x="1378264" y="6160601"/>
                  <a:pt x="1370634" y="6175136"/>
                </a:cubicBezTo>
                <a:cubicBezTo>
                  <a:pt x="1362623" y="6190054"/>
                  <a:pt x="1358808" y="6204971"/>
                  <a:pt x="1358808" y="6220654"/>
                </a:cubicBezTo>
                <a:cubicBezTo>
                  <a:pt x="1358808" y="6240927"/>
                  <a:pt x="1362623" y="6258522"/>
                  <a:pt x="1370634" y="6272675"/>
                </a:cubicBezTo>
                <a:cubicBezTo>
                  <a:pt x="1378264" y="6286828"/>
                  <a:pt x="1389709" y="6297538"/>
                  <a:pt x="1404968" y="6305188"/>
                </a:cubicBezTo>
                <a:cubicBezTo>
                  <a:pt x="1419847" y="6312456"/>
                  <a:pt x="1435488" y="6315898"/>
                  <a:pt x="1452273" y="6315898"/>
                </a:cubicBezTo>
                <a:cubicBezTo>
                  <a:pt x="1478978" y="6315898"/>
                  <a:pt x="1501104" y="6307101"/>
                  <a:pt x="1518652" y="6289505"/>
                </a:cubicBezTo>
                <a:cubicBezTo>
                  <a:pt x="1536201" y="6271910"/>
                  <a:pt x="1544975" y="6249725"/>
                  <a:pt x="1544975" y="6222567"/>
                </a:cubicBezTo>
                <a:cubicBezTo>
                  <a:pt x="1544975" y="6196174"/>
                  <a:pt x="1536582" y="6173988"/>
                  <a:pt x="1519034" y="6156393"/>
                </a:cubicBezTo>
                <a:cubicBezTo>
                  <a:pt x="1501485" y="6139180"/>
                  <a:pt x="1478978" y="6130383"/>
                  <a:pt x="1451892" y="6130383"/>
                </a:cubicBezTo>
                <a:close/>
                <a:moveTo>
                  <a:pt x="818619" y="6130383"/>
                </a:moveTo>
                <a:cubicBezTo>
                  <a:pt x="801071" y="6130383"/>
                  <a:pt x="785048" y="6134208"/>
                  <a:pt x="770551" y="6141858"/>
                </a:cubicBezTo>
                <a:cubicBezTo>
                  <a:pt x="756436" y="6149508"/>
                  <a:pt x="745373" y="6160601"/>
                  <a:pt x="737362" y="6175136"/>
                </a:cubicBezTo>
                <a:cubicBezTo>
                  <a:pt x="729732" y="6190054"/>
                  <a:pt x="725917" y="6204971"/>
                  <a:pt x="725917" y="6220654"/>
                </a:cubicBezTo>
                <a:cubicBezTo>
                  <a:pt x="725917" y="6240927"/>
                  <a:pt x="729732" y="6258522"/>
                  <a:pt x="737362" y="6272675"/>
                </a:cubicBezTo>
                <a:cubicBezTo>
                  <a:pt x="745373" y="6286828"/>
                  <a:pt x="756818" y="6297538"/>
                  <a:pt x="771696" y="6305188"/>
                </a:cubicBezTo>
                <a:cubicBezTo>
                  <a:pt x="786574" y="6312456"/>
                  <a:pt x="802596" y="6315898"/>
                  <a:pt x="819001" y="6315898"/>
                </a:cubicBezTo>
                <a:cubicBezTo>
                  <a:pt x="845705" y="6315898"/>
                  <a:pt x="867831" y="6307101"/>
                  <a:pt x="885380" y="6289505"/>
                </a:cubicBezTo>
                <a:cubicBezTo>
                  <a:pt x="903310" y="6271910"/>
                  <a:pt x="912084" y="6249725"/>
                  <a:pt x="912084" y="6222567"/>
                </a:cubicBezTo>
                <a:cubicBezTo>
                  <a:pt x="912084" y="6196174"/>
                  <a:pt x="903310" y="6173988"/>
                  <a:pt x="885761" y="6156393"/>
                </a:cubicBezTo>
                <a:cubicBezTo>
                  <a:pt x="868213" y="6139180"/>
                  <a:pt x="846086" y="6130383"/>
                  <a:pt x="818619" y="6130383"/>
                </a:cubicBezTo>
                <a:close/>
                <a:moveTo>
                  <a:pt x="1729998" y="6092132"/>
                </a:moveTo>
                <a:cubicBezTo>
                  <a:pt x="1729998" y="6092132"/>
                  <a:pt x="1729998" y="6092132"/>
                  <a:pt x="1734576" y="6092132"/>
                </a:cubicBezTo>
                <a:cubicBezTo>
                  <a:pt x="1736864" y="6092132"/>
                  <a:pt x="1738009" y="6092132"/>
                  <a:pt x="1738772" y="6092515"/>
                </a:cubicBezTo>
                <a:cubicBezTo>
                  <a:pt x="1739535" y="6092897"/>
                  <a:pt x="1740298" y="6093280"/>
                  <a:pt x="1740679" y="6093662"/>
                </a:cubicBezTo>
                <a:cubicBezTo>
                  <a:pt x="1741061" y="6094427"/>
                  <a:pt x="1741442" y="6095192"/>
                  <a:pt x="1741442" y="6095957"/>
                </a:cubicBezTo>
                <a:cubicBezTo>
                  <a:pt x="1741442" y="6097105"/>
                  <a:pt x="1741061" y="6097870"/>
                  <a:pt x="1739916" y="6098635"/>
                </a:cubicBezTo>
                <a:cubicBezTo>
                  <a:pt x="1739153" y="6099400"/>
                  <a:pt x="1737627" y="6099782"/>
                  <a:pt x="1734957" y="6099782"/>
                </a:cubicBezTo>
                <a:cubicBezTo>
                  <a:pt x="1734957" y="6099782"/>
                  <a:pt x="1734957" y="6099782"/>
                  <a:pt x="1729998" y="6099782"/>
                </a:cubicBezTo>
                <a:close/>
                <a:moveTo>
                  <a:pt x="1725801" y="6088690"/>
                </a:moveTo>
                <a:cubicBezTo>
                  <a:pt x="1725801" y="6088690"/>
                  <a:pt x="1725801" y="6088690"/>
                  <a:pt x="1725801" y="6114318"/>
                </a:cubicBezTo>
                <a:lnTo>
                  <a:pt x="1729998" y="6114318"/>
                </a:lnTo>
                <a:cubicBezTo>
                  <a:pt x="1729998" y="6114318"/>
                  <a:pt x="1729998" y="6114318"/>
                  <a:pt x="1729998" y="6103225"/>
                </a:cubicBezTo>
                <a:cubicBezTo>
                  <a:pt x="1729998" y="6103225"/>
                  <a:pt x="1729998" y="6103225"/>
                  <a:pt x="1732286" y="6103225"/>
                </a:cubicBezTo>
                <a:cubicBezTo>
                  <a:pt x="1733812" y="6103225"/>
                  <a:pt x="1734957" y="6103607"/>
                  <a:pt x="1735720" y="6104372"/>
                </a:cubicBezTo>
                <a:cubicBezTo>
                  <a:pt x="1736864" y="6105137"/>
                  <a:pt x="1738390" y="6107050"/>
                  <a:pt x="1740298" y="6110110"/>
                </a:cubicBezTo>
                <a:cubicBezTo>
                  <a:pt x="1740298" y="6110110"/>
                  <a:pt x="1740298" y="6110110"/>
                  <a:pt x="1742587" y="6114318"/>
                </a:cubicBezTo>
                <a:cubicBezTo>
                  <a:pt x="1742587" y="6114318"/>
                  <a:pt x="1742587" y="6114318"/>
                  <a:pt x="1747546" y="6114318"/>
                </a:cubicBezTo>
                <a:cubicBezTo>
                  <a:pt x="1747546" y="6114318"/>
                  <a:pt x="1747546" y="6114318"/>
                  <a:pt x="1744494" y="6109345"/>
                </a:cubicBezTo>
                <a:cubicBezTo>
                  <a:pt x="1742968" y="6106667"/>
                  <a:pt x="1741442" y="6105137"/>
                  <a:pt x="1740679" y="6103990"/>
                </a:cubicBezTo>
                <a:cubicBezTo>
                  <a:pt x="1739916" y="6103607"/>
                  <a:pt x="1739153" y="6103225"/>
                  <a:pt x="1738390" y="6102842"/>
                </a:cubicBezTo>
                <a:cubicBezTo>
                  <a:pt x="1740679" y="6102460"/>
                  <a:pt x="1742587" y="6101695"/>
                  <a:pt x="1743731" y="6100547"/>
                </a:cubicBezTo>
                <a:cubicBezTo>
                  <a:pt x="1745257" y="6099017"/>
                  <a:pt x="1745639" y="6097487"/>
                  <a:pt x="1745639" y="6095575"/>
                </a:cubicBezTo>
                <a:cubicBezTo>
                  <a:pt x="1745639" y="6094045"/>
                  <a:pt x="1745257" y="6092897"/>
                  <a:pt x="1744494" y="6091750"/>
                </a:cubicBezTo>
                <a:cubicBezTo>
                  <a:pt x="1743731" y="6090602"/>
                  <a:pt x="1742587" y="6089837"/>
                  <a:pt x="1741442" y="6089072"/>
                </a:cubicBezTo>
                <a:cubicBezTo>
                  <a:pt x="1739916" y="6088690"/>
                  <a:pt x="1737627" y="6088690"/>
                  <a:pt x="1734576" y="6088690"/>
                </a:cubicBezTo>
                <a:cubicBezTo>
                  <a:pt x="1734576" y="6088690"/>
                  <a:pt x="1734576" y="6088690"/>
                  <a:pt x="1725801" y="6088690"/>
                </a:cubicBezTo>
                <a:close/>
                <a:moveTo>
                  <a:pt x="1736483" y="6081040"/>
                </a:moveTo>
                <a:cubicBezTo>
                  <a:pt x="1739535" y="6081040"/>
                  <a:pt x="1742968" y="6082187"/>
                  <a:pt x="1746402" y="6083717"/>
                </a:cubicBezTo>
                <a:cubicBezTo>
                  <a:pt x="1749454" y="6085630"/>
                  <a:pt x="1752124" y="6087925"/>
                  <a:pt x="1753650" y="6090985"/>
                </a:cubicBezTo>
                <a:cubicBezTo>
                  <a:pt x="1755557" y="6094427"/>
                  <a:pt x="1756702" y="6097487"/>
                  <a:pt x="1756702" y="6100930"/>
                </a:cubicBezTo>
                <a:cubicBezTo>
                  <a:pt x="1756702" y="6104372"/>
                  <a:pt x="1755557" y="6107815"/>
                  <a:pt x="1753650" y="6110875"/>
                </a:cubicBezTo>
                <a:cubicBezTo>
                  <a:pt x="1752124" y="6113935"/>
                  <a:pt x="1749454" y="6116613"/>
                  <a:pt x="1746402" y="6118143"/>
                </a:cubicBezTo>
                <a:cubicBezTo>
                  <a:pt x="1743350" y="6120055"/>
                  <a:pt x="1739916" y="6120820"/>
                  <a:pt x="1736483" y="6120820"/>
                </a:cubicBezTo>
                <a:cubicBezTo>
                  <a:pt x="1733049" y="6120820"/>
                  <a:pt x="1729616" y="6120055"/>
                  <a:pt x="1726183" y="6118143"/>
                </a:cubicBezTo>
                <a:cubicBezTo>
                  <a:pt x="1723131" y="6116613"/>
                  <a:pt x="1720460" y="6113935"/>
                  <a:pt x="1718934" y="6110875"/>
                </a:cubicBezTo>
                <a:cubicBezTo>
                  <a:pt x="1717027" y="6107815"/>
                  <a:pt x="1716264" y="6104372"/>
                  <a:pt x="1716264" y="6100930"/>
                </a:cubicBezTo>
                <a:cubicBezTo>
                  <a:pt x="1716264" y="6097487"/>
                  <a:pt x="1717027" y="6094427"/>
                  <a:pt x="1718934" y="6090985"/>
                </a:cubicBezTo>
                <a:cubicBezTo>
                  <a:pt x="1720842" y="6087925"/>
                  <a:pt x="1723131" y="6085630"/>
                  <a:pt x="1726564" y="6083717"/>
                </a:cubicBezTo>
                <a:cubicBezTo>
                  <a:pt x="1729616" y="6082187"/>
                  <a:pt x="1733049" y="6081040"/>
                  <a:pt x="1736483" y="6081040"/>
                </a:cubicBezTo>
                <a:close/>
                <a:moveTo>
                  <a:pt x="1736483" y="6077214"/>
                </a:moveTo>
                <a:cubicBezTo>
                  <a:pt x="1732286" y="6077214"/>
                  <a:pt x="1728472" y="6078362"/>
                  <a:pt x="1724657" y="6080275"/>
                </a:cubicBezTo>
                <a:cubicBezTo>
                  <a:pt x="1720460" y="6082187"/>
                  <a:pt x="1717408" y="6085247"/>
                  <a:pt x="1715501" y="6089072"/>
                </a:cubicBezTo>
                <a:cubicBezTo>
                  <a:pt x="1713212" y="6092897"/>
                  <a:pt x="1712068" y="6096722"/>
                  <a:pt x="1712068" y="6100930"/>
                </a:cubicBezTo>
                <a:cubicBezTo>
                  <a:pt x="1712068" y="6105137"/>
                  <a:pt x="1713212" y="6108962"/>
                  <a:pt x="1715501" y="6112788"/>
                </a:cubicBezTo>
                <a:cubicBezTo>
                  <a:pt x="1717408" y="6116613"/>
                  <a:pt x="1720460" y="6119673"/>
                  <a:pt x="1724275" y="6121585"/>
                </a:cubicBezTo>
                <a:cubicBezTo>
                  <a:pt x="1728090" y="6123880"/>
                  <a:pt x="1732286" y="6124645"/>
                  <a:pt x="1736483" y="6124645"/>
                </a:cubicBezTo>
                <a:cubicBezTo>
                  <a:pt x="1740679" y="6124645"/>
                  <a:pt x="1744494" y="6123880"/>
                  <a:pt x="1748309" y="6121585"/>
                </a:cubicBezTo>
                <a:cubicBezTo>
                  <a:pt x="1752124" y="6119673"/>
                  <a:pt x="1755176" y="6116613"/>
                  <a:pt x="1757465" y="6112788"/>
                </a:cubicBezTo>
                <a:cubicBezTo>
                  <a:pt x="1759372" y="6108962"/>
                  <a:pt x="1760517" y="6105137"/>
                  <a:pt x="1760517" y="6100930"/>
                </a:cubicBezTo>
                <a:cubicBezTo>
                  <a:pt x="1760517" y="6096722"/>
                  <a:pt x="1759372" y="6092897"/>
                  <a:pt x="1757083" y="6089072"/>
                </a:cubicBezTo>
                <a:cubicBezTo>
                  <a:pt x="1755176" y="6085247"/>
                  <a:pt x="1752124" y="6082187"/>
                  <a:pt x="1748309" y="6080275"/>
                </a:cubicBezTo>
                <a:cubicBezTo>
                  <a:pt x="1744494" y="6078362"/>
                  <a:pt x="1740298" y="6077214"/>
                  <a:pt x="1736483" y="6077214"/>
                </a:cubicBezTo>
                <a:close/>
                <a:moveTo>
                  <a:pt x="539750" y="6066504"/>
                </a:moveTo>
                <a:cubicBezTo>
                  <a:pt x="539750" y="6066504"/>
                  <a:pt x="539750" y="6066504"/>
                  <a:pt x="630926" y="6208797"/>
                </a:cubicBezTo>
                <a:lnTo>
                  <a:pt x="630926" y="6312073"/>
                </a:lnTo>
                <a:cubicBezTo>
                  <a:pt x="630926" y="6312073"/>
                  <a:pt x="630926" y="6312073"/>
                  <a:pt x="681283" y="6312073"/>
                </a:cubicBezTo>
                <a:cubicBezTo>
                  <a:pt x="681283" y="6312073"/>
                  <a:pt x="681283" y="6312073"/>
                  <a:pt x="681283" y="6209179"/>
                </a:cubicBezTo>
                <a:cubicBezTo>
                  <a:pt x="681283" y="6209179"/>
                  <a:pt x="681283" y="6209179"/>
                  <a:pt x="772840" y="6066504"/>
                </a:cubicBezTo>
                <a:cubicBezTo>
                  <a:pt x="772840" y="6066504"/>
                  <a:pt x="772840" y="6066504"/>
                  <a:pt x="714854" y="6066504"/>
                </a:cubicBezTo>
                <a:cubicBezTo>
                  <a:pt x="714854" y="6066504"/>
                  <a:pt x="714854" y="6066504"/>
                  <a:pt x="657249" y="6163661"/>
                </a:cubicBezTo>
                <a:cubicBezTo>
                  <a:pt x="657249" y="6163661"/>
                  <a:pt x="657249" y="6163661"/>
                  <a:pt x="598500" y="6066504"/>
                </a:cubicBezTo>
                <a:cubicBezTo>
                  <a:pt x="598500" y="6066504"/>
                  <a:pt x="598500" y="6066504"/>
                  <a:pt x="539750" y="6066504"/>
                </a:cubicBezTo>
                <a:close/>
                <a:moveTo>
                  <a:pt x="1235587" y="6062679"/>
                </a:moveTo>
                <a:cubicBezTo>
                  <a:pt x="1211935" y="6062679"/>
                  <a:pt x="1191716" y="6066504"/>
                  <a:pt x="1176075" y="6074919"/>
                </a:cubicBezTo>
                <a:cubicBezTo>
                  <a:pt x="1155093" y="6085247"/>
                  <a:pt x="1139070" y="6100547"/>
                  <a:pt x="1128007" y="6120438"/>
                </a:cubicBezTo>
                <a:cubicBezTo>
                  <a:pt x="1117325" y="6140328"/>
                  <a:pt x="1111985" y="6162896"/>
                  <a:pt x="1111985" y="6188524"/>
                </a:cubicBezTo>
                <a:cubicBezTo>
                  <a:pt x="1111985" y="6212239"/>
                  <a:pt x="1116563" y="6234042"/>
                  <a:pt x="1126481" y="6253932"/>
                </a:cubicBezTo>
                <a:cubicBezTo>
                  <a:pt x="1136018" y="6273823"/>
                  <a:pt x="1150897" y="6289505"/>
                  <a:pt x="1169971" y="6300215"/>
                </a:cubicBezTo>
                <a:cubicBezTo>
                  <a:pt x="1189427" y="6310926"/>
                  <a:pt x="1212316" y="6316281"/>
                  <a:pt x="1238258" y="6316281"/>
                </a:cubicBezTo>
                <a:cubicBezTo>
                  <a:pt x="1258858" y="6316281"/>
                  <a:pt x="1279077" y="6312456"/>
                  <a:pt x="1298914" y="6304806"/>
                </a:cubicBezTo>
                <a:cubicBezTo>
                  <a:pt x="1319133" y="6297155"/>
                  <a:pt x="1334393" y="6288358"/>
                  <a:pt x="1344693" y="6278030"/>
                </a:cubicBezTo>
                <a:cubicBezTo>
                  <a:pt x="1344693" y="6278030"/>
                  <a:pt x="1344693" y="6278030"/>
                  <a:pt x="1344693" y="6180491"/>
                </a:cubicBezTo>
                <a:cubicBezTo>
                  <a:pt x="1344693" y="6180491"/>
                  <a:pt x="1344693" y="6180491"/>
                  <a:pt x="1236350" y="6180491"/>
                </a:cubicBezTo>
                <a:cubicBezTo>
                  <a:pt x="1236350" y="6180491"/>
                  <a:pt x="1236350" y="6180491"/>
                  <a:pt x="1236350" y="6221802"/>
                </a:cubicBezTo>
                <a:lnTo>
                  <a:pt x="1293955" y="6221802"/>
                </a:lnTo>
                <a:cubicBezTo>
                  <a:pt x="1293955" y="6221802"/>
                  <a:pt x="1293955" y="6221802"/>
                  <a:pt x="1293955" y="6252785"/>
                </a:cubicBezTo>
                <a:cubicBezTo>
                  <a:pt x="1286325" y="6258905"/>
                  <a:pt x="1277170" y="6263877"/>
                  <a:pt x="1266869" y="6267702"/>
                </a:cubicBezTo>
                <a:cubicBezTo>
                  <a:pt x="1256188" y="6271910"/>
                  <a:pt x="1245506" y="6273823"/>
                  <a:pt x="1234824" y="6273823"/>
                </a:cubicBezTo>
                <a:cubicBezTo>
                  <a:pt x="1213842" y="6273823"/>
                  <a:pt x="1196675" y="6266555"/>
                  <a:pt x="1183323" y="6252020"/>
                </a:cubicBezTo>
                <a:cubicBezTo>
                  <a:pt x="1170352" y="6237484"/>
                  <a:pt x="1163486" y="6215682"/>
                  <a:pt x="1163486" y="6186611"/>
                </a:cubicBezTo>
                <a:cubicBezTo>
                  <a:pt x="1163486" y="6159453"/>
                  <a:pt x="1169971" y="6139180"/>
                  <a:pt x="1182942" y="6125410"/>
                </a:cubicBezTo>
                <a:cubicBezTo>
                  <a:pt x="1195912" y="6111640"/>
                  <a:pt x="1213461" y="6104755"/>
                  <a:pt x="1235587" y="6104755"/>
                </a:cubicBezTo>
                <a:cubicBezTo>
                  <a:pt x="1250084" y="6104755"/>
                  <a:pt x="1262291" y="6108197"/>
                  <a:pt x="1271829" y="6115465"/>
                </a:cubicBezTo>
                <a:cubicBezTo>
                  <a:pt x="1281366" y="6122350"/>
                  <a:pt x="1287851" y="6131913"/>
                  <a:pt x="1291666" y="6143771"/>
                </a:cubicBezTo>
                <a:cubicBezTo>
                  <a:pt x="1291666" y="6143771"/>
                  <a:pt x="1291666" y="6143771"/>
                  <a:pt x="1341641" y="6134590"/>
                </a:cubicBezTo>
                <a:cubicBezTo>
                  <a:pt x="1336682" y="6112023"/>
                  <a:pt x="1325237" y="6094427"/>
                  <a:pt x="1308070" y="6081805"/>
                </a:cubicBezTo>
                <a:cubicBezTo>
                  <a:pt x="1290522" y="6068799"/>
                  <a:pt x="1266488" y="6062679"/>
                  <a:pt x="1235587" y="6062679"/>
                </a:cubicBezTo>
                <a:close/>
                <a:moveTo>
                  <a:pt x="0" y="0"/>
                </a:moveTo>
                <a:lnTo>
                  <a:pt x="12192000" y="0"/>
                </a:lnTo>
                <a:lnTo>
                  <a:pt x="12192000" y="6858000"/>
                </a:lnTo>
                <a:lnTo>
                  <a:pt x="0" y="6858000"/>
                </a:lnTo>
                <a:lnTo>
                  <a:pt x="0" y="2497765"/>
                </a:lnTo>
                <a:lnTo>
                  <a:pt x="179924" y="2383467"/>
                </a:lnTo>
                <a:lnTo>
                  <a:pt x="0" y="2269167"/>
                </a:lnTo>
                <a:close/>
              </a:path>
            </a:pathLst>
          </a:custGeom>
          <a:solidFill>
            <a:schemeClr val="bg2"/>
          </a:solidFill>
        </p:spPr>
        <p:txBody>
          <a:bodyPr wrap="square" lIns="72000" tIns="72000">
            <a:noAutofit/>
          </a:bodyPr>
          <a:lstStyle>
            <a:lvl1pPr marL="0" indent="0">
              <a:buNone/>
              <a:defRPr sz="1200">
                <a:solidFill>
                  <a:sysClr val="windowText" lastClr="000000"/>
                </a:solidFill>
              </a:defRPr>
            </a:lvl1pPr>
          </a:lstStyle>
          <a:p>
            <a:r>
              <a:rPr lang="en-GB" dirty="0"/>
              <a:t>Click on frame and insert picture using the Insert tab, Pictures</a:t>
            </a:r>
          </a:p>
          <a:p>
            <a:endParaRPr lang="en-GB" dirty="0"/>
          </a:p>
          <a:p>
            <a:endParaRPr lang="en-GB" dirty="0"/>
          </a:p>
        </p:txBody>
      </p:sp>
      <p:sp>
        <p:nvSpPr>
          <p:cNvPr id="4" name="Date Placeholder 3" hidden="1">
            <a:extLst>
              <a:ext uri="{FF2B5EF4-FFF2-40B4-BE49-F238E27FC236}">
                <a16:creationId xmlns:a16="http://schemas.microsoft.com/office/drawing/2014/main" id="{DA70F102-654C-47C7-A601-E29FF62A2D14}"/>
              </a:ext>
            </a:extLst>
          </p:cNvPr>
          <p:cNvSpPr>
            <a:spLocks noGrp="1"/>
          </p:cNvSpPr>
          <p:nvPr>
            <p:ph type="dt" sz="half" idx="19"/>
          </p:nvPr>
        </p:nvSpPr>
        <p:spPr/>
        <p:txBody>
          <a:bodyPr/>
          <a:lstStyle/>
          <a:p>
            <a:fld id="{008D3BED-5966-4457-82FC-733931B90EF4}" type="datetime4">
              <a:rPr lang="en-GB" smtClean="0"/>
              <a:t>02 January 2023</a:t>
            </a:fld>
            <a:endParaRPr lang="en-GB" dirty="0"/>
          </a:p>
        </p:txBody>
      </p:sp>
      <p:sp>
        <p:nvSpPr>
          <p:cNvPr id="2" name="Title 1"/>
          <p:cNvSpPr>
            <a:spLocks noGrp="1"/>
          </p:cNvSpPr>
          <p:nvPr>
            <p:ph type="ctrTitle" hasCustomPrompt="1"/>
          </p:nvPr>
        </p:nvSpPr>
        <p:spPr bwMode="white">
          <a:xfrm>
            <a:off x="1817100" y="1485000"/>
            <a:ext cx="4806000" cy="1555200"/>
          </a:xfrm>
        </p:spPr>
        <p:txBody>
          <a:bodyPr anchor="t" anchorCtr="0"/>
          <a:lstStyle>
            <a:lvl1pPr algn="l">
              <a:lnSpc>
                <a:spcPct val="90000"/>
              </a:lnSpc>
              <a:defRPr sz="5400">
                <a:solidFill>
                  <a:schemeClr val="bg1"/>
                </a:solidFill>
              </a:defRPr>
            </a:lvl1pPr>
          </a:lstStyle>
          <a:p>
            <a:r>
              <a:rPr lang="en-GB" noProof="0" dirty="0"/>
              <a:t>Click to add title</a:t>
            </a:r>
            <a:endParaRPr lang="en-GB" dirty="0"/>
          </a:p>
        </p:txBody>
      </p:sp>
      <p:sp>
        <p:nvSpPr>
          <p:cNvPr id="5" name="Text Placeholder 4">
            <a:extLst>
              <a:ext uri="{FF2B5EF4-FFF2-40B4-BE49-F238E27FC236}">
                <a16:creationId xmlns:a16="http://schemas.microsoft.com/office/drawing/2014/main" id="{E1F28C65-3092-4106-A8DF-27457D5E8693}"/>
              </a:ext>
            </a:extLst>
          </p:cNvPr>
          <p:cNvSpPr>
            <a:spLocks noGrp="1"/>
          </p:cNvSpPr>
          <p:nvPr>
            <p:ph type="body" sz="quarter" idx="18" hasCustomPrompt="1"/>
          </p:nvPr>
        </p:nvSpPr>
        <p:spPr bwMode="white">
          <a:xfrm>
            <a:off x="405000" y="1485000"/>
            <a:ext cx="1277100" cy="777600"/>
          </a:xfrm>
        </p:spPr>
        <p:txBody>
          <a:bodyPr/>
          <a:lstStyle>
            <a:lvl1pPr marL="0" indent="0">
              <a:lnSpc>
                <a:spcPct val="90000"/>
              </a:lnSpc>
              <a:buNone/>
              <a:defRPr sz="5400">
                <a:solidFill>
                  <a:schemeClr val="bg1"/>
                </a:solidFill>
                <a:latin typeface="+mj-lt"/>
              </a:defRPr>
            </a:lvl1pPr>
            <a:lvl2pPr marL="135000" indent="0">
              <a:buNone/>
              <a:defRPr sz="5400"/>
            </a:lvl2pPr>
          </a:lstStyle>
          <a:p>
            <a:pPr lvl="0"/>
            <a:r>
              <a:rPr lang="en-GB" dirty="0"/>
              <a:t>0</a:t>
            </a:r>
          </a:p>
        </p:txBody>
      </p:sp>
      <p:sp>
        <p:nvSpPr>
          <p:cNvPr id="6" name="Footer Placeholder 5">
            <a:extLst>
              <a:ext uri="{FF2B5EF4-FFF2-40B4-BE49-F238E27FC236}">
                <a16:creationId xmlns:a16="http://schemas.microsoft.com/office/drawing/2014/main" id="{800BC932-697C-4364-9A10-7835A1040E59}"/>
              </a:ext>
            </a:extLst>
          </p:cNvPr>
          <p:cNvSpPr>
            <a:spLocks noGrp="1"/>
          </p:cNvSpPr>
          <p:nvPr>
            <p:ph type="ftr" sz="quarter" idx="20"/>
          </p:nvPr>
        </p:nvSpPr>
        <p:spPr/>
        <p:txBody>
          <a:bodyPr/>
          <a:lstStyle>
            <a:lvl1pPr>
              <a:defRPr>
                <a:solidFill>
                  <a:schemeClr val="bg1"/>
                </a:solidFill>
              </a:defRPr>
            </a:lvl1pPr>
          </a:lstStyle>
          <a:p>
            <a:endParaRPr lang="en-GB" dirty="0"/>
          </a:p>
        </p:txBody>
      </p:sp>
      <p:sp>
        <p:nvSpPr>
          <p:cNvPr id="7" name="Slide Number Placeholder 6">
            <a:extLst>
              <a:ext uri="{FF2B5EF4-FFF2-40B4-BE49-F238E27FC236}">
                <a16:creationId xmlns:a16="http://schemas.microsoft.com/office/drawing/2014/main" id="{C0E87339-F771-404B-8875-6580BBB83288}"/>
              </a:ext>
            </a:extLst>
          </p:cNvPr>
          <p:cNvSpPr>
            <a:spLocks noGrp="1"/>
          </p:cNvSpPr>
          <p:nvPr>
            <p:ph type="sldNum" sz="quarter" idx="21"/>
          </p:nvPr>
        </p:nvSpPr>
        <p:spPr/>
        <p:txBody>
          <a:bodyPr/>
          <a:lstStyle>
            <a:lvl1pPr>
              <a:defRPr>
                <a:solidFill>
                  <a:schemeClr val="bg1"/>
                </a:solidFill>
              </a:defRPr>
            </a:lvl1p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2674679703"/>
      </p:ext>
    </p:extLst>
  </p:cSld>
  <p:clrMapOvr>
    <a:overrideClrMapping bg1="lt1" tx1="dk1" bg2="lt2" tx2="dk2" accent1="accent1" accent2="accent2" accent3="accent3" accent4="accent4" accent5="accent5" accent6="accent6" hlink="hlink" folHlink="folHlink"/>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REPORTING Title and Top Text ">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DE4DB6AC-0CD0-4523-A347-0C4D91692F5E}"/>
              </a:ext>
            </a:extLst>
          </p:cNvPr>
          <p:cNvSpPr>
            <a:spLocks noGrp="1"/>
          </p:cNvSpPr>
          <p:nvPr>
            <p:ph type="dt" sz="half" idx="24"/>
          </p:nvPr>
        </p:nvSpPr>
        <p:spPr/>
        <p:txBody>
          <a:bodyPr/>
          <a:lstStyle/>
          <a:p>
            <a:fld id="{C99E0EC7-52FC-46E3-A9A5-60CCE854CAD9}" type="datetime4">
              <a:rPr lang="en-GB" smtClean="0"/>
              <a:t>02 January 2023</a:t>
            </a:fld>
            <a:endParaRPr lang="en-GB" dirty="0"/>
          </a:p>
        </p:txBody>
      </p:sp>
      <p:sp>
        <p:nvSpPr>
          <p:cNvPr id="2" name="Title 1">
            <a:extLst>
              <a:ext uri="{FF2B5EF4-FFF2-40B4-BE49-F238E27FC236}">
                <a16:creationId xmlns:a16="http://schemas.microsoft.com/office/drawing/2014/main" id="{4166AEB5-52F0-4660-8F42-9D54730AF814}"/>
              </a:ext>
            </a:extLst>
          </p:cNvPr>
          <p:cNvSpPr>
            <a:spLocks noGrp="1"/>
          </p:cNvSpPr>
          <p:nvPr>
            <p:ph type="title" hasCustomPrompt="1"/>
          </p:nvPr>
        </p:nvSpPr>
        <p:spPr>
          <a:xfrm>
            <a:off x="404813" y="680400"/>
            <a:ext cx="8334900" cy="332100"/>
          </a:xfrm>
        </p:spPr>
        <p:txBody>
          <a:bodyPr/>
          <a:lstStyle/>
          <a:p>
            <a:r>
              <a:rPr lang="en-GB" dirty="0"/>
              <a:t>Click to add title</a:t>
            </a:r>
          </a:p>
        </p:txBody>
      </p:sp>
      <p:sp>
        <p:nvSpPr>
          <p:cNvPr id="11" name="Subtitle Eyebrow">
            <a:extLst>
              <a:ext uri="{FF2B5EF4-FFF2-40B4-BE49-F238E27FC236}">
                <a16:creationId xmlns:a16="http://schemas.microsoft.com/office/drawing/2014/main" id="{6BC49434-3EB3-41C0-83F5-556D0CF37030}"/>
              </a:ext>
            </a:extLst>
          </p:cNvPr>
          <p:cNvSpPr>
            <a:spLocks noGrp="1"/>
          </p:cNvSpPr>
          <p:nvPr>
            <p:ph type="subTitle" idx="33" hasCustomPrompt="1"/>
          </p:nvPr>
        </p:nvSpPr>
        <p:spPr>
          <a:xfrm>
            <a:off x="404999" y="361364"/>
            <a:ext cx="1981800" cy="116100"/>
          </a:xfrm>
        </p:spPr>
        <p:txBody>
          <a:bodyPr/>
          <a:lstStyle>
            <a:lvl1pPr marL="0" indent="0" algn="l">
              <a:lnSpc>
                <a:spcPct val="100000"/>
              </a:lnSpc>
              <a:spcBef>
                <a:spcPts val="0"/>
              </a:spcBef>
              <a:spcAft>
                <a:spcPts val="0"/>
              </a:spcAft>
              <a:buFont typeface="Arial" panose="020B0604020202020204" pitchFamily="34" charset="0"/>
              <a:buChar char="​"/>
              <a:defRPr sz="675" b="0">
                <a:solidFill>
                  <a:schemeClr val="accent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dirty="0"/>
              <a:t>Click to add Eyebrow text</a:t>
            </a:r>
          </a:p>
        </p:txBody>
      </p:sp>
      <p:sp>
        <p:nvSpPr>
          <p:cNvPr id="8" name="Text Placeholder notes">
            <a:extLst>
              <a:ext uri="{FF2B5EF4-FFF2-40B4-BE49-F238E27FC236}">
                <a16:creationId xmlns:a16="http://schemas.microsoft.com/office/drawing/2014/main" id="{C9DB3B9C-69A3-4B16-A41E-1A1EF1414B86}"/>
              </a:ext>
            </a:extLst>
          </p:cNvPr>
          <p:cNvSpPr>
            <a:spLocks noGrp="1"/>
          </p:cNvSpPr>
          <p:nvPr>
            <p:ph type="body" sz="quarter" idx="17" hasCustomPrompt="1"/>
          </p:nvPr>
        </p:nvSpPr>
        <p:spPr>
          <a:xfrm>
            <a:off x="404813" y="4595448"/>
            <a:ext cx="8334474" cy="148002"/>
          </a:xfrm>
        </p:spPr>
        <p:txBody>
          <a:bodyPr anchor="b" anchorCtr="0"/>
          <a:lstStyle>
            <a:lvl1pPr marL="0" indent="0">
              <a:lnSpc>
                <a:spcPct val="100000"/>
              </a:lnSpc>
              <a:spcBef>
                <a:spcPts val="0"/>
              </a:spcBef>
              <a:spcAft>
                <a:spcPts val="0"/>
              </a:spcAft>
              <a:buFont typeface="Arial" panose="020B0604020202020204" pitchFamily="34" charset="0"/>
              <a:buNone/>
              <a:defRPr sz="600" i="0"/>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en-GB" dirty="0"/>
              <a:t>Click to add notes</a:t>
            </a:r>
          </a:p>
        </p:txBody>
      </p:sp>
      <p:sp>
        <p:nvSpPr>
          <p:cNvPr id="5" name="Footer Placeholder 4">
            <a:extLst>
              <a:ext uri="{FF2B5EF4-FFF2-40B4-BE49-F238E27FC236}">
                <a16:creationId xmlns:a16="http://schemas.microsoft.com/office/drawing/2014/main" id="{0BE2DE24-DF9F-447B-B6C3-908B6DD11E47}"/>
              </a:ext>
            </a:extLst>
          </p:cNvPr>
          <p:cNvSpPr>
            <a:spLocks noGrp="1"/>
          </p:cNvSpPr>
          <p:nvPr>
            <p:ph type="ftr" sz="quarter" idx="25"/>
          </p:nvPr>
        </p:nvSpPr>
        <p:spPr/>
        <p:txBody>
          <a:bodyPr/>
          <a:lstStyle/>
          <a:p>
            <a:endParaRPr lang="en-GB" dirty="0"/>
          </a:p>
        </p:txBody>
      </p:sp>
      <p:sp>
        <p:nvSpPr>
          <p:cNvPr id="6" name="Slide Number Placeholder 5">
            <a:extLst>
              <a:ext uri="{FF2B5EF4-FFF2-40B4-BE49-F238E27FC236}">
                <a16:creationId xmlns:a16="http://schemas.microsoft.com/office/drawing/2014/main" id="{A105EE41-47F6-4260-903A-1FA6906396D7}"/>
              </a:ext>
            </a:extLst>
          </p:cNvPr>
          <p:cNvSpPr>
            <a:spLocks noGrp="1"/>
          </p:cNvSpPr>
          <p:nvPr>
            <p:ph type="sldNum" sz="quarter" idx="26"/>
          </p:nvPr>
        </p:nvSpPr>
        <p:spPr/>
        <p:txBody>
          <a:bodyPr/>
          <a:lstStyle/>
          <a:p>
            <a:fld id="{23AA811B-2EBD-4900-905E-5BE206449611}" type="slidenum">
              <a:rPr lang="en-GB" smtClean="0"/>
              <a:pPr/>
              <a:t>‹#›</a:t>
            </a:fld>
            <a:endParaRPr lang="en-GB" dirty="0"/>
          </a:p>
        </p:txBody>
      </p:sp>
      <p:sp>
        <p:nvSpPr>
          <p:cNvPr id="9" name="Text Placeholder 8">
            <a:extLst>
              <a:ext uri="{FF2B5EF4-FFF2-40B4-BE49-F238E27FC236}">
                <a16:creationId xmlns:a16="http://schemas.microsoft.com/office/drawing/2014/main" id="{D176210D-BB15-4F94-BBD9-78DBA5A55E22}"/>
              </a:ext>
            </a:extLst>
          </p:cNvPr>
          <p:cNvSpPr>
            <a:spLocks noGrp="1"/>
          </p:cNvSpPr>
          <p:nvPr>
            <p:ph type="body" sz="quarter" idx="34" hasCustomPrompt="1"/>
          </p:nvPr>
        </p:nvSpPr>
        <p:spPr>
          <a:xfrm>
            <a:off x="405000" y="1012500"/>
            <a:ext cx="8334375" cy="483300"/>
          </a:xfrm>
        </p:spPr>
        <p:txBody>
          <a:bodyPr/>
          <a:lstStyle/>
          <a:p>
            <a:pPr lvl="0"/>
            <a:r>
              <a:rPr lang="en-GB" noProof="0" dirty="0"/>
              <a:t>Click to add text                                                                                                                                                                                                     Enter &amp; 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10" name="Logo">
            <a:extLst>
              <a:ext uri="{FF2B5EF4-FFF2-40B4-BE49-F238E27FC236}">
                <a16:creationId xmlns:a16="http://schemas.microsoft.com/office/drawing/2014/main" id="{513A64FF-A7A1-4A75-B78B-C49F660B20B4}"/>
              </a:ext>
            </a:extLst>
          </p:cNvPr>
          <p:cNvSpPr>
            <a:spLocks noChangeArrowheads="1"/>
          </p:cNvSpPr>
          <p:nvPr userDrawn="1"/>
        </p:nvSpPr>
        <p:spPr bwMode="auto">
          <a:xfrm>
            <a:off x="8367784" y="368699"/>
            <a:ext cx="370213" cy="76999"/>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accent1"/>
          </a:solidFill>
          <a:ln>
            <a:noFill/>
          </a:ln>
          <a:effectLst/>
        </p:spPr>
        <p:txBody>
          <a:bodyPr wrap="none" anchor="ctr"/>
          <a:lstStyle/>
          <a:p>
            <a:endParaRPr lang="en-GB" sz="1050" dirty="0"/>
          </a:p>
        </p:txBody>
      </p:sp>
    </p:spTree>
    <p:extLst>
      <p:ext uri="{BB962C8B-B14F-4D97-AF65-F5344CB8AC3E}">
        <p14:creationId xmlns:p14="http://schemas.microsoft.com/office/powerpoint/2010/main" val="95297795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REPORTING Title and Content">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DE4DB6AC-0CD0-4523-A347-0C4D91692F5E}"/>
              </a:ext>
            </a:extLst>
          </p:cNvPr>
          <p:cNvSpPr>
            <a:spLocks noGrp="1"/>
          </p:cNvSpPr>
          <p:nvPr>
            <p:ph type="dt" sz="half" idx="24"/>
          </p:nvPr>
        </p:nvSpPr>
        <p:spPr/>
        <p:txBody>
          <a:bodyPr/>
          <a:lstStyle/>
          <a:p>
            <a:fld id="{A78E5AC6-0044-4D78-99C1-717509E22722}" type="datetime4">
              <a:rPr lang="en-GB" smtClean="0"/>
              <a:t>02 January 2023</a:t>
            </a:fld>
            <a:endParaRPr lang="en-GB" dirty="0"/>
          </a:p>
        </p:txBody>
      </p:sp>
      <p:sp>
        <p:nvSpPr>
          <p:cNvPr id="2" name="Title 1">
            <a:extLst>
              <a:ext uri="{FF2B5EF4-FFF2-40B4-BE49-F238E27FC236}">
                <a16:creationId xmlns:a16="http://schemas.microsoft.com/office/drawing/2014/main" id="{4166AEB5-52F0-4660-8F42-9D54730AF814}"/>
              </a:ext>
            </a:extLst>
          </p:cNvPr>
          <p:cNvSpPr>
            <a:spLocks noGrp="1"/>
          </p:cNvSpPr>
          <p:nvPr>
            <p:ph type="title" hasCustomPrompt="1"/>
          </p:nvPr>
        </p:nvSpPr>
        <p:spPr>
          <a:xfrm>
            <a:off x="404813" y="680400"/>
            <a:ext cx="8334900" cy="804600"/>
          </a:xfrm>
        </p:spPr>
        <p:txBody>
          <a:bodyPr/>
          <a:lstStyle/>
          <a:p>
            <a:r>
              <a:rPr lang="en-GB" dirty="0"/>
              <a:t>Click to add title</a:t>
            </a:r>
          </a:p>
        </p:txBody>
      </p:sp>
      <p:sp>
        <p:nvSpPr>
          <p:cNvPr id="3" name="Content Placeholder 2"/>
          <p:cNvSpPr>
            <a:spLocks noGrp="1"/>
          </p:cNvSpPr>
          <p:nvPr>
            <p:ph idx="1" hasCustomPrompt="1"/>
          </p:nvPr>
        </p:nvSpPr>
        <p:spPr>
          <a:xfrm>
            <a:off x="404813" y="1485000"/>
            <a:ext cx="8334900" cy="3258450"/>
          </a:xfrm>
        </p:spPr>
        <p:txBody>
          <a:bodyPr/>
          <a:lstStyle>
            <a:lvl1pPr>
              <a:defRPr/>
            </a:lvl1pPr>
            <a:lvl5pPr>
              <a:defRPr/>
            </a:lvl5pPr>
          </a:lstStyle>
          <a:p>
            <a:pPr lvl="0"/>
            <a:r>
              <a:rPr lang="en-GB" noProof="0" dirty="0"/>
              <a:t>Click to add text                                                                                                                                                                                                     Enter &amp; 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11" name="Subtitle Eyebrow">
            <a:extLst>
              <a:ext uri="{FF2B5EF4-FFF2-40B4-BE49-F238E27FC236}">
                <a16:creationId xmlns:a16="http://schemas.microsoft.com/office/drawing/2014/main" id="{6BC49434-3EB3-41C0-83F5-556D0CF37030}"/>
              </a:ext>
            </a:extLst>
          </p:cNvPr>
          <p:cNvSpPr>
            <a:spLocks noGrp="1"/>
          </p:cNvSpPr>
          <p:nvPr>
            <p:ph type="subTitle" idx="33" hasCustomPrompt="1"/>
          </p:nvPr>
        </p:nvSpPr>
        <p:spPr>
          <a:xfrm>
            <a:off x="404999" y="361364"/>
            <a:ext cx="1981800" cy="116100"/>
          </a:xfrm>
        </p:spPr>
        <p:txBody>
          <a:bodyPr/>
          <a:lstStyle>
            <a:lvl1pPr marL="0" indent="0" algn="l">
              <a:lnSpc>
                <a:spcPct val="100000"/>
              </a:lnSpc>
              <a:spcBef>
                <a:spcPts val="0"/>
              </a:spcBef>
              <a:spcAft>
                <a:spcPts val="0"/>
              </a:spcAft>
              <a:buFont typeface="Arial" panose="020B0604020202020204" pitchFamily="34" charset="0"/>
              <a:buChar char="​"/>
              <a:defRPr sz="675" b="0">
                <a:solidFill>
                  <a:schemeClr val="accent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dirty="0"/>
              <a:t>Click to add Eyebrow text</a:t>
            </a:r>
          </a:p>
        </p:txBody>
      </p:sp>
      <p:sp>
        <p:nvSpPr>
          <p:cNvPr id="8" name="Text Placeholder notes">
            <a:extLst>
              <a:ext uri="{FF2B5EF4-FFF2-40B4-BE49-F238E27FC236}">
                <a16:creationId xmlns:a16="http://schemas.microsoft.com/office/drawing/2014/main" id="{C9DB3B9C-69A3-4B16-A41E-1A1EF1414B86}"/>
              </a:ext>
            </a:extLst>
          </p:cNvPr>
          <p:cNvSpPr>
            <a:spLocks noGrp="1"/>
          </p:cNvSpPr>
          <p:nvPr>
            <p:ph type="body" sz="quarter" idx="17" hasCustomPrompt="1"/>
          </p:nvPr>
        </p:nvSpPr>
        <p:spPr>
          <a:xfrm>
            <a:off x="404813" y="4595448"/>
            <a:ext cx="8334474" cy="148002"/>
          </a:xfrm>
        </p:spPr>
        <p:txBody>
          <a:bodyPr anchor="b" anchorCtr="0"/>
          <a:lstStyle>
            <a:lvl1pPr marL="0" indent="0">
              <a:lnSpc>
                <a:spcPct val="100000"/>
              </a:lnSpc>
              <a:spcBef>
                <a:spcPts val="0"/>
              </a:spcBef>
              <a:spcAft>
                <a:spcPts val="0"/>
              </a:spcAft>
              <a:buFont typeface="Arial" panose="020B0604020202020204" pitchFamily="34" charset="0"/>
              <a:buNone/>
              <a:defRPr sz="600" i="0"/>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en-GB" dirty="0"/>
              <a:t>Click to add notes</a:t>
            </a:r>
          </a:p>
        </p:txBody>
      </p:sp>
      <p:sp>
        <p:nvSpPr>
          <p:cNvPr id="5" name="Footer Placeholder 4">
            <a:extLst>
              <a:ext uri="{FF2B5EF4-FFF2-40B4-BE49-F238E27FC236}">
                <a16:creationId xmlns:a16="http://schemas.microsoft.com/office/drawing/2014/main" id="{0BE2DE24-DF9F-447B-B6C3-908B6DD11E47}"/>
              </a:ext>
            </a:extLst>
          </p:cNvPr>
          <p:cNvSpPr>
            <a:spLocks noGrp="1"/>
          </p:cNvSpPr>
          <p:nvPr>
            <p:ph type="ftr" sz="quarter" idx="25"/>
          </p:nvPr>
        </p:nvSpPr>
        <p:spPr/>
        <p:txBody>
          <a:bodyPr/>
          <a:lstStyle/>
          <a:p>
            <a:endParaRPr lang="en-GB" dirty="0"/>
          </a:p>
        </p:txBody>
      </p:sp>
      <p:sp>
        <p:nvSpPr>
          <p:cNvPr id="6" name="Slide Number Placeholder 5">
            <a:extLst>
              <a:ext uri="{FF2B5EF4-FFF2-40B4-BE49-F238E27FC236}">
                <a16:creationId xmlns:a16="http://schemas.microsoft.com/office/drawing/2014/main" id="{A105EE41-47F6-4260-903A-1FA6906396D7}"/>
              </a:ext>
            </a:extLst>
          </p:cNvPr>
          <p:cNvSpPr>
            <a:spLocks noGrp="1"/>
          </p:cNvSpPr>
          <p:nvPr>
            <p:ph type="sldNum" sz="quarter" idx="26"/>
          </p:nvPr>
        </p:nvSpPr>
        <p:spPr/>
        <p:txBody>
          <a:bodyPr/>
          <a:lstStyle/>
          <a:p>
            <a:fld id="{23AA811B-2EBD-4900-905E-5BE206449611}" type="slidenum">
              <a:rPr lang="en-GB" smtClean="0"/>
              <a:pPr/>
              <a:t>‹#›</a:t>
            </a:fld>
            <a:endParaRPr lang="en-GB" dirty="0"/>
          </a:p>
        </p:txBody>
      </p:sp>
      <p:sp>
        <p:nvSpPr>
          <p:cNvPr id="9" name="Logo">
            <a:extLst>
              <a:ext uri="{FF2B5EF4-FFF2-40B4-BE49-F238E27FC236}">
                <a16:creationId xmlns:a16="http://schemas.microsoft.com/office/drawing/2014/main" id="{3D1D9CE0-4470-4097-8000-9D762BEAC414}"/>
              </a:ext>
            </a:extLst>
          </p:cNvPr>
          <p:cNvSpPr>
            <a:spLocks noChangeArrowheads="1"/>
          </p:cNvSpPr>
          <p:nvPr userDrawn="1"/>
        </p:nvSpPr>
        <p:spPr bwMode="auto">
          <a:xfrm>
            <a:off x="8367784" y="368699"/>
            <a:ext cx="370213" cy="76999"/>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accent1"/>
          </a:solidFill>
          <a:ln>
            <a:noFill/>
          </a:ln>
          <a:effectLst/>
        </p:spPr>
        <p:txBody>
          <a:bodyPr wrap="none" anchor="ctr"/>
          <a:lstStyle/>
          <a:p>
            <a:endParaRPr lang="en-GB" sz="1050" dirty="0"/>
          </a:p>
        </p:txBody>
      </p:sp>
    </p:spTree>
    <p:extLst>
      <p:ext uri="{BB962C8B-B14F-4D97-AF65-F5344CB8AC3E}">
        <p14:creationId xmlns:p14="http://schemas.microsoft.com/office/powerpoint/2010/main" val="123662848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REPORTING Two Content">
    <p:spTree>
      <p:nvGrpSpPr>
        <p:cNvPr id="1" name=""/>
        <p:cNvGrpSpPr/>
        <p:nvPr/>
      </p:nvGrpSpPr>
      <p:grpSpPr>
        <a:xfrm>
          <a:off x="0" y="0"/>
          <a:ext cx="0" cy="0"/>
          <a:chOff x="0" y="0"/>
          <a:chExt cx="0" cy="0"/>
        </a:xfrm>
      </p:grpSpPr>
      <p:sp>
        <p:nvSpPr>
          <p:cNvPr id="10" name="Date Placeholder 9" hidden="1">
            <a:extLst>
              <a:ext uri="{FF2B5EF4-FFF2-40B4-BE49-F238E27FC236}">
                <a16:creationId xmlns:a16="http://schemas.microsoft.com/office/drawing/2014/main" id="{C56EA83F-3CC1-490C-B325-6AEA0F7D60B1}"/>
              </a:ext>
            </a:extLst>
          </p:cNvPr>
          <p:cNvSpPr>
            <a:spLocks noGrp="1"/>
          </p:cNvSpPr>
          <p:nvPr>
            <p:ph type="dt" sz="half" idx="24"/>
          </p:nvPr>
        </p:nvSpPr>
        <p:spPr/>
        <p:txBody>
          <a:bodyPr/>
          <a:lstStyle/>
          <a:p>
            <a:fld id="{3F7C0E1F-6018-4F2E-AED1-0654E9DD39C2}" type="datetime4">
              <a:rPr lang="en-GB" smtClean="0"/>
              <a:t>02 January 2023</a:t>
            </a:fld>
            <a:endParaRPr lang="en-GB" dirty="0"/>
          </a:p>
        </p:txBody>
      </p:sp>
      <p:sp>
        <p:nvSpPr>
          <p:cNvPr id="2" name="Title 1">
            <a:extLst>
              <a:ext uri="{FF2B5EF4-FFF2-40B4-BE49-F238E27FC236}">
                <a16:creationId xmlns:a16="http://schemas.microsoft.com/office/drawing/2014/main" id="{D947CF41-4700-4C0D-801F-1B8DD72EDF93}"/>
              </a:ext>
            </a:extLst>
          </p:cNvPr>
          <p:cNvSpPr>
            <a:spLocks noGrp="1"/>
          </p:cNvSpPr>
          <p:nvPr>
            <p:ph type="title" hasCustomPrompt="1"/>
          </p:nvPr>
        </p:nvSpPr>
        <p:spPr/>
        <p:txBody>
          <a:bodyPr/>
          <a:lstStyle/>
          <a:p>
            <a:r>
              <a:rPr lang="en-GB" dirty="0"/>
              <a:t>Click to add title</a:t>
            </a:r>
          </a:p>
        </p:txBody>
      </p:sp>
      <p:sp>
        <p:nvSpPr>
          <p:cNvPr id="3" name="Content Placeholder 2"/>
          <p:cNvSpPr>
            <a:spLocks noGrp="1"/>
          </p:cNvSpPr>
          <p:nvPr>
            <p:ph idx="1" hasCustomPrompt="1"/>
          </p:nvPr>
        </p:nvSpPr>
        <p:spPr>
          <a:xfrm>
            <a:off x="404999" y="1485000"/>
            <a:ext cx="4098600" cy="3253500"/>
          </a:xfrm>
        </p:spPr>
        <p:txBody>
          <a:bodyPr/>
          <a:lstStyle>
            <a:lvl1pPr>
              <a:defRPr/>
            </a:lvl1pPr>
            <a:lvl5pPr>
              <a:defRPr/>
            </a:lvl5pPr>
          </a:lstStyle>
          <a:p>
            <a:pPr lvl="0"/>
            <a:r>
              <a:rPr lang="en-GB" noProof="0" dirty="0"/>
              <a:t>Click to add text                                                                            Enter &amp; 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4639500" y="1485000"/>
            <a:ext cx="4098600" cy="3253500"/>
          </a:xfrm>
        </p:spPr>
        <p:txBody>
          <a:bodyPr/>
          <a:lstStyle>
            <a:lvl1pPr>
              <a:defRPr/>
            </a:lvl1pPr>
            <a:lvl5pPr>
              <a:defRPr/>
            </a:lvl5pPr>
          </a:lstStyle>
          <a:p>
            <a:pPr lvl="0"/>
            <a:r>
              <a:rPr lang="en-GB" noProof="0" dirty="0"/>
              <a:t>Click to add text                                                                            Enter &amp; 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15" name="Subtitle Eyebrow">
            <a:extLst>
              <a:ext uri="{FF2B5EF4-FFF2-40B4-BE49-F238E27FC236}">
                <a16:creationId xmlns:a16="http://schemas.microsoft.com/office/drawing/2014/main" id="{0EA201FA-70BA-43B9-B250-185701712A09}"/>
              </a:ext>
            </a:extLst>
          </p:cNvPr>
          <p:cNvSpPr>
            <a:spLocks noGrp="1"/>
          </p:cNvSpPr>
          <p:nvPr>
            <p:ph type="subTitle" idx="33" hasCustomPrompt="1"/>
          </p:nvPr>
        </p:nvSpPr>
        <p:spPr>
          <a:xfrm>
            <a:off x="404999" y="361364"/>
            <a:ext cx="1981800" cy="116100"/>
          </a:xfrm>
        </p:spPr>
        <p:txBody>
          <a:bodyPr/>
          <a:lstStyle>
            <a:lvl1pPr marL="0" indent="0" algn="l">
              <a:lnSpc>
                <a:spcPct val="100000"/>
              </a:lnSpc>
              <a:spcBef>
                <a:spcPts val="0"/>
              </a:spcBef>
              <a:spcAft>
                <a:spcPts val="0"/>
              </a:spcAft>
              <a:buFont typeface="Arial" panose="020B0604020202020204" pitchFamily="34" charset="0"/>
              <a:buChar char="​"/>
              <a:defRPr sz="675" b="0">
                <a:solidFill>
                  <a:schemeClr val="accent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dirty="0"/>
              <a:t>Click to add Eyebrow text</a:t>
            </a:r>
          </a:p>
        </p:txBody>
      </p:sp>
      <p:sp>
        <p:nvSpPr>
          <p:cNvPr id="8" name="Text Placeholder notes">
            <a:extLst>
              <a:ext uri="{FF2B5EF4-FFF2-40B4-BE49-F238E27FC236}">
                <a16:creationId xmlns:a16="http://schemas.microsoft.com/office/drawing/2014/main" id="{4277D90B-D582-45B4-B181-3610B5295B24}"/>
              </a:ext>
            </a:extLst>
          </p:cNvPr>
          <p:cNvSpPr>
            <a:spLocks noGrp="1"/>
          </p:cNvSpPr>
          <p:nvPr>
            <p:ph type="body" sz="quarter" idx="17" hasCustomPrompt="1"/>
          </p:nvPr>
        </p:nvSpPr>
        <p:spPr>
          <a:xfrm>
            <a:off x="404813" y="4595448"/>
            <a:ext cx="4098600" cy="148002"/>
          </a:xfrm>
        </p:spPr>
        <p:txBody>
          <a:bodyPr anchor="b" anchorCtr="0"/>
          <a:lstStyle>
            <a:lvl1pPr marL="0" indent="0">
              <a:lnSpc>
                <a:spcPct val="100000"/>
              </a:lnSpc>
              <a:spcBef>
                <a:spcPts val="0"/>
              </a:spcBef>
              <a:spcAft>
                <a:spcPts val="0"/>
              </a:spcAft>
              <a:buFont typeface="Arial" panose="020B0604020202020204" pitchFamily="34" charset="0"/>
              <a:buNone/>
              <a:defRPr sz="600" i="0"/>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en-GB" dirty="0"/>
              <a:t>Click to add notes</a:t>
            </a:r>
          </a:p>
        </p:txBody>
      </p:sp>
      <p:sp>
        <p:nvSpPr>
          <p:cNvPr id="11" name="Footer Placeholder 10">
            <a:extLst>
              <a:ext uri="{FF2B5EF4-FFF2-40B4-BE49-F238E27FC236}">
                <a16:creationId xmlns:a16="http://schemas.microsoft.com/office/drawing/2014/main" id="{1F1D744B-67F0-4809-B276-B7BE0B3BF206}"/>
              </a:ext>
            </a:extLst>
          </p:cNvPr>
          <p:cNvSpPr>
            <a:spLocks noGrp="1"/>
          </p:cNvSpPr>
          <p:nvPr>
            <p:ph type="ftr" sz="quarter" idx="25"/>
          </p:nvPr>
        </p:nvSpPr>
        <p:spPr/>
        <p:txBody>
          <a:bodyPr/>
          <a:lstStyle/>
          <a:p>
            <a:endParaRPr lang="en-GB" dirty="0"/>
          </a:p>
        </p:txBody>
      </p:sp>
      <p:sp>
        <p:nvSpPr>
          <p:cNvPr id="12" name="Slide Number Placeholder 11">
            <a:extLst>
              <a:ext uri="{FF2B5EF4-FFF2-40B4-BE49-F238E27FC236}">
                <a16:creationId xmlns:a16="http://schemas.microsoft.com/office/drawing/2014/main" id="{57E8DC7C-363B-48D6-87F0-F30A659D125A}"/>
              </a:ext>
            </a:extLst>
          </p:cNvPr>
          <p:cNvSpPr>
            <a:spLocks noGrp="1"/>
          </p:cNvSpPr>
          <p:nvPr>
            <p:ph type="sldNum" sz="quarter" idx="26"/>
          </p:nvPr>
        </p:nvSpPr>
        <p:spPr/>
        <p:txBody>
          <a:bodyPr/>
          <a:lstStyle/>
          <a:p>
            <a:fld id="{23AA811B-2EBD-4900-905E-5BE206449611}" type="slidenum">
              <a:rPr lang="en-GB" smtClean="0"/>
              <a:pPr/>
              <a:t>‹#›</a:t>
            </a:fld>
            <a:endParaRPr lang="en-GB" dirty="0"/>
          </a:p>
        </p:txBody>
      </p:sp>
      <p:sp>
        <p:nvSpPr>
          <p:cNvPr id="13" name="Logo">
            <a:extLst>
              <a:ext uri="{FF2B5EF4-FFF2-40B4-BE49-F238E27FC236}">
                <a16:creationId xmlns:a16="http://schemas.microsoft.com/office/drawing/2014/main" id="{E72C75A6-86D1-4AC6-B230-F51442CF4F39}"/>
              </a:ext>
            </a:extLst>
          </p:cNvPr>
          <p:cNvSpPr>
            <a:spLocks noChangeArrowheads="1"/>
          </p:cNvSpPr>
          <p:nvPr userDrawn="1"/>
        </p:nvSpPr>
        <p:spPr bwMode="auto">
          <a:xfrm>
            <a:off x="8367784" y="368699"/>
            <a:ext cx="370213" cy="76999"/>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accent1"/>
          </a:solidFill>
          <a:ln>
            <a:noFill/>
          </a:ln>
          <a:effectLst/>
        </p:spPr>
        <p:txBody>
          <a:bodyPr wrap="none" anchor="ctr"/>
          <a:lstStyle/>
          <a:p>
            <a:endParaRPr lang="en-GB" sz="1050" dirty="0"/>
          </a:p>
        </p:txBody>
      </p:sp>
      <p:sp>
        <p:nvSpPr>
          <p:cNvPr id="5" name="Text Placeholder 4">
            <a:extLst>
              <a:ext uri="{FF2B5EF4-FFF2-40B4-BE49-F238E27FC236}">
                <a16:creationId xmlns:a16="http://schemas.microsoft.com/office/drawing/2014/main" id="{AE9B34CA-E6FB-4FD5-B6B9-35A19CDB0860}"/>
              </a:ext>
            </a:extLst>
          </p:cNvPr>
          <p:cNvSpPr>
            <a:spLocks noGrp="1"/>
          </p:cNvSpPr>
          <p:nvPr>
            <p:ph type="body" sz="quarter" idx="34" hasCustomPrompt="1"/>
          </p:nvPr>
        </p:nvSpPr>
        <p:spPr>
          <a:xfrm>
            <a:off x="4639867" y="4595448"/>
            <a:ext cx="4098131" cy="147638"/>
          </a:xfrm>
        </p:spPr>
        <p:txBody>
          <a:bodyPr anchor="b" anchorCtr="0"/>
          <a:lstStyle>
            <a:lvl1pPr>
              <a:defRPr lang="en-GB" sz="600" i="0" kern="1200" dirty="0">
                <a:solidFill>
                  <a:schemeClr val="tx1"/>
                </a:solidFill>
                <a:latin typeface="+mn-lt"/>
                <a:ea typeface="+mn-ea"/>
                <a:cs typeface="+mn-cs"/>
              </a:defRPr>
            </a:lvl1pPr>
            <a:lvl2pPr>
              <a:defRPr/>
            </a:lvl2pPr>
            <a:lvl3pPr>
              <a:defRPr/>
            </a:lvl3pPr>
            <a:lvl4pPr>
              <a:defRPr/>
            </a:lvl4pPr>
            <a:lvl5pPr>
              <a:defRPr/>
            </a:lvl5pPr>
          </a:lstStyle>
          <a:p>
            <a:pPr marL="0" lvl="0" indent="0" algn="l" defTabSz="685800" rtl="0" eaLnBrk="1" latinLnBrk="0" hangingPunct="1">
              <a:lnSpc>
                <a:spcPct val="100000"/>
              </a:lnSpc>
              <a:spcBef>
                <a:spcPts val="0"/>
              </a:spcBef>
              <a:spcAft>
                <a:spcPts val="0"/>
              </a:spcAft>
              <a:buFont typeface="Arial" panose="020B0604020202020204" pitchFamily="34" charset="0"/>
              <a:buNone/>
            </a:pPr>
            <a:r>
              <a:rPr lang="en-GB" dirty="0"/>
              <a:t>Click to add notes</a:t>
            </a:r>
          </a:p>
        </p:txBody>
      </p:sp>
    </p:spTree>
    <p:extLst>
      <p:ext uri="{BB962C8B-B14F-4D97-AF65-F5344CB8AC3E}">
        <p14:creationId xmlns:p14="http://schemas.microsoft.com/office/powerpoint/2010/main" val="162335339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REPORTING 1">
    <p:spTree>
      <p:nvGrpSpPr>
        <p:cNvPr id="1" name=""/>
        <p:cNvGrpSpPr/>
        <p:nvPr/>
      </p:nvGrpSpPr>
      <p:grpSpPr>
        <a:xfrm>
          <a:off x="0" y="0"/>
          <a:ext cx="0" cy="0"/>
          <a:chOff x="0" y="0"/>
          <a:chExt cx="0" cy="0"/>
        </a:xfrm>
      </p:grpSpPr>
      <p:sp>
        <p:nvSpPr>
          <p:cNvPr id="22" name="Background">
            <a:extLst>
              <a:ext uri="{FF2B5EF4-FFF2-40B4-BE49-F238E27FC236}">
                <a16:creationId xmlns:a16="http://schemas.microsoft.com/office/drawing/2014/main" id="{B0744E9F-B1FC-4975-861C-F38ECB7999EC}"/>
              </a:ext>
            </a:extLst>
          </p:cNvPr>
          <p:cNvSpPr/>
          <p:nvPr userDrawn="1"/>
        </p:nvSpPr>
        <p:spPr>
          <a:xfrm>
            <a:off x="0" y="0"/>
            <a:ext cx="9144900" cy="5146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noProof="0" dirty="0" err="1"/>
          </a:p>
        </p:txBody>
      </p:sp>
      <p:sp>
        <p:nvSpPr>
          <p:cNvPr id="23" name="Freeform: Shape 22">
            <a:extLst>
              <a:ext uri="{FF2B5EF4-FFF2-40B4-BE49-F238E27FC236}">
                <a16:creationId xmlns:a16="http://schemas.microsoft.com/office/drawing/2014/main" id="{0984714D-FB53-4871-9C91-3AF87337A74D}"/>
              </a:ext>
            </a:extLst>
          </p:cNvPr>
          <p:cNvSpPr/>
          <p:nvPr userDrawn="1"/>
        </p:nvSpPr>
        <p:spPr bwMode="white">
          <a:xfrm>
            <a:off x="2261813" y="0"/>
            <a:ext cx="6882187" cy="5143500"/>
          </a:xfrm>
          <a:custGeom>
            <a:avLst/>
            <a:gdLst>
              <a:gd name="connsiteX0" fmla="*/ 2 w 9007473"/>
              <a:gd name="connsiteY0" fmla="*/ 1865314 h 6858000"/>
              <a:gd name="connsiteX1" fmla="*/ 2 w 9007473"/>
              <a:gd name="connsiteY1" fmla="*/ 2093913 h 6858000"/>
              <a:gd name="connsiteX2" fmla="*/ 179926 w 9007473"/>
              <a:gd name="connsiteY2" fmla="*/ 1979614 h 6858000"/>
              <a:gd name="connsiteX3" fmla="*/ 0 w 9007473"/>
              <a:gd name="connsiteY3" fmla="*/ 0 h 6858000"/>
              <a:gd name="connsiteX4" fmla="*/ 9007473 w 9007473"/>
              <a:gd name="connsiteY4" fmla="*/ 0 h 6858000"/>
              <a:gd name="connsiteX5" fmla="*/ 9007473 w 9007473"/>
              <a:gd name="connsiteY5" fmla="*/ 6858000 h 6858000"/>
              <a:gd name="connsiteX6" fmla="*/ 0 w 90074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07473" h="6858000">
                <a:moveTo>
                  <a:pt x="2" y="1865314"/>
                </a:moveTo>
                <a:lnTo>
                  <a:pt x="2" y="2093913"/>
                </a:lnTo>
                <a:lnTo>
                  <a:pt x="179926" y="1979614"/>
                </a:lnTo>
                <a:close/>
                <a:moveTo>
                  <a:pt x="0" y="0"/>
                </a:moveTo>
                <a:lnTo>
                  <a:pt x="9007473" y="0"/>
                </a:lnTo>
                <a:lnTo>
                  <a:pt x="900747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050" dirty="0"/>
          </a:p>
        </p:txBody>
      </p:sp>
      <p:sp>
        <p:nvSpPr>
          <p:cNvPr id="2" name="Date Placeholder 1" hidden="1">
            <a:extLst>
              <a:ext uri="{FF2B5EF4-FFF2-40B4-BE49-F238E27FC236}">
                <a16:creationId xmlns:a16="http://schemas.microsoft.com/office/drawing/2014/main" id="{305BCBE0-A72F-44F9-B907-61C45B8CE45F}"/>
              </a:ext>
            </a:extLst>
          </p:cNvPr>
          <p:cNvSpPr>
            <a:spLocks noGrp="1"/>
          </p:cNvSpPr>
          <p:nvPr>
            <p:ph type="dt" sz="half" idx="24"/>
          </p:nvPr>
        </p:nvSpPr>
        <p:spPr/>
        <p:txBody>
          <a:bodyPr/>
          <a:lstStyle/>
          <a:p>
            <a:fld id="{683B8B7A-54F9-4ACE-8F2D-C91E2C23D26E}" type="datetime4">
              <a:rPr lang="en-GB" smtClean="0"/>
              <a:t>02 January 2023</a:t>
            </a:fld>
            <a:endParaRPr lang="en-GB" dirty="0"/>
          </a:p>
        </p:txBody>
      </p:sp>
      <p:sp>
        <p:nvSpPr>
          <p:cNvPr id="4" name="Title 3">
            <a:extLst>
              <a:ext uri="{FF2B5EF4-FFF2-40B4-BE49-F238E27FC236}">
                <a16:creationId xmlns:a16="http://schemas.microsoft.com/office/drawing/2014/main" id="{5DDF5836-A53C-4F9D-8208-19EFA158B21C}"/>
              </a:ext>
            </a:extLst>
          </p:cNvPr>
          <p:cNvSpPr>
            <a:spLocks noGrp="1"/>
          </p:cNvSpPr>
          <p:nvPr>
            <p:ph type="title" hasCustomPrompt="1"/>
          </p:nvPr>
        </p:nvSpPr>
        <p:spPr>
          <a:xfrm>
            <a:off x="405000" y="1012500"/>
            <a:ext cx="1657800" cy="1215000"/>
          </a:xfrm>
        </p:spPr>
        <p:txBody>
          <a:bodyPr/>
          <a:lstStyle>
            <a:lvl1pPr>
              <a:defRPr sz="1350"/>
            </a:lvl1pPr>
          </a:lstStyle>
          <a:p>
            <a:r>
              <a:rPr lang="en-GB" dirty="0"/>
              <a:t>Click to add title</a:t>
            </a:r>
          </a:p>
        </p:txBody>
      </p:sp>
      <p:sp>
        <p:nvSpPr>
          <p:cNvPr id="3" name="Content Placeholder 2"/>
          <p:cNvSpPr>
            <a:spLocks noGrp="1"/>
          </p:cNvSpPr>
          <p:nvPr>
            <p:ph idx="1" hasCustomPrompt="1"/>
          </p:nvPr>
        </p:nvSpPr>
        <p:spPr>
          <a:xfrm>
            <a:off x="405000" y="2295000"/>
            <a:ext cx="1657800" cy="2440800"/>
          </a:xfrm>
        </p:spPr>
        <p:txBody>
          <a:bodyPr/>
          <a:lstStyle>
            <a:lvl1pPr>
              <a:defRPr sz="1050"/>
            </a:lvl1pPr>
            <a:lvl2pPr>
              <a:defRPr sz="1050"/>
            </a:lvl2pPr>
            <a:lvl3pPr>
              <a:defRPr sz="1050"/>
            </a:lvl3pPr>
            <a:lvl4pPr>
              <a:defRPr sz="1050"/>
            </a:lvl4pPr>
            <a:lvl5pPr>
              <a:defRPr sz="1050"/>
            </a:lvl5pPr>
            <a:lvl6pPr>
              <a:defRPr sz="750"/>
            </a:lvl6pPr>
            <a:lvl7pPr>
              <a:defRPr sz="750"/>
            </a:lvl7pPr>
          </a:lstStyle>
          <a:p>
            <a:pPr lvl="0"/>
            <a:r>
              <a:rPr lang="en-GB" noProof="0" dirty="0"/>
              <a:t>Click to add text                 Enter &amp; 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2521800" y="674999"/>
            <a:ext cx="6216197" cy="4068451"/>
          </a:xfrm>
          <a:noFill/>
          <a:ln w="6350">
            <a:solidFill>
              <a:srgbClr val="E6E8ED"/>
            </a:solidFill>
          </a:ln>
        </p:spPr>
        <p:txBody>
          <a:bodyPr vert="horz" lIns="72000" tIns="72000" rIns="72000" bIns="72000" rtlCol="0">
            <a:noAutofit/>
          </a:bodyPr>
          <a:lstStyle>
            <a:lvl1pPr>
              <a:defRPr lang="en-US" noProof="0" dirty="0"/>
            </a:lvl1pPr>
            <a:lvl2pPr>
              <a:defRPr lang="en-US" noProof="0" dirty="0"/>
            </a:lvl2pPr>
            <a:lvl3pPr>
              <a:defRPr lang="en-US" noProof="0" dirty="0"/>
            </a:lvl3pPr>
            <a:lvl4pPr>
              <a:defRPr lang="en-US" noProof="0" dirty="0"/>
            </a:lvl4pPr>
            <a:lvl5pPr>
              <a:defRPr lang="en-US" noProof="0" dirty="0"/>
            </a:lvl5pPr>
            <a:lvl6pPr>
              <a:defRPr lang="en-US" noProof="0" dirty="0"/>
            </a:lvl6pPr>
            <a:lvl7pPr>
              <a:defRPr lang="en-US" noProof="0" dirty="0"/>
            </a:lvl7pPr>
            <a:lvl8pPr>
              <a:defRPr lang="en-US" noProof="0" dirty="0"/>
            </a:lvl8pPr>
            <a:lvl9pPr>
              <a:defRPr lang="en-US" noProof="0" dirty="0"/>
            </a:lvl9pPr>
          </a:lstStyle>
          <a:p>
            <a:pPr lvl="0"/>
            <a:r>
              <a:rPr lang="en-GB" noProof="0" dirty="0"/>
              <a:t>Click to add text                 Enter &amp; 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21" name="Subtitle Eyebrow">
            <a:extLst>
              <a:ext uri="{FF2B5EF4-FFF2-40B4-BE49-F238E27FC236}">
                <a16:creationId xmlns:a16="http://schemas.microsoft.com/office/drawing/2014/main" id="{2200C17D-0C81-49CE-8673-64BC37D47368}"/>
              </a:ext>
            </a:extLst>
          </p:cNvPr>
          <p:cNvSpPr>
            <a:spLocks noGrp="1"/>
          </p:cNvSpPr>
          <p:nvPr>
            <p:ph type="subTitle" idx="33" hasCustomPrompt="1"/>
          </p:nvPr>
        </p:nvSpPr>
        <p:spPr>
          <a:xfrm>
            <a:off x="404999" y="361364"/>
            <a:ext cx="1657800" cy="116100"/>
          </a:xfrm>
        </p:spPr>
        <p:txBody>
          <a:bodyPr/>
          <a:lstStyle>
            <a:lvl1pPr marL="0" indent="0" algn="l">
              <a:lnSpc>
                <a:spcPct val="100000"/>
              </a:lnSpc>
              <a:spcBef>
                <a:spcPts val="0"/>
              </a:spcBef>
              <a:spcAft>
                <a:spcPts val="0"/>
              </a:spcAft>
              <a:buFont typeface="Arial" panose="020B0604020202020204" pitchFamily="34" charset="0"/>
              <a:buChar char="​"/>
              <a:defRPr sz="675" b="0">
                <a:solidFill>
                  <a:schemeClr val="accent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dirty="0"/>
              <a:t>Click to add Eyebrow text</a:t>
            </a:r>
          </a:p>
        </p:txBody>
      </p:sp>
      <p:sp>
        <p:nvSpPr>
          <p:cNvPr id="17" name="Text Placeholder notes">
            <a:extLst>
              <a:ext uri="{FF2B5EF4-FFF2-40B4-BE49-F238E27FC236}">
                <a16:creationId xmlns:a16="http://schemas.microsoft.com/office/drawing/2014/main" id="{96722C69-3A89-4AF0-9262-9A43B1562829}"/>
              </a:ext>
            </a:extLst>
          </p:cNvPr>
          <p:cNvSpPr>
            <a:spLocks noGrp="1"/>
          </p:cNvSpPr>
          <p:nvPr>
            <p:ph type="body" sz="quarter" idx="17" hasCustomPrompt="1"/>
          </p:nvPr>
        </p:nvSpPr>
        <p:spPr>
          <a:xfrm>
            <a:off x="402333" y="4602957"/>
            <a:ext cx="1657800" cy="135544"/>
          </a:xfrm>
        </p:spPr>
        <p:txBody>
          <a:bodyPr anchor="b" anchorCtr="0"/>
          <a:lstStyle>
            <a:lvl1pPr marL="0" indent="0">
              <a:spcAft>
                <a:spcPts val="225"/>
              </a:spcAft>
              <a:buFont typeface="Arial" panose="020B0604020202020204" pitchFamily="34" charset="0"/>
              <a:buNone/>
              <a:defRPr sz="600" i="1"/>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en-GB" dirty="0"/>
              <a:t>Click to add notes</a:t>
            </a:r>
          </a:p>
        </p:txBody>
      </p:sp>
      <p:sp>
        <p:nvSpPr>
          <p:cNvPr id="12" name="Footer Placeholder 11">
            <a:extLst>
              <a:ext uri="{FF2B5EF4-FFF2-40B4-BE49-F238E27FC236}">
                <a16:creationId xmlns:a16="http://schemas.microsoft.com/office/drawing/2014/main" id="{335DA131-1B1A-4190-8E80-D3E5E3F6A578}"/>
              </a:ext>
            </a:extLst>
          </p:cNvPr>
          <p:cNvSpPr>
            <a:spLocks noGrp="1"/>
          </p:cNvSpPr>
          <p:nvPr>
            <p:ph type="ftr" sz="quarter" idx="25"/>
          </p:nvPr>
        </p:nvSpPr>
        <p:spPr>
          <a:xfrm>
            <a:off x="2770200" y="361364"/>
            <a:ext cx="2575706" cy="116100"/>
          </a:xfrm>
        </p:spPr>
        <p:txBody>
          <a:bodyPr/>
          <a:lstStyle/>
          <a:p>
            <a:endParaRPr lang="en-GB" dirty="0"/>
          </a:p>
        </p:txBody>
      </p:sp>
      <p:sp>
        <p:nvSpPr>
          <p:cNvPr id="18" name="Slide Number Placeholder 17">
            <a:extLst>
              <a:ext uri="{FF2B5EF4-FFF2-40B4-BE49-F238E27FC236}">
                <a16:creationId xmlns:a16="http://schemas.microsoft.com/office/drawing/2014/main" id="{F757291D-FDE8-4C50-A167-DF40C225CDDC}"/>
              </a:ext>
            </a:extLst>
          </p:cNvPr>
          <p:cNvSpPr>
            <a:spLocks noGrp="1"/>
          </p:cNvSpPr>
          <p:nvPr>
            <p:ph type="sldNum" sz="quarter" idx="26"/>
          </p:nvPr>
        </p:nvSpPr>
        <p:spPr/>
        <p:txBody>
          <a:bodyPr/>
          <a:lstStyle/>
          <a:p>
            <a:fld id="{23AA811B-2EBD-4900-905E-5BE206449611}" type="slidenum">
              <a:rPr lang="en-GB" smtClean="0"/>
              <a:pPr/>
              <a:t>‹#›</a:t>
            </a:fld>
            <a:endParaRPr lang="en-GB" dirty="0"/>
          </a:p>
        </p:txBody>
      </p:sp>
      <p:sp>
        <p:nvSpPr>
          <p:cNvPr id="16" name="Logo">
            <a:extLst>
              <a:ext uri="{FF2B5EF4-FFF2-40B4-BE49-F238E27FC236}">
                <a16:creationId xmlns:a16="http://schemas.microsoft.com/office/drawing/2014/main" id="{1D991517-4F1F-4B90-A823-51D612988493}"/>
              </a:ext>
            </a:extLst>
          </p:cNvPr>
          <p:cNvSpPr>
            <a:spLocks noChangeArrowheads="1"/>
          </p:cNvSpPr>
          <p:nvPr userDrawn="1"/>
        </p:nvSpPr>
        <p:spPr bwMode="auto">
          <a:xfrm>
            <a:off x="8367784" y="368699"/>
            <a:ext cx="370213" cy="76999"/>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accent1"/>
          </a:solidFill>
          <a:ln>
            <a:noFill/>
          </a:ln>
          <a:effectLst/>
        </p:spPr>
        <p:txBody>
          <a:bodyPr wrap="none" anchor="ctr"/>
          <a:lstStyle/>
          <a:p>
            <a:endParaRPr lang="en-GB" sz="1050" dirty="0"/>
          </a:p>
        </p:txBody>
      </p:sp>
    </p:spTree>
    <p:extLst>
      <p:ext uri="{BB962C8B-B14F-4D97-AF65-F5344CB8AC3E}">
        <p14:creationId xmlns:p14="http://schemas.microsoft.com/office/powerpoint/2010/main" val="1839673363"/>
      </p:ext>
    </p:extLst>
  </p:cSld>
  <p:clrMapOvr>
    <a:masterClrMapping/>
  </p:clrMapOvr>
  <p:extLst>
    <p:ext uri="{DCECCB84-F9BA-43D5-87BE-67443E8EF086}">
      <p15:sldGuideLst xmlns:p15="http://schemas.microsoft.com/office/powerpoint/2012/main">
        <p15:guide id="1" orient="horz" pos="1991">
          <p15:clr>
            <a:srgbClr val="FBAE40"/>
          </p15:clr>
        </p15:guide>
        <p15:guide id="2" orient="horz" pos="2215">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white_Clear">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B4D717C-E4C3-4FDF-8607-B34CB4CA1B3D}"/>
              </a:ext>
            </a:extLst>
          </p:cNvPr>
          <p:cNvSpPr>
            <a:spLocks noGrp="1"/>
          </p:cNvSpPr>
          <p:nvPr>
            <p:ph type="title"/>
          </p:nvPr>
        </p:nvSpPr>
        <p:spPr>
          <a:xfrm>
            <a:off x="337500" y="297878"/>
            <a:ext cx="7006276" cy="581698"/>
          </a:xfrm>
        </p:spPr>
        <p:txBody>
          <a:bodyPr/>
          <a:lstStyle>
            <a:lvl1pPr>
              <a:defRPr sz="2400"/>
            </a:lvl1pPr>
          </a:lstStyle>
          <a:p>
            <a:r>
              <a:rPr lang="en-US"/>
              <a:t>Click to edit Master title style</a:t>
            </a:r>
            <a:endParaRPr lang="en-GB" dirty="0"/>
          </a:p>
        </p:txBody>
      </p:sp>
      <p:sp>
        <p:nvSpPr>
          <p:cNvPr id="11" name="Slide Number Placeholder 15">
            <a:extLst>
              <a:ext uri="{FF2B5EF4-FFF2-40B4-BE49-F238E27FC236}">
                <a16:creationId xmlns:a16="http://schemas.microsoft.com/office/drawing/2014/main" id="{8D12899D-1C8B-4BF7-9004-B8652304FB39}"/>
              </a:ext>
            </a:extLst>
          </p:cNvPr>
          <p:cNvSpPr>
            <a:spLocks noGrp="1"/>
          </p:cNvSpPr>
          <p:nvPr>
            <p:ph type="sldNum" sz="quarter" idx="4"/>
          </p:nvPr>
        </p:nvSpPr>
        <p:spPr>
          <a:xfrm>
            <a:off x="327922" y="4709271"/>
            <a:ext cx="228278" cy="273844"/>
          </a:xfrm>
          <a:prstGeom prst="rect">
            <a:avLst/>
          </a:prstGeom>
        </p:spPr>
        <p:txBody>
          <a:bodyPr vert="horz" wrap="none" lIns="0" tIns="0" rIns="0" bIns="0" rtlCol="0" anchor="b"/>
          <a:lstStyle>
            <a:lvl1pPr algn="l">
              <a:defRPr lang="en-GB" sz="675" b="1" smtClean="0">
                <a:solidFill>
                  <a:schemeClr val="tx1"/>
                </a:solidFill>
                <a:latin typeface="+mj-lt"/>
              </a:defRPr>
            </a:lvl1pPr>
          </a:lstStyle>
          <a:p>
            <a:fld id="{D61AABEC-672F-4B68-B914-690DA978312C}" type="slidenum">
              <a:rPr lang="en-GB" smtClean="0"/>
              <a:pPr/>
              <a:t>‹#›</a:t>
            </a:fld>
            <a:r>
              <a:rPr lang="en-GB" dirty="0"/>
              <a:t>  </a:t>
            </a:r>
          </a:p>
        </p:txBody>
      </p:sp>
      <p:sp>
        <p:nvSpPr>
          <p:cNvPr id="4" name="Text Placeholder 3">
            <a:extLst>
              <a:ext uri="{FF2B5EF4-FFF2-40B4-BE49-F238E27FC236}">
                <a16:creationId xmlns:a16="http://schemas.microsoft.com/office/drawing/2014/main" id="{D0B2F92C-06FA-488D-8B64-E2B929FF4065}"/>
              </a:ext>
            </a:extLst>
          </p:cNvPr>
          <p:cNvSpPr>
            <a:spLocks noGrp="1"/>
          </p:cNvSpPr>
          <p:nvPr>
            <p:ph type="body" sz="quarter" idx="10" hasCustomPrompt="1"/>
          </p:nvPr>
        </p:nvSpPr>
        <p:spPr>
          <a:xfrm>
            <a:off x="337499" y="4249541"/>
            <a:ext cx="8474317" cy="215504"/>
          </a:xfrm>
        </p:spPr>
        <p:txBody>
          <a:bodyPr anchor="t"/>
          <a:lstStyle>
            <a:lvl1pPr algn="l">
              <a:defRPr sz="1050" i="1"/>
            </a:lvl1pPr>
          </a:lstStyle>
          <a:p>
            <a:pPr lvl="0"/>
            <a:r>
              <a:rPr lang="en-US" dirty="0"/>
              <a:t>Base and source:</a:t>
            </a:r>
          </a:p>
        </p:txBody>
      </p:sp>
    </p:spTree>
    <p:extLst>
      <p:ext uri="{BB962C8B-B14F-4D97-AF65-F5344CB8AC3E}">
        <p14:creationId xmlns:p14="http://schemas.microsoft.com/office/powerpoint/2010/main" val="2395776015"/>
      </p:ext>
    </p:extLst>
  </p:cSld>
  <p:clrMapOvr>
    <a:masterClrMapping/>
  </p:clrMapOvr>
  <p:extLst>
    <p:ext uri="{DCECCB84-F9BA-43D5-87BE-67443E8EF086}">
      <p15:sldGuideLst xmlns:p15="http://schemas.microsoft.com/office/powerpoint/2012/main"/>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REPORTING 2A">
    <p:spTree>
      <p:nvGrpSpPr>
        <p:cNvPr id="1" name=""/>
        <p:cNvGrpSpPr/>
        <p:nvPr/>
      </p:nvGrpSpPr>
      <p:grpSpPr>
        <a:xfrm>
          <a:off x="0" y="0"/>
          <a:ext cx="0" cy="0"/>
          <a:chOff x="0" y="0"/>
          <a:chExt cx="0" cy="0"/>
        </a:xfrm>
      </p:grpSpPr>
      <p:sp>
        <p:nvSpPr>
          <p:cNvPr id="22" name="Background">
            <a:extLst>
              <a:ext uri="{FF2B5EF4-FFF2-40B4-BE49-F238E27FC236}">
                <a16:creationId xmlns:a16="http://schemas.microsoft.com/office/drawing/2014/main" id="{B0744E9F-B1FC-4975-861C-F38ECB7999EC}"/>
              </a:ext>
            </a:extLst>
          </p:cNvPr>
          <p:cNvSpPr/>
          <p:nvPr userDrawn="1"/>
        </p:nvSpPr>
        <p:spPr>
          <a:xfrm>
            <a:off x="0" y="0"/>
            <a:ext cx="9144900" cy="5146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noProof="0" dirty="0" err="1"/>
          </a:p>
        </p:txBody>
      </p:sp>
      <p:sp>
        <p:nvSpPr>
          <p:cNvPr id="23" name="Freeform: Shape 22">
            <a:extLst>
              <a:ext uri="{FF2B5EF4-FFF2-40B4-BE49-F238E27FC236}">
                <a16:creationId xmlns:a16="http://schemas.microsoft.com/office/drawing/2014/main" id="{0984714D-FB53-4871-9C91-3AF87337A74D}"/>
              </a:ext>
            </a:extLst>
          </p:cNvPr>
          <p:cNvSpPr/>
          <p:nvPr userDrawn="1"/>
        </p:nvSpPr>
        <p:spPr bwMode="white">
          <a:xfrm>
            <a:off x="2261813" y="0"/>
            <a:ext cx="6882187" cy="5143500"/>
          </a:xfrm>
          <a:custGeom>
            <a:avLst/>
            <a:gdLst>
              <a:gd name="connsiteX0" fmla="*/ 2 w 9007473"/>
              <a:gd name="connsiteY0" fmla="*/ 1865314 h 6858000"/>
              <a:gd name="connsiteX1" fmla="*/ 2 w 9007473"/>
              <a:gd name="connsiteY1" fmla="*/ 2093913 h 6858000"/>
              <a:gd name="connsiteX2" fmla="*/ 179926 w 9007473"/>
              <a:gd name="connsiteY2" fmla="*/ 1979614 h 6858000"/>
              <a:gd name="connsiteX3" fmla="*/ 0 w 9007473"/>
              <a:gd name="connsiteY3" fmla="*/ 0 h 6858000"/>
              <a:gd name="connsiteX4" fmla="*/ 9007473 w 9007473"/>
              <a:gd name="connsiteY4" fmla="*/ 0 h 6858000"/>
              <a:gd name="connsiteX5" fmla="*/ 9007473 w 9007473"/>
              <a:gd name="connsiteY5" fmla="*/ 6858000 h 6858000"/>
              <a:gd name="connsiteX6" fmla="*/ 0 w 90074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07473" h="6858000">
                <a:moveTo>
                  <a:pt x="2" y="1865314"/>
                </a:moveTo>
                <a:lnTo>
                  <a:pt x="2" y="2093913"/>
                </a:lnTo>
                <a:lnTo>
                  <a:pt x="179926" y="1979614"/>
                </a:lnTo>
                <a:close/>
                <a:moveTo>
                  <a:pt x="0" y="0"/>
                </a:moveTo>
                <a:lnTo>
                  <a:pt x="9007473" y="0"/>
                </a:lnTo>
                <a:lnTo>
                  <a:pt x="900747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050" dirty="0"/>
          </a:p>
        </p:txBody>
      </p:sp>
      <p:sp>
        <p:nvSpPr>
          <p:cNvPr id="2" name="Date Placeholder 1" hidden="1">
            <a:extLst>
              <a:ext uri="{FF2B5EF4-FFF2-40B4-BE49-F238E27FC236}">
                <a16:creationId xmlns:a16="http://schemas.microsoft.com/office/drawing/2014/main" id="{305BCBE0-A72F-44F9-B907-61C45B8CE45F}"/>
              </a:ext>
            </a:extLst>
          </p:cNvPr>
          <p:cNvSpPr>
            <a:spLocks noGrp="1"/>
          </p:cNvSpPr>
          <p:nvPr>
            <p:ph type="dt" sz="half" idx="24"/>
          </p:nvPr>
        </p:nvSpPr>
        <p:spPr/>
        <p:txBody>
          <a:bodyPr/>
          <a:lstStyle/>
          <a:p>
            <a:fld id="{683B8B7A-54F9-4ACE-8F2D-C91E2C23D26E}" type="datetime4">
              <a:rPr lang="en-GB" smtClean="0"/>
              <a:t>02 January 2023</a:t>
            </a:fld>
            <a:endParaRPr lang="en-GB" dirty="0"/>
          </a:p>
        </p:txBody>
      </p:sp>
      <p:sp>
        <p:nvSpPr>
          <p:cNvPr id="4" name="Title 3">
            <a:extLst>
              <a:ext uri="{FF2B5EF4-FFF2-40B4-BE49-F238E27FC236}">
                <a16:creationId xmlns:a16="http://schemas.microsoft.com/office/drawing/2014/main" id="{5DDF5836-A53C-4F9D-8208-19EFA158B21C}"/>
              </a:ext>
            </a:extLst>
          </p:cNvPr>
          <p:cNvSpPr>
            <a:spLocks noGrp="1"/>
          </p:cNvSpPr>
          <p:nvPr>
            <p:ph type="title" hasCustomPrompt="1"/>
          </p:nvPr>
        </p:nvSpPr>
        <p:spPr>
          <a:xfrm>
            <a:off x="405000" y="1012500"/>
            <a:ext cx="1657800" cy="1215000"/>
          </a:xfrm>
        </p:spPr>
        <p:txBody>
          <a:bodyPr/>
          <a:lstStyle>
            <a:lvl1pPr>
              <a:defRPr sz="1350"/>
            </a:lvl1pPr>
          </a:lstStyle>
          <a:p>
            <a:r>
              <a:rPr lang="en-GB" dirty="0"/>
              <a:t>Click to add title</a:t>
            </a:r>
          </a:p>
        </p:txBody>
      </p:sp>
      <p:sp>
        <p:nvSpPr>
          <p:cNvPr id="3" name="Content Placeholder 2"/>
          <p:cNvSpPr>
            <a:spLocks noGrp="1"/>
          </p:cNvSpPr>
          <p:nvPr>
            <p:ph idx="1" hasCustomPrompt="1"/>
          </p:nvPr>
        </p:nvSpPr>
        <p:spPr>
          <a:xfrm>
            <a:off x="405000" y="2295000"/>
            <a:ext cx="1657800" cy="2440800"/>
          </a:xfrm>
        </p:spPr>
        <p:txBody>
          <a:bodyPr/>
          <a:lstStyle>
            <a:lvl1pPr>
              <a:defRPr sz="1050"/>
            </a:lvl1pPr>
            <a:lvl2pPr>
              <a:defRPr sz="1050"/>
            </a:lvl2pPr>
            <a:lvl3pPr>
              <a:defRPr sz="1050"/>
            </a:lvl3pPr>
            <a:lvl4pPr>
              <a:defRPr sz="1050"/>
            </a:lvl4pPr>
            <a:lvl5pPr>
              <a:defRPr sz="1050"/>
            </a:lvl5pPr>
            <a:lvl6pPr>
              <a:defRPr sz="750"/>
            </a:lvl6pPr>
            <a:lvl7pPr>
              <a:defRPr sz="750"/>
            </a:lvl7pPr>
          </a:lstStyle>
          <a:p>
            <a:pPr lvl="0"/>
            <a:r>
              <a:rPr lang="en-GB" noProof="0" dirty="0"/>
              <a:t>Click to add text                 Enter &amp; 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2521800" y="674999"/>
            <a:ext cx="6215400" cy="1957500"/>
          </a:xfrm>
          <a:noFill/>
          <a:ln w="6350">
            <a:solidFill>
              <a:srgbClr val="E6E8ED"/>
            </a:solidFill>
          </a:ln>
        </p:spPr>
        <p:txBody>
          <a:bodyPr vert="horz" lIns="72000" tIns="72000" rIns="72000" bIns="72000" rtlCol="0">
            <a:noAutofit/>
          </a:bodyPr>
          <a:lstStyle>
            <a:lvl1pPr>
              <a:defRPr lang="en-US" noProof="0" dirty="0"/>
            </a:lvl1pPr>
            <a:lvl2pPr>
              <a:defRPr lang="en-US" noProof="0" dirty="0"/>
            </a:lvl2pPr>
            <a:lvl3pPr>
              <a:defRPr lang="en-US" noProof="0" dirty="0"/>
            </a:lvl3pPr>
            <a:lvl4pPr>
              <a:defRPr lang="en-US" noProof="0" dirty="0"/>
            </a:lvl4pPr>
            <a:lvl5pPr>
              <a:defRPr lang="en-US" noProof="0" dirty="0"/>
            </a:lvl5pPr>
            <a:lvl6pPr>
              <a:defRPr lang="en-US" noProof="0" dirty="0"/>
            </a:lvl6pPr>
            <a:lvl7pPr>
              <a:defRPr lang="en-US" noProof="0" dirty="0"/>
            </a:lvl7pPr>
            <a:lvl8pPr>
              <a:defRPr lang="en-US" noProof="0" dirty="0"/>
            </a:lvl8pPr>
            <a:lvl9pPr>
              <a:defRPr lang="en-US" noProof="0" dirty="0"/>
            </a:lvl9pPr>
          </a:lstStyle>
          <a:p>
            <a:pPr lvl="0"/>
            <a:r>
              <a:rPr lang="en-GB" noProof="0" dirty="0"/>
              <a:t>Click to add text                 Enter &amp; 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5" name="Content Placeholder 4">
            <a:extLst>
              <a:ext uri="{FF2B5EF4-FFF2-40B4-BE49-F238E27FC236}">
                <a16:creationId xmlns:a16="http://schemas.microsoft.com/office/drawing/2014/main" id="{63173555-621B-4368-85A5-D9E165C76349}"/>
              </a:ext>
            </a:extLst>
          </p:cNvPr>
          <p:cNvSpPr>
            <a:spLocks noGrp="1"/>
          </p:cNvSpPr>
          <p:nvPr>
            <p:ph sz="quarter" idx="13" hasCustomPrompt="1"/>
          </p:nvPr>
        </p:nvSpPr>
        <p:spPr>
          <a:xfrm>
            <a:off x="2521800" y="2781000"/>
            <a:ext cx="6215400" cy="1957500"/>
          </a:xfrm>
          <a:noFill/>
          <a:ln w="6350">
            <a:solidFill>
              <a:srgbClr val="E6E8ED"/>
            </a:solidFill>
          </a:ln>
        </p:spPr>
        <p:txBody>
          <a:bodyPr vert="horz" lIns="72000" tIns="72000" rIns="72000" bIns="72000" rtlCol="0">
            <a:noAutofit/>
          </a:bodyPr>
          <a:lstStyle>
            <a:lvl1pPr>
              <a:defRPr lang="en-US" noProof="0" dirty="0"/>
            </a:lvl1pPr>
            <a:lvl2pPr>
              <a:defRPr lang="en-US" noProof="0" dirty="0"/>
            </a:lvl2pPr>
            <a:lvl3pPr>
              <a:defRPr lang="en-US" noProof="0" dirty="0"/>
            </a:lvl3pPr>
            <a:lvl4pPr>
              <a:defRPr lang="en-US" noProof="0" dirty="0"/>
            </a:lvl4pPr>
            <a:lvl5pPr>
              <a:defRPr lang="en-US" noProof="0" dirty="0"/>
            </a:lvl5pPr>
            <a:lvl6pPr>
              <a:defRPr lang="en-US" noProof="0" dirty="0"/>
            </a:lvl6pPr>
            <a:lvl7pPr>
              <a:defRPr lang="en-US" noProof="0" dirty="0"/>
            </a:lvl7pPr>
            <a:lvl8pPr>
              <a:defRPr lang="en-US" noProof="0" dirty="0"/>
            </a:lvl8pPr>
            <a:lvl9pPr>
              <a:defRPr lang="en-US" noProof="0" dirty="0"/>
            </a:lvl9pPr>
          </a:lstStyle>
          <a:p>
            <a:pPr lvl="0"/>
            <a:r>
              <a:rPr lang="en-GB" noProof="0" dirty="0"/>
              <a:t>Click to add text                 Enter &amp; 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21" name="Subtitle Eyebrow">
            <a:extLst>
              <a:ext uri="{FF2B5EF4-FFF2-40B4-BE49-F238E27FC236}">
                <a16:creationId xmlns:a16="http://schemas.microsoft.com/office/drawing/2014/main" id="{2200C17D-0C81-49CE-8673-64BC37D47368}"/>
              </a:ext>
            </a:extLst>
          </p:cNvPr>
          <p:cNvSpPr>
            <a:spLocks noGrp="1"/>
          </p:cNvSpPr>
          <p:nvPr>
            <p:ph type="subTitle" idx="33" hasCustomPrompt="1"/>
          </p:nvPr>
        </p:nvSpPr>
        <p:spPr>
          <a:xfrm>
            <a:off x="404999" y="361364"/>
            <a:ext cx="1657800" cy="116100"/>
          </a:xfrm>
        </p:spPr>
        <p:txBody>
          <a:bodyPr/>
          <a:lstStyle>
            <a:lvl1pPr marL="0" indent="0" algn="l">
              <a:lnSpc>
                <a:spcPct val="100000"/>
              </a:lnSpc>
              <a:spcBef>
                <a:spcPts val="0"/>
              </a:spcBef>
              <a:spcAft>
                <a:spcPts val="0"/>
              </a:spcAft>
              <a:buFont typeface="Arial" panose="020B0604020202020204" pitchFamily="34" charset="0"/>
              <a:buChar char="​"/>
              <a:defRPr sz="675" b="0">
                <a:solidFill>
                  <a:schemeClr val="accent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dirty="0"/>
              <a:t>Click to add Eyebrow text</a:t>
            </a:r>
          </a:p>
        </p:txBody>
      </p:sp>
      <p:sp>
        <p:nvSpPr>
          <p:cNvPr id="17" name="Text Placeholder notes">
            <a:extLst>
              <a:ext uri="{FF2B5EF4-FFF2-40B4-BE49-F238E27FC236}">
                <a16:creationId xmlns:a16="http://schemas.microsoft.com/office/drawing/2014/main" id="{96722C69-3A89-4AF0-9262-9A43B1562829}"/>
              </a:ext>
            </a:extLst>
          </p:cNvPr>
          <p:cNvSpPr>
            <a:spLocks noGrp="1"/>
          </p:cNvSpPr>
          <p:nvPr>
            <p:ph type="body" sz="quarter" idx="17" hasCustomPrompt="1"/>
          </p:nvPr>
        </p:nvSpPr>
        <p:spPr>
          <a:xfrm>
            <a:off x="402333" y="4602957"/>
            <a:ext cx="1657800" cy="135544"/>
          </a:xfrm>
        </p:spPr>
        <p:txBody>
          <a:bodyPr anchor="b" anchorCtr="0"/>
          <a:lstStyle>
            <a:lvl1pPr marL="0" indent="0">
              <a:spcAft>
                <a:spcPts val="225"/>
              </a:spcAft>
              <a:buFont typeface="Arial" panose="020B0604020202020204" pitchFamily="34" charset="0"/>
              <a:buNone/>
              <a:defRPr sz="600" i="1"/>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en-GB" dirty="0"/>
              <a:t>Click to add notes</a:t>
            </a:r>
          </a:p>
        </p:txBody>
      </p:sp>
      <p:sp>
        <p:nvSpPr>
          <p:cNvPr id="12" name="Footer Placeholder 11">
            <a:extLst>
              <a:ext uri="{FF2B5EF4-FFF2-40B4-BE49-F238E27FC236}">
                <a16:creationId xmlns:a16="http://schemas.microsoft.com/office/drawing/2014/main" id="{335DA131-1B1A-4190-8E80-D3E5E3F6A578}"/>
              </a:ext>
            </a:extLst>
          </p:cNvPr>
          <p:cNvSpPr>
            <a:spLocks noGrp="1"/>
          </p:cNvSpPr>
          <p:nvPr>
            <p:ph type="ftr" sz="quarter" idx="25"/>
          </p:nvPr>
        </p:nvSpPr>
        <p:spPr>
          <a:xfrm>
            <a:off x="2770200" y="361364"/>
            <a:ext cx="2575706" cy="116100"/>
          </a:xfrm>
        </p:spPr>
        <p:txBody>
          <a:bodyPr/>
          <a:lstStyle/>
          <a:p>
            <a:endParaRPr lang="en-GB" dirty="0"/>
          </a:p>
        </p:txBody>
      </p:sp>
      <p:sp>
        <p:nvSpPr>
          <p:cNvPr id="18" name="Slide Number Placeholder 17">
            <a:extLst>
              <a:ext uri="{FF2B5EF4-FFF2-40B4-BE49-F238E27FC236}">
                <a16:creationId xmlns:a16="http://schemas.microsoft.com/office/drawing/2014/main" id="{F757291D-FDE8-4C50-A167-DF40C225CDDC}"/>
              </a:ext>
            </a:extLst>
          </p:cNvPr>
          <p:cNvSpPr>
            <a:spLocks noGrp="1"/>
          </p:cNvSpPr>
          <p:nvPr>
            <p:ph type="sldNum" sz="quarter" idx="26"/>
          </p:nvPr>
        </p:nvSpPr>
        <p:spPr/>
        <p:txBody>
          <a:bodyPr/>
          <a:lstStyle/>
          <a:p>
            <a:fld id="{23AA811B-2EBD-4900-905E-5BE206449611}" type="slidenum">
              <a:rPr lang="en-GB" smtClean="0"/>
              <a:pPr/>
              <a:t>‹#›</a:t>
            </a:fld>
            <a:endParaRPr lang="en-GB" dirty="0"/>
          </a:p>
        </p:txBody>
      </p:sp>
      <p:sp>
        <p:nvSpPr>
          <p:cNvPr id="16" name="Logo">
            <a:extLst>
              <a:ext uri="{FF2B5EF4-FFF2-40B4-BE49-F238E27FC236}">
                <a16:creationId xmlns:a16="http://schemas.microsoft.com/office/drawing/2014/main" id="{1D991517-4F1F-4B90-A823-51D612988493}"/>
              </a:ext>
            </a:extLst>
          </p:cNvPr>
          <p:cNvSpPr>
            <a:spLocks noChangeArrowheads="1"/>
          </p:cNvSpPr>
          <p:nvPr userDrawn="1"/>
        </p:nvSpPr>
        <p:spPr bwMode="auto">
          <a:xfrm>
            <a:off x="8367784" y="368699"/>
            <a:ext cx="370213" cy="76999"/>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accent1"/>
          </a:solidFill>
          <a:ln>
            <a:noFill/>
          </a:ln>
          <a:effectLst/>
        </p:spPr>
        <p:txBody>
          <a:bodyPr wrap="none" anchor="ctr"/>
          <a:lstStyle/>
          <a:p>
            <a:endParaRPr lang="en-GB" sz="1050" dirty="0"/>
          </a:p>
        </p:txBody>
      </p:sp>
    </p:spTree>
    <p:extLst>
      <p:ext uri="{BB962C8B-B14F-4D97-AF65-F5344CB8AC3E}">
        <p14:creationId xmlns:p14="http://schemas.microsoft.com/office/powerpoint/2010/main" val="2928839720"/>
      </p:ext>
    </p:extLst>
  </p:cSld>
  <p:clrMapOvr>
    <a:masterClrMapping/>
  </p:clrMapOvr>
  <p:extLst>
    <p:ext uri="{DCECCB84-F9BA-43D5-87BE-67443E8EF086}">
      <p15:sldGuideLst xmlns:p15="http://schemas.microsoft.com/office/powerpoint/2012/main">
        <p15:guide id="1" orient="horz" pos="1991">
          <p15:clr>
            <a:srgbClr val="FBAE40"/>
          </p15:clr>
        </p15:guide>
        <p15:guide id="2" orient="horz" pos="2215">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REPORTING 2B">
    <p:spTree>
      <p:nvGrpSpPr>
        <p:cNvPr id="1" name=""/>
        <p:cNvGrpSpPr/>
        <p:nvPr/>
      </p:nvGrpSpPr>
      <p:grpSpPr>
        <a:xfrm>
          <a:off x="0" y="0"/>
          <a:ext cx="0" cy="0"/>
          <a:chOff x="0" y="0"/>
          <a:chExt cx="0" cy="0"/>
        </a:xfrm>
      </p:grpSpPr>
      <p:sp>
        <p:nvSpPr>
          <p:cNvPr id="22" name="Background">
            <a:extLst>
              <a:ext uri="{FF2B5EF4-FFF2-40B4-BE49-F238E27FC236}">
                <a16:creationId xmlns:a16="http://schemas.microsoft.com/office/drawing/2014/main" id="{B0744E9F-B1FC-4975-861C-F38ECB7999EC}"/>
              </a:ext>
            </a:extLst>
          </p:cNvPr>
          <p:cNvSpPr/>
          <p:nvPr userDrawn="1"/>
        </p:nvSpPr>
        <p:spPr>
          <a:xfrm>
            <a:off x="0" y="0"/>
            <a:ext cx="9144900" cy="5146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noProof="0" dirty="0" err="1"/>
          </a:p>
        </p:txBody>
      </p:sp>
      <p:sp>
        <p:nvSpPr>
          <p:cNvPr id="23" name="Freeform: Shape 22">
            <a:extLst>
              <a:ext uri="{FF2B5EF4-FFF2-40B4-BE49-F238E27FC236}">
                <a16:creationId xmlns:a16="http://schemas.microsoft.com/office/drawing/2014/main" id="{0984714D-FB53-4871-9C91-3AF87337A74D}"/>
              </a:ext>
            </a:extLst>
          </p:cNvPr>
          <p:cNvSpPr/>
          <p:nvPr userDrawn="1"/>
        </p:nvSpPr>
        <p:spPr bwMode="white">
          <a:xfrm>
            <a:off x="2261813" y="0"/>
            <a:ext cx="6882187" cy="5143500"/>
          </a:xfrm>
          <a:custGeom>
            <a:avLst/>
            <a:gdLst>
              <a:gd name="connsiteX0" fmla="*/ 2 w 9007473"/>
              <a:gd name="connsiteY0" fmla="*/ 1865314 h 6858000"/>
              <a:gd name="connsiteX1" fmla="*/ 2 w 9007473"/>
              <a:gd name="connsiteY1" fmla="*/ 2093913 h 6858000"/>
              <a:gd name="connsiteX2" fmla="*/ 179926 w 9007473"/>
              <a:gd name="connsiteY2" fmla="*/ 1979614 h 6858000"/>
              <a:gd name="connsiteX3" fmla="*/ 0 w 9007473"/>
              <a:gd name="connsiteY3" fmla="*/ 0 h 6858000"/>
              <a:gd name="connsiteX4" fmla="*/ 9007473 w 9007473"/>
              <a:gd name="connsiteY4" fmla="*/ 0 h 6858000"/>
              <a:gd name="connsiteX5" fmla="*/ 9007473 w 9007473"/>
              <a:gd name="connsiteY5" fmla="*/ 6858000 h 6858000"/>
              <a:gd name="connsiteX6" fmla="*/ 0 w 90074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07473" h="6858000">
                <a:moveTo>
                  <a:pt x="2" y="1865314"/>
                </a:moveTo>
                <a:lnTo>
                  <a:pt x="2" y="2093913"/>
                </a:lnTo>
                <a:lnTo>
                  <a:pt x="179926" y="1979614"/>
                </a:lnTo>
                <a:close/>
                <a:moveTo>
                  <a:pt x="0" y="0"/>
                </a:moveTo>
                <a:lnTo>
                  <a:pt x="9007473" y="0"/>
                </a:lnTo>
                <a:lnTo>
                  <a:pt x="900747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050" dirty="0"/>
          </a:p>
        </p:txBody>
      </p:sp>
      <p:sp>
        <p:nvSpPr>
          <p:cNvPr id="2" name="Date Placeholder 1" hidden="1">
            <a:extLst>
              <a:ext uri="{FF2B5EF4-FFF2-40B4-BE49-F238E27FC236}">
                <a16:creationId xmlns:a16="http://schemas.microsoft.com/office/drawing/2014/main" id="{305BCBE0-A72F-44F9-B907-61C45B8CE45F}"/>
              </a:ext>
            </a:extLst>
          </p:cNvPr>
          <p:cNvSpPr>
            <a:spLocks noGrp="1"/>
          </p:cNvSpPr>
          <p:nvPr>
            <p:ph type="dt" sz="half" idx="24"/>
          </p:nvPr>
        </p:nvSpPr>
        <p:spPr/>
        <p:txBody>
          <a:bodyPr/>
          <a:lstStyle/>
          <a:p>
            <a:fld id="{683B8B7A-54F9-4ACE-8F2D-C91E2C23D26E}" type="datetime4">
              <a:rPr lang="en-GB" smtClean="0"/>
              <a:t>02 January 2023</a:t>
            </a:fld>
            <a:endParaRPr lang="en-GB" dirty="0"/>
          </a:p>
        </p:txBody>
      </p:sp>
      <p:sp>
        <p:nvSpPr>
          <p:cNvPr id="4" name="Title 3">
            <a:extLst>
              <a:ext uri="{FF2B5EF4-FFF2-40B4-BE49-F238E27FC236}">
                <a16:creationId xmlns:a16="http://schemas.microsoft.com/office/drawing/2014/main" id="{5DDF5836-A53C-4F9D-8208-19EFA158B21C}"/>
              </a:ext>
            </a:extLst>
          </p:cNvPr>
          <p:cNvSpPr>
            <a:spLocks noGrp="1"/>
          </p:cNvSpPr>
          <p:nvPr>
            <p:ph type="title" hasCustomPrompt="1"/>
          </p:nvPr>
        </p:nvSpPr>
        <p:spPr>
          <a:xfrm>
            <a:off x="405000" y="1012500"/>
            <a:ext cx="1657800" cy="1215000"/>
          </a:xfrm>
        </p:spPr>
        <p:txBody>
          <a:bodyPr/>
          <a:lstStyle>
            <a:lvl1pPr>
              <a:defRPr sz="1350"/>
            </a:lvl1pPr>
          </a:lstStyle>
          <a:p>
            <a:r>
              <a:rPr lang="en-GB" dirty="0"/>
              <a:t>Click to add title</a:t>
            </a:r>
          </a:p>
        </p:txBody>
      </p:sp>
      <p:sp>
        <p:nvSpPr>
          <p:cNvPr id="3" name="Content Placeholder 2"/>
          <p:cNvSpPr>
            <a:spLocks noGrp="1"/>
          </p:cNvSpPr>
          <p:nvPr>
            <p:ph idx="1" hasCustomPrompt="1"/>
          </p:nvPr>
        </p:nvSpPr>
        <p:spPr>
          <a:xfrm>
            <a:off x="405000" y="2295000"/>
            <a:ext cx="1657800" cy="2440800"/>
          </a:xfrm>
        </p:spPr>
        <p:txBody>
          <a:bodyPr/>
          <a:lstStyle>
            <a:lvl1pPr>
              <a:defRPr sz="1050"/>
            </a:lvl1pPr>
            <a:lvl2pPr>
              <a:defRPr sz="1050"/>
            </a:lvl2pPr>
            <a:lvl3pPr>
              <a:defRPr sz="1050"/>
            </a:lvl3pPr>
            <a:lvl4pPr>
              <a:defRPr sz="1050"/>
            </a:lvl4pPr>
            <a:lvl5pPr>
              <a:defRPr sz="1050"/>
            </a:lvl5pPr>
            <a:lvl6pPr>
              <a:defRPr sz="750"/>
            </a:lvl6pPr>
            <a:lvl7pPr>
              <a:defRPr sz="750"/>
            </a:lvl7pPr>
          </a:lstStyle>
          <a:p>
            <a:pPr lvl="0"/>
            <a:r>
              <a:rPr lang="en-GB" noProof="0" dirty="0"/>
              <a:t>Click to add text                 Enter &amp; 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2521800" y="674999"/>
            <a:ext cx="4100456" cy="4059843"/>
          </a:xfrm>
          <a:noFill/>
          <a:ln w="6350">
            <a:solidFill>
              <a:srgbClr val="E6E8ED"/>
            </a:solidFill>
          </a:ln>
        </p:spPr>
        <p:txBody>
          <a:bodyPr vert="horz" lIns="72000" tIns="72000" rIns="72000" bIns="72000" rtlCol="0">
            <a:noAutofit/>
          </a:bodyPr>
          <a:lstStyle>
            <a:lvl1pPr>
              <a:defRPr lang="en-US" noProof="0" dirty="0"/>
            </a:lvl1pPr>
            <a:lvl2pPr>
              <a:defRPr lang="en-US" noProof="0" dirty="0"/>
            </a:lvl2pPr>
            <a:lvl3pPr>
              <a:defRPr lang="en-US" noProof="0" dirty="0"/>
            </a:lvl3pPr>
            <a:lvl4pPr>
              <a:defRPr lang="en-US" noProof="0" dirty="0"/>
            </a:lvl4pPr>
            <a:lvl5pPr>
              <a:defRPr lang="en-US" noProof="0" dirty="0"/>
            </a:lvl5pPr>
            <a:lvl6pPr>
              <a:defRPr lang="en-US" noProof="0" dirty="0"/>
            </a:lvl6pPr>
            <a:lvl7pPr>
              <a:defRPr lang="en-US" noProof="0" dirty="0"/>
            </a:lvl7pPr>
            <a:lvl8pPr>
              <a:defRPr lang="en-US" noProof="0" dirty="0"/>
            </a:lvl8pPr>
            <a:lvl9pPr>
              <a:defRPr lang="en-US" noProof="0" dirty="0"/>
            </a:lvl9pPr>
          </a:lstStyle>
          <a:p>
            <a:pPr lvl="0"/>
            <a:r>
              <a:rPr lang="en-GB" noProof="0" dirty="0"/>
              <a:t>Click to add text                 Enter &amp; 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5" name="Content Placeholder 4">
            <a:extLst>
              <a:ext uri="{FF2B5EF4-FFF2-40B4-BE49-F238E27FC236}">
                <a16:creationId xmlns:a16="http://schemas.microsoft.com/office/drawing/2014/main" id="{63173555-621B-4368-85A5-D9E165C76349}"/>
              </a:ext>
            </a:extLst>
          </p:cNvPr>
          <p:cNvSpPr>
            <a:spLocks noGrp="1"/>
          </p:cNvSpPr>
          <p:nvPr>
            <p:ph sz="quarter" idx="13" hasCustomPrompt="1"/>
          </p:nvPr>
        </p:nvSpPr>
        <p:spPr>
          <a:xfrm>
            <a:off x="6757988" y="678657"/>
            <a:ext cx="1979212" cy="4059844"/>
          </a:xfrm>
          <a:noFill/>
          <a:ln w="6350">
            <a:solidFill>
              <a:srgbClr val="E6E8ED"/>
            </a:solidFill>
          </a:ln>
        </p:spPr>
        <p:txBody>
          <a:bodyPr vert="horz" lIns="72000" tIns="72000" rIns="72000" bIns="72000" rtlCol="0">
            <a:noAutofit/>
          </a:bodyPr>
          <a:lstStyle>
            <a:lvl1pPr>
              <a:defRPr lang="en-US" noProof="0" dirty="0"/>
            </a:lvl1pPr>
            <a:lvl2pPr>
              <a:defRPr lang="en-US" noProof="0" dirty="0"/>
            </a:lvl2pPr>
            <a:lvl3pPr>
              <a:defRPr lang="en-US" noProof="0" dirty="0"/>
            </a:lvl3pPr>
            <a:lvl4pPr>
              <a:defRPr lang="en-US" noProof="0" dirty="0"/>
            </a:lvl4pPr>
            <a:lvl5pPr>
              <a:defRPr lang="en-US" noProof="0" dirty="0"/>
            </a:lvl5pPr>
            <a:lvl6pPr>
              <a:defRPr lang="en-US" noProof="0" dirty="0"/>
            </a:lvl6pPr>
            <a:lvl7pPr>
              <a:defRPr lang="en-US" noProof="0" dirty="0"/>
            </a:lvl7pPr>
            <a:lvl8pPr>
              <a:defRPr lang="en-US" noProof="0" dirty="0"/>
            </a:lvl8pPr>
            <a:lvl9pPr>
              <a:defRPr lang="en-US" noProof="0" dirty="0"/>
            </a:lvl9pPr>
          </a:lstStyle>
          <a:p>
            <a:pPr lvl="0"/>
            <a:r>
              <a:rPr lang="en-GB" noProof="0" dirty="0"/>
              <a:t>Click to add text                 Enter &amp; 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21" name="Subtitle Eyebrow">
            <a:extLst>
              <a:ext uri="{FF2B5EF4-FFF2-40B4-BE49-F238E27FC236}">
                <a16:creationId xmlns:a16="http://schemas.microsoft.com/office/drawing/2014/main" id="{2200C17D-0C81-49CE-8673-64BC37D47368}"/>
              </a:ext>
            </a:extLst>
          </p:cNvPr>
          <p:cNvSpPr>
            <a:spLocks noGrp="1"/>
          </p:cNvSpPr>
          <p:nvPr>
            <p:ph type="subTitle" idx="33" hasCustomPrompt="1"/>
          </p:nvPr>
        </p:nvSpPr>
        <p:spPr>
          <a:xfrm>
            <a:off x="404999" y="361364"/>
            <a:ext cx="1657800" cy="116100"/>
          </a:xfrm>
        </p:spPr>
        <p:txBody>
          <a:bodyPr/>
          <a:lstStyle>
            <a:lvl1pPr marL="0" indent="0" algn="l">
              <a:lnSpc>
                <a:spcPct val="100000"/>
              </a:lnSpc>
              <a:spcBef>
                <a:spcPts val="0"/>
              </a:spcBef>
              <a:spcAft>
                <a:spcPts val="0"/>
              </a:spcAft>
              <a:buFont typeface="Arial" panose="020B0604020202020204" pitchFamily="34" charset="0"/>
              <a:buChar char="​"/>
              <a:defRPr sz="675" b="0">
                <a:solidFill>
                  <a:schemeClr val="accent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dirty="0"/>
              <a:t>Click to add Eyebrow text</a:t>
            </a:r>
          </a:p>
        </p:txBody>
      </p:sp>
      <p:sp>
        <p:nvSpPr>
          <p:cNvPr id="17" name="Text Placeholder notes">
            <a:extLst>
              <a:ext uri="{FF2B5EF4-FFF2-40B4-BE49-F238E27FC236}">
                <a16:creationId xmlns:a16="http://schemas.microsoft.com/office/drawing/2014/main" id="{96722C69-3A89-4AF0-9262-9A43B1562829}"/>
              </a:ext>
            </a:extLst>
          </p:cNvPr>
          <p:cNvSpPr>
            <a:spLocks noGrp="1"/>
          </p:cNvSpPr>
          <p:nvPr>
            <p:ph type="body" sz="quarter" idx="17" hasCustomPrompt="1"/>
          </p:nvPr>
        </p:nvSpPr>
        <p:spPr>
          <a:xfrm>
            <a:off x="402333" y="4602957"/>
            <a:ext cx="1657800" cy="135544"/>
          </a:xfrm>
        </p:spPr>
        <p:txBody>
          <a:bodyPr anchor="b" anchorCtr="0"/>
          <a:lstStyle>
            <a:lvl1pPr marL="0" indent="0">
              <a:spcAft>
                <a:spcPts val="225"/>
              </a:spcAft>
              <a:buFont typeface="Arial" panose="020B0604020202020204" pitchFamily="34" charset="0"/>
              <a:buNone/>
              <a:defRPr sz="600" i="1"/>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en-GB" dirty="0"/>
              <a:t>Click to add notes</a:t>
            </a:r>
          </a:p>
        </p:txBody>
      </p:sp>
      <p:sp>
        <p:nvSpPr>
          <p:cNvPr id="12" name="Footer Placeholder 11">
            <a:extLst>
              <a:ext uri="{FF2B5EF4-FFF2-40B4-BE49-F238E27FC236}">
                <a16:creationId xmlns:a16="http://schemas.microsoft.com/office/drawing/2014/main" id="{335DA131-1B1A-4190-8E80-D3E5E3F6A578}"/>
              </a:ext>
            </a:extLst>
          </p:cNvPr>
          <p:cNvSpPr>
            <a:spLocks noGrp="1"/>
          </p:cNvSpPr>
          <p:nvPr>
            <p:ph type="ftr" sz="quarter" idx="25"/>
          </p:nvPr>
        </p:nvSpPr>
        <p:spPr>
          <a:xfrm>
            <a:off x="2770200" y="361364"/>
            <a:ext cx="2575706" cy="116100"/>
          </a:xfrm>
        </p:spPr>
        <p:txBody>
          <a:bodyPr/>
          <a:lstStyle/>
          <a:p>
            <a:endParaRPr lang="en-GB" dirty="0"/>
          </a:p>
        </p:txBody>
      </p:sp>
      <p:sp>
        <p:nvSpPr>
          <p:cNvPr id="18" name="Slide Number Placeholder 17">
            <a:extLst>
              <a:ext uri="{FF2B5EF4-FFF2-40B4-BE49-F238E27FC236}">
                <a16:creationId xmlns:a16="http://schemas.microsoft.com/office/drawing/2014/main" id="{F757291D-FDE8-4C50-A167-DF40C225CDDC}"/>
              </a:ext>
            </a:extLst>
          </p:cNvPr>
          <p:cNvSpPr>
            <a:spLocks noGrp="1"/>
          </p:cNvSpPr>
          <p:nvPr>
            <p:ph type="sldNum" sz="quarter" idx="26"/>
          </p:nvPr>
        </p:nvSpPr>
        <p:spPr/>
        <p:txBody>
          <a:bodyPr/>
          <a:lstStyle/>
          <a:p>
            <a:fld id="{23AA811B-2EBD-4900-905E-5BE206449611}" type="slidenum">
              <a:rPr lang="en-GB" smtClean="0"/>
              <a:pPr/>
              <a:t>‹#›</a:t>
            </a:fld>
            <a:endParaRPr lang="en-GB" dirty="0"/>
          </a:p>
        </p:txBody>
      </p:sp>
      <p:sp>
        <p:nvSpPr>
          <p:cNvPr id="16" name="Logo">
            <a:extLst>
              <a:ext uri="{FF2B5EF4-FFF2-40B4-BE49-F238E27FC236}">
                <a16:creationId xmlns:a16="http://schemas.microsoft.com/office/drawing/2014/main" id="{1D991517-4F1F-4B90-A823-51D612988493}"/>
              </a:ext>
            </a:extLst>
          </p:cNvPr>
          <p:cNvSpPr>
            <a:spLocks noChangeArrowheads="1"/>
          </p:cNvSpPr>
          <p:nvPr userDrawn="1"/>
        </p:nvSpPr>
        <p:spPr bwMode="auto">
          <a:xfrm>
            <a:off x="8367784" y="368699"/>
            <a:ext cx="370213" cy="76999"/>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accent1"/>
          </a:solidFill>
          <a:ln>
            <a:noFill/>
          </a:ln>
          <a:effectLst/>
        </p:spPr>
        <p:txBody>
          <a:bodyPr wrap="none" anchor="ctr"/>
          <a:lstStyle/>
          <a:p>
            <a:endParaRPr lang="en-GB" sz="1050" dirty="0"/>
          </a:p>
        </p:txBody>
      </p:sp>
    </p:spTree>
    <p:extLst>
      <p:ext uri="{BB962C8B-B14F-4D97-AF65-F5344CB8AC3E}">
        <p14:creationId xmlns:p14="http://schemas.microsoft.com/office/powerpoint/2010/main" val="3026325870"/>
      </p:ext>
    </p:extLst>
  </p:cSld>
  <p:clrMapOvr>
    <a:masterClrMapping/>
  </p:clrMapOvr>
  <p:extLst>
    <p:ext uri="{DCECCB84-F9BA-43D5-87BE-67443E8EF086}">
      <p15:sldGuideLst xmlns:p15="http://schemas.microsoft.com/office/powerpoint/2012/main">
        <p15:guide id="1" orient="horz" pos="1991">
          <p15:clr>
            <a:srgbClr val="FBAE40"/>
          </p15:clr>
        </p15:guide>
        <p15:guide id="2" orient="horz" pos="2215">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REPORTING 3A">
    <p:spTree>
      <p:nvGrpSpPr>
        <p:cNvPr id="1" name=""/>
        <p:cNvGrpSpPr/>
        <p:nvPr/>
      </p:nvGrpSpPr>
      <p:grpSpPr>
        <a:xfrm>
          <a:off x="0" y="0"/>
          <a:ext cx="0" cy="0"/>
          <a:chOff x="0" y="0"/>
          <a:chExt cx="0" cy="0"/>
        </a:xfrm>
      </p:grpSpPr>
      <p:sp>
        <p:nvSpPr>
          <p:cNvPr id="22" name="Background">
            <a:extLst>
              <a:ext uri="{FF2B5EF4-FFF2-40B4-BE49-F238E27FC236}">
                <a16:creationId xmlns:a16="http://schemas.microsoft.com/office/drawing/2014/main" id="{B0744E9F-B1FC-4975-861C-F38ECB7999EC}"/>
              </a:ext>
            </a:extLst>
          </p:cNvPr>
          <p:cNvSpPr/>
          <p:nvPr userDrawn="1"/>
        </p:nvSpPr>
        <p:spPr>
          <a:xfrm>
            <a:off x="0" y="0"/>
            <a:ext cx="9144900" cy="5146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noProof="0" dirty="0" err="1"/>
          </a:p>
        </p:txBody>
      </p:sp>
      <p:sp>
        <p:nvSpPr>
          <p:cNvPr id="23" name="Freeform: Shape 22">
            <a:extLst>
              <a:ext uri="{FF2B5EF4-FFF2-40B4-BE49-F238E27FC236}">
                <a16:creationId xmlns:a16="http://schemas.microsoft.com/office/drawing/2014/main" id="{0984714D-FB53-4871-9C91-3AF87337A74D}"/>
              </a:ext>
            </a:extLst>
          </p:cNvPr>
          <p:cNvSpPr/>
          <p:nvPr userDrawn="1"/>
        </p:nvSpPr>
        <p:spPr bwMode="white">
          <a:xfrm>
            <a:off x="2261813" y="0"/>
            <a:ext cx="6882187" cy="5143500"/>
          </a:xfrm>
          <a:custGeom>
            <a:avLst/>
            <a:gdLst>
              <a:gd name="connsiteX0" fmla="*/ 2 w 9007473"/>
              <a:gd name="connsiteY0" fmla="*/ 1865314 h 6858000"/>
              <a:gd name="connsiteX1" fmla="*/ 2 w 9007473"/>
              <a:gd name="connsiteY1" fmla="*/ 2093913 h 6858000"/>
              <a:gd name="connsiteX2" fmla="*/ 179926 w 9007473"/>
              <a:gd name="connsiteY2" fmla="*/ 1979614 h 6858000"/>
              <a:gd name="connsiteX3" fmla="*/ 0 w 9007473"/>
              <a:gd name="connsiteY3" fmla="*/ 0 h 6858000"/>
              <a:gd name="connsiteX4" fmla="*/ 9007473 w 9007473"/>
              <a:gd name="connsiteY4" fmla="*/ 0 h 6858000"/>
              <a:gd name="connsiteX5" fmla="*/ 9007473 w 9007473"/>
              <a:gd name="connsiteY5" fmla="*/ 6858000 h 6858000"/>
              <a:gd name="connsiteX6" fmla="*/ 0 w 90074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07473" h="6858000">
                <a:moveTo>
                  <a:pt x="2" y="1865314"/>
                </a:moveTo>
                <a:lnTo>
                  <a:pt x="2" y="2093913"/>
                </a:lnTo>
                <a:lnTo>
                  <a:pt x="179926" y="1979614"/>
                </a:lnTo>
                <a:close/>
                <a:moveTo>
                  <a:pt x="0" y="0"/>
                </a:moveTo>
                <a:lnTo>
                  <a:pt x="9007473" y="0"/>
                </a:lnTo>
                <a:lnTo>
                  <a:pt x="900747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050" dirty="0"/>
          </a:p>
        </p:txBody>
      </p:sp>
      <p:sp>
        <p:nvSpPr>
          <p:cNvPr id="2" name="Date Placeholder 1" hidden="1">
            <a:extLst>
              <a:ext uri="{FF2B5EF4-FFF2-40B4-BE49-F238E27FC236}">
                <a16:creationId xmlns:a16="http://schemas.microsoft.com/office/drawing/2014/main" id="{305BCBE0-A72F-44F9-B907-61C45B8CE45F}"/>
              </a:ext>
            </a:extLst>
          </p:cNvPr>
          <p:cNvSpPr>
            <a:spLocks noGrp="1"/>
          </p:cNvSpPr>
          <p:nvPr>
            <p:ph type="dt" sz="half" idx="24"/>
          </p:nvPr>
        </p:nvSpPr>
        <p:spPr/>
        <p:txBody>
          <a:bodyPr/>
          <a:lstStyle/>
          <a:p>
            <a:fld id="{683B8B7A-54F9-4ACE-8F2D-C91E2C23D26E}" type="datetime4">
              <a:rPr lang="en-GB" smtClean="0"/>
              <a:t>02 January 2023</a:t>
            </a:fld>
            <a:endParaRPr lang="en-GB" dirty="0"/>
          </a:p>
        </p:txBody>
      </p:sp>
      <p:sp>
        <p:nvSpPr>
          <p:cNvPr id="4" name="Title 3">
            <a:extLst>
              <a:ext uri="{FF2B5EF4-FFF2-40B4-BE49-F238E27FC236}">
                <a16:creationId xmlns:a16="http://schemas.microsoft.com/office/drawing/2014/main" id="{5DDF5836-A53C-4F9D-8208-19EFA158B21C}"/>
              </a:ext>
            </a:extLst>
          </p:cNvPr>
          <p:cNvSpPr>
            <a:spLocks noGrp="1"/>
          </p:cNvSpPr>
          <p:nvPr>
            <p:ph type="title" hasCustomPrompt="1"/>
          </p:nvPr>
        </p:nvSpPr>
        <p:spPr>
          <a:xfrm>
            <a:off x="405000" y="1012500"/>
            <a:ext cx="1657800" cy="1215000"/>
          </a:xfrm>
        </p:spPr>
        <p:txBody>
          <a:bodyPr/>
          <a:lstStyle>
            <a:lvl1pPr>
              <a:defRPr sz="1350"/>
            </a:lvl1pPr>
          </a:lstStyle>
          <a:p>
            <a:r>
              <a:rPr lang="en-GB" dirty="0"/>
              <a:t>Click to add title</a:t>
            </a:r>
          </a:p>
        </p:txBody>
      </p:sp>
      <p:sp>
        <p:nvSpPr>
          <p:cNvPr id="3" name="Content Placeholder 2"/>
          <p:cNvSpPr>
            <a:spLocks noGrp="1"/>
          </p:cNvSpPr>
          <p:nvPr>
            <p:ph idx="1" hasCustomPrompt="1"/>
          </p:nvPr>
        </p:nvSpPr>
        <p:spPr>
          <a:xfrm>
            <a:off x="405000" y="2295000"/>
            <a:ext cx="1657800" cy="2440800"/>
          </a:xfrm>
        </p:spPr>
        <p:txBody>
          <a:bodyPr/>
          <a:lstStyle>
            <a:lvl1pPr>
              <a:defRPr sz="1050"/>
            </a:lvl1pPr>
            <a:lvl2pPr>
              <a:defRPr sz="1050"/>
            </a:lvl2pPr>
            <a:lvl3pPr>
              <a:defRPr sz="1050"/>
            </a:lvl3pPr>
            <a:lvl4pPr>
              <a:defRPr sz="1050"/>
            </a:lvl4pPr>
            <a:lvl5pPr>
              <a:defRPr sz="1050"/>
            </a:lvl5pPr>
            <a:lvl6pPr>
              <a:defRPr sz="750"/>
            </a:lvl6pPr>
            <a:lvl7pPr>
              <a:defRPr sz="750"/>
            </a:lvl7pPr>
          </a:lstStyle>
          <a:p>
            <a:pPr lvl="0"/>
            <a:r>
              <a:rPr lang="en-GB" noProof="0" dirty="0"/>
              <a:t>Click to add text                 Enter &amp; 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2521800" y="674998"/>
            <a:ext cx="6215401" cy="1981800"/>
          </a:xfrm>
          <a:noFill/>
          <a:ln w="6350">
            <a:solidFill>
              <a:srgbClr val="E6E8ED"/>
            </a:solidFill>
          </a:ln>
        </p:spPr>
        <p:txBody>
          <a:bodyPr vert="horz" lIns="72000" tIns="72000" rIns="72000" bIns="72000" rtlCol="0">
            <a:noAutofit/>
          </a:bodyPr>
          <a:lstStyle>
            <a:lvl1pPr>
              <a:defRPr lang="en-US" noProof="0" dirty="0"/>
            </a:lvl1pPr>
            <a:lvl2pPr>
              <a:defRPr lang="en-US" noProof="0" dirty="0"/>
            </a:lvl2pPr>
            <a:lvl3pPr>
              <a:defRPr lang="en-US" noProof="0" dirty="0"/>
            </a:lvl3pPr>
            <a:lvl4pPr>
              <a:defRPr lang="en-US" noProof="0" dirty="0"/>
            </a:lvl4pPr>
            <a:lvl5pPr>
              <a:defRPr lang="en-US" noProof="0" dirty="0"/>
            </a:lvl5pPr>
            <a:lvl6pPr>
              <a:defRPr lang="en-US" noProof="0" dirty="0"/>
            </a:lvl6pPr>
            <a:lvl7pPr>
              <a:defRPr lang="en-US" noProof="0" dirty="0"/>
            </a:lvl7pPr>
            <a:lvl8pPr>
              <a:defRPr lang="en-US" noProof="0" dirty="0"/>
            </a:lvl8pPr>
            <a:lvl9pPr>
              <a:defRPr lang="en-US" noProof="0" dirty="0"/>
            </a:lvl9pPr>
          </a:lstStyle>
          <a:p>
            <a:pPr lvl="0"/>
            <a:r>
              <a:rPr lang="en-GB" noProof="0" dirty="0"/>
              <a:t>Click to add text                 Enter &amp; 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11" name="Content Placeholder 10">
            <a:extLst>
              <a:ext uri="{FF2B5EF4-FFF2-40B4-BE49-F238E27FC236}">
                <a16:creationId xmlns:a16="http://schemas.microsoft.com/office/drawing/2014/main" id="{0F68EC61-8561-4994-8A68-09675655FE31}"/>
              </a:ext>
            </a:extLst>
          </p:cNvPr>
          <p:cNvSpPr>
            <a:spLocks noGrp="1"/>
          </p:cNvSpPr>
          <p:nvPr>
            <p:ph sz="quarter" idx="14" hasCustomPrompt="1"/>
          </p:nvPr>
        </p:nvSpPr>
        <p:spPr>
          <a:xfrm>
            <a:off x="2521799" y="2781000"/>
            <a:ext cx="3040200" cy="1981800"/>
          </a:xfrm>
          <a:noFill/>
          <a:ln w="6350">
            <a:solidFill>
              <a:srgbClr val="E6E8ED"/>
            </a:solidFill>
          </a:ln>
        </p:spPr>
        <p:txBody>
          <a:bodyPr vert="horz" lIns="72000" tIns="72000" rIns="72000" bIns="72000" rtlCol="0">
            <a:noAutofit/>
          </a:bodyPr>
          <a:lstStyle>
            <a:lvl1pPr>
              <a:defRPr lang="en-US" noProof="0" dirty="0"/>
            </a:lvl1pPr>
            <a:lvl2pPr>
              <a:defRPr lang="en-US" noProof="0" dirty="0"/>
            </a:lvl2pPr>
            <a:lvl3pPr>
              <a:defRPr lang="en-US" noProof="0" dirty="0"/>
            </a:lvl3pPr>
            <a:lvl4pPr>
              <a:defRPr lang="en-US" noProof="0" dirty="0"/>
            </a:lvl4pPr>
            <a:lvl5pPr>
              <a:defRPr lang="en-US" noProof="0" dirty="0"/>
            </a:lvl5pPr>
            <a:lvl6pPr>
              <a:defRPr lang="en-US" noProof="0" dirty="0"/>
            </a:lvl6pPr>
            <a:lvl7pPr>
              <a:defRPr lang="en-US" noProof="0" dirty="0"/>
            </a:lvl7pPr>
            <a:lvl8pPr>
              <a:defRPr lang="en-US" noProof="0" dirty="0"/>
            </a:lvl8pPr>
            <a:lvl9pPr>
              <a:defRPr lang="en-US" noProof="0" dirty="0"/>
            </a:lvl9pPr>
          </a:lstStyle>
          <a:p>
            <a:pPr lvl="0"/>
            <a:r>
              <a:rPr lang="en-GB" noProof="0" dirty="0"/>
              <a:t>Click to add text                 Enter &amp; 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15" name="Content Placeholder 14">
            <a:extLst>
              <a:ext uri="{FF2B5EF4-FFF2-40B4-BE49-F238E27FC236}">
                <a16:creationId xmlns:a16="http://schemas.microsoft.com/office/drawing/2014/main" id="{F42111F8-D026-4080-A7D1-2BD64D26F371}"/>
              </a:ext>
            </a:extLst>
          </p:cNvPr>
          <p:cNvSpPr>
            <a:spLocks noGrp="1"/>
          </p:cNvSpPr>
          <p:nvPr>
            <p:ph sz="quarter" idx="16" hasCustomPrompt="1"/>
          </p:nvPr>
        </p:nvSpPr>
        <p:spPr>
          <a:xfrm>
            <a:off x="5699699" y="2781000"/>
            <a:ext cx="3040200" cy="1981800"/>
          </a:xfrm>
          <a:noFill/>
          <a:ln w="6350">
            <a:solidFill>
              <a:srgbClr val="E6E8ED"/>
            </a:solidFill>
          </a:ln>
        </p:spPr>
        <p:txBody>
          <a:bodyPr vert="horz" lIns="72000" tIns="72000" rIns="72000" bIns="72000" rtlCol="0">
            <a:noAutofit/>
          </a:bodyPr>
          <a:lstStyle>
            <a:lvl1pPr>
              <a:defRPr lang="en-US" noProof="0" dirty="0"/>
            </a:lvl1pPr>
            <a:lvl2pPr>
              <a:defRPr lang="en-US" noProof="0" dirty="0"/>
            </a:lvl2pPr>
            <a:lvl3pPr>
              <a:defRPr lang="en-US" noProof="0" dirty="0"/>
            </a:lvl3pPr>
            <a:lvl4pPr>
              <a:defRPr lang="en-US" noProof="0" dirty="0"/>
            </a:lvl4pPr>
            <a:lvl5pPr>
              <a:defRPr lang="en-US" noProof="0" dirty="0"/>
            </a:lvl5pPr>
            <a:lvl6pPr>
              <a:defRPr lang="en-US" noProof="0" dirty="0"/>
            </a:lvl6pPr>
            <a:lvl7pPr>
              <a:defRPr lang="en-US" noProof="0" dirty="0"/>
            </a:lvl7pPr>
            <a:lvl8pPr>
              <a:defRPr lang="en-US" noProof="0" dirty="0"/>
            </a:lvl8pPr>
            <a:lvl9pPr>
              <a:defRPr lang="en-US" noProof="0" dirty="0"/>
            </a:lvl9pPr>
          </a:lstStyle>
          <a:p>
            <a:pPr lvl="0"/>
            <a:r>
              <a:rPr lang="en-GB" noProof="0" dirty="0"/>
              <a:t>Click to add text                 Enter &amp; 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21" name="Subtitle Eyebrow">
            <a:extLst>
              <a:ext uri="{FF2B5EF4-FFF2-40B4-BE49-F238E27FC236}">
                <a16:creationId xmlns:a16="http://schemas.microsoft.com/office/drawing/2014/main" id="{2200C17D-0C81-49CE-8673-64BC37D47368}"/>
              </a:ext>
            </a:extLst>
          </p:cNvPr>
          <p:cNvSpPr>
            <a:spLocks noGrp="1"/>
          </p:cNvSpPr>
          <p:nvPr>
            <p:ph type="subTitle" idx="33" hasCustomPrompt="1"/>
          </p:nvPr>
        </p:nvSpPr>
        <p:spPr>
          <a:xfrm>
            <a:off x="404999" y="361364"/>
            <a:ext cx="1657800" cy="116100"/>
          </a:xfrm>
        </p:spPr>
        <p:txBody>
          <a:bodyPr/>
          <a:lstStyle>
            <a:lvl1pPr marL="0" indent="0" algn="l">
              <a:lnSpc>
                <a:spcPct val="100000"/>
              </a:lnSpc>
              <a:spcBef>
                <a:spcPts val="0"/>
              </a:spcBef>
              <a:spcAft>
                <a:spcPts val="0"/>
              </a:spcAft>
              <a:buFont typeface="Arial" panose="020B0604020202020204" pitchFamily="34" charset="0"/>
              <a:buChar char="​"/>
              <a:defRPr sz="675" b="0">
                <a:solidFill>
                  <a:schemeClr val="accent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dirty="0"/>
              <a:t>Click to add Eyebrow text</a:t>
            </a:r>
          </a:p>
        </p:txBody>
      </p:sp>
      <p:sp>
        <p:nvSpPr>
          <p:cNvPr id="17" name="Text Placeholder notes">
            <a:extLst>
              <a:ext uri="{FF2B5EF4-FFF2-40B4-BE49-F238E27FC236}">
                <a16:creationId xmlns:a16="http://schemas.microsoft.com/office/drawing/2014/main" id="{96722C69-3A89-4AF0-9262-9A43B1562829}"/>
              </a:ext>
            </a:extLst>
          </p:cNvPr>
          <p:cNvSpPr>
            <a:spLocks noGrp="1"/>
          </p:cNvSpPr>
          <p:nvPr>
            <p:ph type="body" sz="quarter" idx="17" hasCustomPrompt="1"/>
          </p:nvPr>
        </p:nvSpPr>
        <p:spPr>
          <a:xfrm>
            <a:off x="402333" y="4602957"/>
            <a:ext cx="1657800" cy="135544"/>
          </a:xfrm>
        </p:spPr>
        <p:txBody>
          <a:bodyPr anchor="b" anchorCtr="0"/>
          <a:lstStyle>
            <a:lvl1pPr marL="0" indent="0">
              <a:spcAft>
                <a:spcPts val="225"/>
              </a:spcAft>
              <a:buFont typeface="Arial" panose="020B0604020202020204" pitchFamily="34" charset="0"/>
              <a:buNone/>
              <a:defRPr sz="600" i="1"/>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en-GB" dirty="0"/>
              <a:t>Click to add notes</a:t>
            </a:r>
          </a:p>
        </p:txBody>
      </p:sp>
      <p:sp>
        <p:nvSpPr>
          <p:cNvPr id="12" name="Footer Placeholder 11">
            <a:extLst>
              <a:ext uri="{FF2B5EF4-FFF2-40B4-BE49-F238E27FC236}">
                <a16:creationId xmlns:a16="http://schemas.microsoft.com/office/drawing/2014/main" id="{335DA131-1B1A-4190-8E80-D3E5E3F6A578}"/>
              </a:ext>
            </a:extLst>
          </p:cNvPr>
          <p:cNvSpPr>
            <a:spLocks noGrp="1"/>
          </p:cNvSpPr>
          <p:nvPr>
            <p:ph type="ftr" sz="quarter" idx="25"/>
          </p:nvPr>
        </p:nvSpPr>
        <p:spPr>
          <a:xfrm>
            <a:off x="2770200" y="361364"/>
            <a:ext cx="2575706" cy="116100"/>
          </a:xfrm>
        </p:spPr>
        <p:txBody>
          <a:bodyPr/>
          <a:lstStyle/>
          <a:p>
            <a:endParaRPr lang="en-GB" dirty="0"/>
          </a:p>
        </p:txBody>
      </p:sp>
      <p:sp>
        <p:nvSpPr>
          <p:cNvPr id="18" name="Slide Number Placeholder 17">
            <a:extLst>
              <a:ext uri="{FF2B5EF4-FFF2-40B4-BE49-F238E27FC236}">
                <a16:creationId xmlns:a16="http://schemas.microsoft.com/office/drawing/2014/main" id="{F757291D-FDE8-4C50-A167-DF40C225CDDC}"/>
              </a:ext>
            </a:extLst>
          </p:cNvPr>
          <p:cNvSpPr>
            <a:spLocks noGrp="1"/>
          </p:cNvSpPr>
          <p:nvPr>
            <p:ph type="sldNum" sz="quarter" idx="26"/>
          </p:nvPr>
        </p:nvSpPr>
        <p:spPr/>
        <p:txBody>
          <a:bodyPr/>
          <a:lstStyle/>
          <a:p>
            <a:fld id="{23AA811B-2EBD-4900-905E-5BE206449611}" type="slidenum">
              <a:rPr lang="en-GB" smtClean="0"/>
              <a:pPr/>
              <a:t>‹#›</a:t>
            </a:fld>
            <a:endParaRPr lang="en-GB" dirty="0"/>
          </a:p>
        </p:txBody>
      </p:sp>
      <p:sp>
        <p:nvSpPr>
          <p:cNvPr id="16" name="Logo">
            <a:extLst>
              <a:ext uri="{FF2B5EF4-FFF2-40B4-BE49-F238E27FC236}">
                <a16:creationId xmlns:a16="http://schemas.microsoft.com/office/drawing/2014/main" id="{1D991517-4F1F-4B90-A823-51D612988493}"/>
              </a:ext>
            </a:extLst>
          </p:cNvPr>
          <p:cNvSpPr>
            <a:spLocks noChangeArrowheads="1"/>
          </p:cNvSpPr>
          <p:nvPr userDrawn="1"/>
        </p:nvSpPr>
        <p:spPr bwMode="auto">
          <a:xfrm>
            <a:off x="8367784" y="368699"/>
            <a:ext cx="370213" cy="76999"/>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accent1"/>
          </a:solidFill>
          <a:ln>
            <a:noFill/>
          </a:ln>
          <a:effectLst/>
        </p:spPr>
        <p:txBody>
          <a:bodyPr wrap="none" anchor="ctr"/>
          <a:lstStyle/>
          <a:p>
            <a:endParaRPr lang="en-GB" sz="1050" dirty="0"/>
          </a:p>
        </p:txBody>
      </p:sp>
    </p:spTree>
    <p:extLst>
      <p:ext uri="{BB962C8B-B14F-4D97-AF65-F5344CB8AC3E}">
        <p14:creationId xmlns:p14="http://schemas.microsoft.com/office/powerpoint/2010/main" val="1914053196"/>
      </p:ext>
    </p:extLst>
  </p:cSld>
  <p:clrMapOvr>
    <a:masterClrMapping/>
  </p:clrMapOvr>
  <p:extLst>
    <p:ext uri="{DCECCB84-F9BA-43D5-87BE-67443E8EF086}">
      <p15:sldGuideLst xmlns:p15="http://schemas.microsoft.com/office/powerpoint/2012/main">
        <p15:guide id="1" orient="horz" pos="1991">
          <p15:clr>
            <a:srgbClr val="FBAE40"/>
          </p15:clr>
        </p15:guide>
        <p15:guide id="2" orient="horz" pos="2215">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REPORTING 3B">
    <p:spTree>
      <p:nvGrpSpPr>
        <p:cNvPr id="1" name=""/>
        <p:cNvGrpSpPr/>
        <p:nvPr/>
      </p:nvGrpSpPr>
      <p:grpSpPr>
        <a:xfrm>
          <a:off x="0" y="0"/>
          <a:ext cx="0" cy="0"/>
          <a:chOff x="0" y="0"/>
          <a:chExt cx="0" cy="0"/>
        </a:xfrm>
      </p:grpSpPr>
      <p:sp>
        <p:nvSpPr>
          <p:cNvPr id="22" name="Background">
            <a:extLst>
              <a:ext uri="{FF2B5EF4-FFF2-40B4-BE49-F238E27FC236}">
                <a16:creationId xmlns:a16="http://schemas.microsoft.com/office/drawing/2014/main" id="{B0744E9F-B1FC-4975-861C-F38ECB7999EC}"/>
              </a:ext>
            </a:extLst>
          </p:cNvPr>
          <p:cNvSpPr/>
          <p:nvPr userDrawn="1"/>
        </p:nvSpPr>
        <p:spPr>
          <a:xfrm>
            <a:off x="0" y="0"/>
            <a:ext cx="9144900" cy="5146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noProof="0" dirty="0" err="1"/>
          </a:p>
        </p:txBody>
      </p:sp>
      <p:sp>
        <p:nvSpPr>
          <p:cNvPr id="23" name="Freeform: Shape 22">
            <a:extLst>
              <a:ext uri="{FF2B5EF4-FFF2-40B4-BE49-F238E27FC236}">
                <a16:creationId xmlns:a16="http://schemas.microsoft.com/office/drawing/2014/main" id="{0984714D-FB53-4871-9C91-3AF87337A74D}"/>
              </a:ext>
            </a:extLst>
          </p:cNvPr>
          <p:cNvSpPr/>
          <p:nvPr userDrawn="1"/>
        </p:nvSpPr>
        <p:spPr bwMode="white">
          <a:xfrm>
            <a:off x="2261813" y="0"/>
            <a:ext cx="6882187" cy="5143500"/>
          </a:xfrm>
          <a:custGeom>
            <a:avLst/>
            <a:gdLst>
              <a:gd name="connsiteX0" fmla="*/ 2 w 9007473"/>
              <a:gd name="connsiteY0" fmla="*/ 1865314 h 6858000"/>
              <a:gd name="connsiteX1" fmla="*/ 2 w 9007473"/>
              <a:gd name="connsiteY1" fmla="*/ 2093913 h 6858000"/>
              <a:gd name="connsiteX2" fmla="*/ 179926 w 9007473"/>
              <a:gd name="connsiteY2" fmla="*/ 1979614 h 6858000"/>
              <a:gd name="connsiteX3" fmla="*/ 0 w 9007473"/>
              <a:gd name="connsiteY3" fmla="*/ 0 h 6858000"/>
              <a:gd name="connsiteX4" fmla="*/ 9007473 w 9007473"/>
              <a:gd name="connsiteY4" fmla="*/ 0 h 6858000"/>
              <a:gd name="connsiteX5" fmla="*/ 9007473 w 9007473"/>
              <a:gd name="connsiteY5" fmla="*/ 6858000 h 6858000"/>
              <a:gd name="connsiteX6" fmla="*/ 0 w 90074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07473" h="6858000">
                <a:moveTo>
                  <a:pt x="2" y="1865314"/>
                </a:moveTo>
                <a:lnTo>
                  <a:pt x="2" y="2093913"/>
                </a:lnTo>
                <a:lnTo>
                  <a:pt x="179926" y="1979614"/>
                </a:lnTo>
                <a:close/>
                <a:moveTo>
                  <a:pt x="0" y="0"/>
                </a:moveTo>
                <a:lnTo>
                  <a:pt x="9007473" y="0"/>
                </a:lnTo>
                <a:lnTo>
                  <a:pt x="900747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050" dirty="0"/>
          </a:p>
        </p:txBody>
      </p:sp>
      <p:sp>
        <p:nvSpPr>
          <p:cNvPr id="2" name="Date Placeholder 1" hidden="1">
            <a:extLst>
              <a:ext uri="{FF2B5EF4-FFF2-40B4-BE49-F238E27FC236}">
                <a16:creationId xmlns:a16="http://schemas.microsoft.com/office/drawing/2014/main" id="{305BCBE0-A72F-44F9-B907-61C45B8CE45F}"/>
              </a:ext>
            </a:extLst>
          </p:cNvPr>
          <p:cNvSpPr>
            <a:spLocks noGrp="1"/>
          </p:cNvSpPr>
          <p:nvPr>
            <p:ph type="dt" sz="half" idx="24"/>
          </p:nvPr>
        </p:nvSpPr>
        <p:spPr/>
        <p:txBody>
          <a:bodyPr/>
          <a:lstStyle/>
          <a:p>
            <a:fld id="{683B8B7A-54F9-4ACE-8F2D-C91E2C23D26E}" type="datetime4">
              <a:rPr lang="en-GB" smtClean="0"/>
              <a:t>02 January 2023</a:t>
            </a:fld>
            <a:endParaRPr lang="en-GB" dirty="0"/>
          </a:p>
        </p:txBody>
      </p:sp>
      <p:sp>
        <p:nvSpPr>
          <p:cNvPr id="4" name="Title 3">
            <a:extLst>
              <a:ext uri="{FF2B5EF4-FFF2-40B4-BE49-F238E27FC236}">
                <a16:creationId xmlns:a16="http://schemas.microsoft.com/office/drawing/2014/main" id="{5DDF5836-A53C-4F9D-8208-19EFA158B21C}"/>
              </a:ext>
            </a:extLst>
          </p:cNvPr>
          <p:cNvSpPr>
            <a:spLocks noGrp="1"/>
          </p:cNvSpPr>
          <p:nvPr>
            <p:ph type="title" hasCustomPrompt="1"/>
          </p:nvPr>
        </p:nvSpPr>
        <p:spPr>
          <a:xfrm>
            <a:off x="405000" y="1012500"/>
            <a:ext cx="1657800" cy="1215000"/>
          </a:xfrm>
        </p:spPr>
        <p:txBody>
          <a:bodyPr/>
          <a:lstStyle>
            <a:lvl1pPr>
              <a:defRPr sz="1350"/>
            </a:lvl1pPr>
          </a:lstStyle>
          <a:p>
            <a:r>
              <a:rPr lang="en-GB" dirty="0"/>
              <a:t>Click to add title</a:t>
            </a:r>
          </a:p>
        </p:txBody>
      </p:sp>
      <p:sp>
        <p:nvSpPr>
          <p:cNvPr id="3" name="Content Placeholder 2"/>
          <p:cNvSpPr>
            <a:spLocks noGrp="1"/>
          </p:cNvSpPr>
          <p:nvPr>
            <p:ph idx="1" hasCustomPrompt="1"/>
          </p:nvPr>
        </p:nvSpPr>
        <p:spPr>
          <a:xfrm>
            <a:off x="405000" y="2295000"/>
            <a:ext cx="1657800" cy="2440800"/>
          </a:xfrm>
        </p:spPr>
        <p:txBody>
          <a:bodyPr/>
          <a:lstStyle>
            <a:lvl1pPr>
              <a:defRPr sz="1050"/>
            </a:lvl1pPr>
            <a:lvl2pPr>
              <a:defRPr sz="1050"/>
            </a:lvl2pPr>
            <a:lvl3pPr>
              <a:defRPr sz="1050"/>
            </a:lvl3pPr>
            <a:lvl4pPr>
              <a:defRPr sz="1050"/>
            </a:lvl4pPr>
            <a:lvl5pPr>
              <a:defRPr sz="1050"/>
            </a:lvl5pPr>
            <a:lvl6pPr>
              <a:defRPr sz="750"/>
            </a:lvl6pPr>
            <a:lvl7pPr>
              <a:defRPr sz="750"/>
            </a:lvl7pPr>
          </a:lstStyle>
          <a:p>
            <a:pPr lvl="0"/>
            <a:r>
              <a:rPr lang="en-GB" noProof="0" dirty="0"/>
              <a:t>Click to add text                 Enter &amp; 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2521800" y="674999"/>
            <a:ext cx="1981800" cy="4060801"/>
          </a:xfrm>
          <a:noFill/>
          <a:ln w="6350">
            <a:solidFill>
              <a:srgbClr val="E6E8ED"/>
            </a:solidFill>
          </a:ln>
        </p:spPr>
        <p:txBody>
          <a:bodyPr vert="horz" lIns="72000" tIns="72000" rIns="72000" bIns="72000" rtlCol="0">
            <a:noAutofit/>
          </a:bodyPr>
          <a:lstStyle>
            <a:lvl1pPr>
              <a:defRPr lang="en-US" noProof="0" dirty="0"/>
            </a:lvl1pPr>
            <a:lvl2pPr>
              <a:defRPr lang="en-US" noProof="0" dirty="0"/>
            </a:lvl2pPr>
            <a:lvl3pPr>
              <a:defRPr lang="en-US" noProof="0" dirty="0"/>
            </a:lvl3pPr>
            <a:lvl4pPr>
              <a:defRPr lang="en-US" noProof="0" dirty="0"/>
            </a:lvl4pPr>
            <a:lvl5pPr>
              <a:defRPr lang="en-US" noProof="0" dirty="0"/>
            </a:lvl5pPr>
            <a:lvl6pPr>
              <a:defRPr lang="en-US" noProof="0" dirty="0"/>
            </a:lvl6pPr>
            <a:lvl7pPr>
              <a:defRPr lang="en-US" noProof="0" dirty="0"/>
            </a:lvl7pPr>
            <a:lvl8pPr>
              <a:defRPr lang="en-US" noProof="0" dirty="0"/>
            </a:lvl8pPr>
            <a:lvl9pPr>
              <a:defRPr lang="en-US" noProof="0" dirty="0"/>
            </a:lvl9pPr>
          </a:lstStyle>
          <a:p>
            <a:pPr lvl="0"/>
            <a:r>
              <a:rPr lang="en-GB" noProof="0" dirty="0"/>
              <a:t>Click to add text                 Enter &amp; 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11" name="Content Placeholder 10">
            <a:extLst>
              <a:ext uri="{FF2B5EF4-FFF2-40B4-BE49-F238E27FC236}">
                <a16:creationId xmlns:a16="http://schemas.microsoft.com/office/drawing/2014/main" id="{0F68EC61-8561-4994-8A68-09675655FE31}"/>
              </a:ext>
            </a:extLst>
          </p:cNvPr>
          <p:cNvSpPr>
            <a:spLocks noGrp="1"/>
          </p:cNvSpPr>
          <p:nvPr>
            <p:ph sz="quarter" idx="14" hasCustomPrompt="1"/>
          </p:nvPr>
        </p:nvSpPr>
        <p:spPr>
          <a:xfrm>
            <a:off x="4641300" y="674999"/>
            <a:ext cx="1981800" cy="4060801"/>
          </a:xfrm>
          <a:noFill/>
          <a:ln w="6350">
            <a:solidFill>
              <a:srgbClr val="E6E8ED"/>
            </a:solidFill>
          </a:ln>
        </p:spPr>
        <p:txBody>
          <a:bodyPr vert="horz" lIns="72000" tIns="72000" rIns="72000" bIns="72000" rtlCol="0">
            <a:noAutofit/>
          </a:bodyPr>
          <a:lstStyle>
            <a:lvl1pPr>
              <a:defRPr lang="en-US" noProof="0" dirty="0"/>
            </a:lvl1pPr>
            <a:lvl2pPr>
              <a:defRPr lang="en-US" noProof="0" dirty="0"/>
            </a:lvl2pPr>
            <a:lvl3pPr>
              <a:defRPr lang="en-US" noProof="0" dirty="0"/>
            </a:lvl3pPr>
            <a:lvl4pPr>
              <a:defRPr lang="en-US" noProof="0" dirty="0"/>
            </a:lvl4pPr>
            <a:lvl5pPr>
              <a:defRPr lang="en-US" noProof="0" dirty="0"/>
            </a:lvl5pPr>
            <a:lvl6pPr>
              <a:defRPr lang="en-US" noProof="0" dirty="0"/>
            </a:lvl6pPr>
            <a:lvl7pPr>
              <a:defRPr lang="en-US" noProof="0" dirty="0"/>
            </a:lvl7pPr>
            <a:lvl8pPr>
              <a:defRPr lang="en-US" noProof="0" dirty="0"/>
            </a:lvl8pPr>
            <a:lvl9pPr>
              <a:defRPr lang="en-US" noProof="0" dirty="0"/>
            </a:lvl9pPr>
          </a:lstStyle>
          <a:p>
            <a:pPr lvl="0"/>
            <a:r>
              <a:rPr lang="en-GB" noProof="0" dirty="0"/>
              <a:t>Click to add text                 Enter &amp; 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15" name="Content Placeholder 14">
            <a:extLst>
              <a:ext uri="{FF2B5EF4-FFF2-40B4-BE49-F238E27FC236}">
                <a16:creationId xmlns:a16="http://schemas.microsoft.com/office/drawing/2014/main" id="{F42111F8-D026-4080-A7D1-2BD64D26F371}"/>
              </a:ext>
            </a:extLst>
          </p:cNvPr>
          <p:cNvSpPr>
            <a:spLocks noGrp="1"/>
          </p:cNvSpPr>
          <p:nvPr>
            <p:ph sz="quarter" idx="16" hasCustomPrompt="1"/>
          </p:nvPr>
        </p:nvSpPr>
        <p:spPr>
          <a:xfrm>
            <a:off x="6755400" y="674999"/>
            <a:ext cx="1981800" cy="4060801"/>
          </a:xfrm>
          <a:noFill/>
          <a:ln w="6350">
            <a:solidFill>
              <a:srgbClr val="E6E8ED"/>
            </a:solidFill>
          </a:ln>
        </p:spPr>
        <p:txBody>
          <a:bodyPr vert="horz" lIns="72000" tIns="72000" rIns="72000" bIns="72000" rtlCol="0">
            <a:noAutofit/>
          </a:bodyPr>
          <a:lstStyle>
            <a:lvl1pPr>
              <a:defRPr lang="en-US" noProof="0" dirty="0"/>
            </a:lvl1pPr>
            <a:lvl2pPr>
              <a:defRPr lang="en-US" noProof="0" dirty="0"/>
            </a:lvl2pPr>
            <a:lvl3pPr>
              <a:defRPr lang="en-US" noProof="0" dirty="0"/>
            </a:lvl3pPr>
            <a:lvl4pPr>
              <a:defRPr lang="en-US" noProof="0" dirty="0"/>
            </a:lvl4pPr>
            <a:lvl5pPr>
              <a:defRPr lang="en-US" noProof="0" dirty="0"/>
            </a:lvl5pPr>
            <a:lvl6pPr>
              <a:defRPr lang="en-US" noProof="0" dirty="0"/>
            </a:lvl6pPr>
            <a:lvl7pPr>
              <a:defRPr lang="en-US" noProof="0" dirty="0"/>
            </a:lvl7pPr>
            <a:lvl8pPr>
              <a:defRPr lang="en-US" noProof="0" dirty="0"/>
            </a:lvl8pPr>
            <a:lvl9pPr>
              <a:defRPr lang="en-US" noProof="0" dirty="0"/>
            </a:lvl9pPr>
          </a:lstStyle>
          <a:p>
            <a:pPr lvl="0"/>
            <a:r>
              <a:rPr lang="en-GB" noProof="0" dirty="0"/>
              <a:t>Click to add text                 Enter &amp; 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21" name="Subtitle Eyebrow">
            <a:extLst>
              <a:ext uri="{FF2B5EF4-FFF2-40B4-BE49-F238E27FC236}">
                <a16:creationId xmlns:a16="http://schemas.microsoft.com/office/drawing/2014/main" id="{2200C17D-0C81-49CE-8673-64BC37D47368}"/>
              </a:ext>
            </a:extLst>
          </p:cNvPr>
          <p:cNvSpPr>
            <a:spLocks noGrp="1"/>
          </p:cNvSpPr>
          <p:nvPr>
            <p:ph type="subTitle" idx="33" hasCustomPrompt="1"/>
          </p:nvPr>
        </p:nvSpPr>
        <p:spPr>
          <a:xfrm>
            <a:off x="404999" y="361364"/>
            <a:ext cx="1657800" cy="116100"/>
          </a:xfrm>
        </p:spPr>
        <p:txBody>
          <a:bodyPr/>
          <a:lstStyle>
            <a:lvl1pPr marL="0" indent="0" algn="l">
              <a:lnSpc>
                <a:spcPct val="100000"/>
              </a:lnSpc>
              <a:spcBef>
                <a:spcPts val="0"/>
              </a:spcBef>
              <a:spcAft>
                <a:spcPts val="0"/>
              </a:spcAft>
              <a:buFont typeface="Arial" panose="020B0604020202020204" pitchFamily="34" charset="0"/>
              <a:buChar char="​"/>
              <a:defRPr sz="675" b="0">
                <a:solidFill>
                  <a:schemeClr val="accent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dirty="0"/>
              <a:t>Click to add Eyebrow text</a:t>
            </a:r>
          </a:p>
        </p:txBody>
      </p:sp>
      <p:sp>
        <p:nvSpPr>
          <p:cNvPr id="17" name="Text Placeholder notes">
            <a:extLst>
              <a:ext uri="{FF2B5EF4-FFF2-40B4-BE49-F238E27FC236}">
                <a16:creationId xmlns:a16="http://schemas.microsoft.com/office/drawing/2014/main" id="{96722C69-3A89-4AF0-9262-9A43B1562829}"/>
              </a:ext>
            </a:extLst>
          </p:cNvPr>
          <p:cNvSpPr>
            <a:spLocks noGrp="1"/>
          </p:cNvSpPr>
          <p:nvPr>
            <p:ph type="body" sz="quarter" idx="17" hasCustomPrompt="1"/>
          </p:nvPr>
        </p:nvSpPr>
        <p:spPr>
          <a:xfrm>
            <a:off x="402333" y="4602957"/>
            <a:ext cx="1657800" cy="135544"/>
          </a:xfrm>
        </p:spPr>
        <p:txBody>
          <a:bodyPr anchor="b" anchorCtr="0"/>
          <a:lstStyle>
            <a:lvl1pPr marL="0" indent="0">
              <a:spcAft>
                <a:spcPts val="225"/>
              </a:spcAft>
              <a:buFont typeface="Arial" panose="020B0604020202020204" pitchFamily="34" charset="0"/>
              <a:buNone/>
              <a:defRPr sz="600" i="1"/>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en-GB" dirty="0"/>
              <a:t>Click to add notes</a:t>
            </a:r>
          </a:p>
        </p:txBody>
      </p:sp>
      <p:sp>
        <p:nvSpPr>
          <p:cNvPr id="12" name="Footer Placeholder 11">
            <a:extLst>
              <a:ext uri="{FF2B5EF4-FFF2-40B4-BE49-F238E27FC236}">
                <a16:creationId xmlns:a16="http://schemas.microsoft.com/office/drawing/2014/main" id="{335DA131-1B1A-4190-8E80-D3E5E3F6A578}"/>
              </a:ext>
            </a:extLst>
          </p:cNvPr>
          <p:cNvSpPr>
            <a:spLocks noGrp="1"/>
          </p:cNvSpPr>
          <p:nvPr>
            <p:ph type="ftr" sz="quarter" idx="25"/>
          </p:nvPr>
        </p:nvSpPr>
        <p:spPr>
          <a:xfrm>
            <a:off x="2770200" y="361364"/>
            <a:ext cx="2575706" cy="116100"/>
          </a:xfrm>
        </p:spPr>
        <p:txBody>
          <a:bodyPr/>
          <a:lstStyle/>
          <a:p>
            <a:endParaRPr lang="en-GB" dirty="0"/>
          </a:p>
        </p:txBody>
      </p:sp>
      <p:sp>
        <p:nvSpPr>
          <p:cNvPr id="18" name="Slide Number Placeholder 17">
            <a:extLst>
              <a:ext uri="{FF2B5EF4-FFF2-40B4-BE49-F238E27FC236}">
                <a16:creationId xmlns:a16="http://schemas.microsoft.com/office/drawing/2014/main" id="{F757291D-FDE8-4C50-A167-DF40C225CDDC}"/>
              </a:ext>
            </a:extLst>
          </p:cNvPr>
          <p:cNvSpPr>
            <a:spLocks noGrp="1"/>
          </p:cNvSpPr>
          <p:nvPr>
            <p:ph type="sldNum" sz="quarter" idx="26"/>
          </p:nvPr>
        </p:nvSpPr>
        <p:spPr/>
        <p:txBody>
          <a:bodyPr/>
          <a:lstStyle/>
          <a:p>
            <a:fld id="{23AA811B-2EBD-4900-905E-5BE206449611}" type="slidenum">
              <a:rPr lang="en-GB" smtClean="0"/>
              <a:pPr/>
              <a:t>‹#›</a:t>
            </a:fld>
            <a:endParaRPr lang="en-GB" dirty="0"/>
          </a:p>
        </p:txBody>
      </p:sp>
      <p:sp>
        <p:nvSpPr>
          <p:cNvPr id="16" name="Logo">
            <a:extLst>
              <a:ext uri="{FF2B5EF4-FFF2-40B4-BE49-F238E27FC236}">
                <a16:creationId xmlns:a16="http://schemas.microsoft.com/office/drawing/2014/main" id="{1D991517-4F1F-4B90-A823-51D612988493}"/>
              </a:ext>
            </a:extLst>
          </p:cNvPr>
          <p:cNvSpPr>
            <a:spLocks noChangeArrowheads="1"/>
          </p:cNvSpPr>
          <p:nvPr userDrawn="1"/>
        </p:nvSpPr>
        <p:spPr bwMode="auto">
          <a:xfrm>
            <a:off x="8367784" y="368699"/>
            <a:ext cx="370213" cy="76999"/>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accent1"/>
          </a:solidFill>
          <a:ln>
            <a:noFill/>
          </a:ln>
          <a:effectLst/>
        </p:spPr>
        <p:txBody>
          <a:bodyPr wrap="none" anchor="ctr"/>
          <a:lstStyle/>
          <a:p>
            <a:endParaRPr lang="en-GB" sz="1050" dirty="0"/>
          </a:p>
        </p:txBody>
      </p:sp>
    </p:spTree>
    <p:extLst>
      <p:ext uri="{BB962C8B-B14F-4D97-AF65-F5344CB8AC3E}">
        <p14:creationId xmlns:p14="http://schemas.microsoft.com/office/powerpoint/2010/main" val="589954164"/>
      </p:ext>
    </p:extLst>
  </p:cSld>
  <p:clrMapOvr>
    <a:masterClrMapping/>
  </p:clrMapOvr>
  <p:extLst>
    <p:ext uri="{DCECCB84-F9BA-43D5-87BE-67443E8EF086}">
      <p15:sldGuideLst xmlns:p15="http://schemas.microsoft.com/office/powerpoint/2012/main">
        <p15:guide id="1" orient="horz" pos="1991">
          <p15:clr>
            <a:srgbClr val="FBAE40"/>
          </p15:clr>
        </p15:guide>
        <p15:guide id="2" orient="horz" pos="2215">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REPORTING 4">
    <p:spTree>
      <p:nvGrpSpPr>
        <p:cNvPr id="1" name=""/>
        <p:cNvGrpSpPr/>
        <p:nvPr/>
      </p:nvGrpSpPr>
      <p:grpSpPr>
        <a:xfrm>
          <a:off x="0" y="0"/>
          <a:ext cx="0" cy="0"/>
          <a:chOff x="0" y="0"/>
          <a:chExt cx="0" cy="0"/>
        </a:xfrm>
      </p:grpSpPr>
      <p:sp>
        <p:nvSpPr>
          <p:cNvPr id="22" name="Background">
            <a:extLst>
              <a:ext uri="{FF2B5EF4-FFF2-40B4-BE49-F238E27FC236}">
                <a16:creationId xmlns:a16="http://schemas.microsoft.com/office/drawing/2014/main" id="{B0744E9F-B1FC-4975-861C-F38ECB7999EC}"/>
              </a:ext>
            </a:extLst>
          </p:cNvPr>
          <p:cNvSpPr/>
          <p:nvPr userDrawn="1"/>
        </p:nvSpPr>
        <p:spPr>
          <a:xfrm>
            <a:off x="0" y="0"/>
            <a:ext cx="9144900" cy="5146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noProof="0" dirty="0" err="1"/>
          </a:p>
        </p:txBody>
      </p:sp>
      <p:sp>
        <p:nvSpPr>
          <p:cNvPr id="23" name="Freeform: Shape 22">
            <a:extLst>
              <a:ext uri="{FF2B5EF4-FFF2-40B4-BE49-F238E27FC236}">
                <a16:creationId xmlns:a16="http://schemas.microsoft.com/office/drawing/2014/main" id="{0984714D-FB53-4871-9C91-3AF87337A74D}"/>
              </a:ext>
            </a:extLst>
          </p:cNvPr>
          <p:cNvSpPr/>
          <p:nvPr userDrawn="1"/>
        </p:nvSpPr>
        <p:spPr bwMode="white">
          <a:xfrm>
            <a:off x="2261813" y="0"/>
            <a:ext cx="6882187" cy="5143500"/>
          </a:xfrm>
          <a:custGeom>
            <a:avLst/>
            <a:gdLst>
              <a:gd name="connsiteX0" fmla="*/ 2 w 9007473"/>
              <a:gd name="connsiteY0" fmla="*/ 1865314 h 6858000"/>
              <a:gd name="connsiteX1" fmla="*/ 2 w 9007473"/>
              <a:gd name="connsiteY1" fmla="*/ 2093913 h 6858000"/>
              <a:gd name="connsiteX2" fmla="*/ 179926 w 9007473"/>
              <a:gd name="connsiteY2" fmla="*/ 1979614 h 6858000"/>
              <a:gd name="connsiteX3" fmla="*/ 0 w 9007473"/>
              <a:gd name="connsiteY3" fmla="*/ 0 h 6858000"/>
              <a:gd name="connsiteX4" fmla="*/ 9007473 w 9007473"/>
              <a:gd name="connsiteY4" fmla="*/ 0 h 6858000"/>
              <a:gd name="connsiteX5" fmla="*/ 9007473 w 9007473"/>
              <a:gd name="connsiteY5" fmla="*/ 6858000 h 6858000"/>
              <a:gd name="connsiteX6" fmla="*/ 0 w 90074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07473" h="6858000">
                <a:moveTo>
                  <a:pt x="2" y="1865314"/>
                </a:moveTo>
                <a:lnTo>
                  <a:pt x="2" y="2093913"/>
                </a:lnTo>
                <a:lnTo>
                  <a:pt x="179926" y="1979614"/>
                </a:lnTo>
                <a:close/>
                <a:moveTo>
                  <a:pt x="0" y="0"/>
                </a:moveTo>
                <a:lnTo>
                  <a:pt x="9007473" y="0"/>
                </a:lnTo>
                <a:lnTo>
                  <a:pt x="900747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050" dirty="0"/>
          </a:p>
        </p:txBody>
      </p:sp>
      <p:sp>
        <p:nvSpPr>
          <p:cNvPr id="2" name="Date Placeholder 1" hidden="1">
            <a:extLst>
              <a:ext uri="{FF2B5EF4-FFF2-40B4-BE49-F238E27FC236}">
                <a16:creationId xmlns:a16="http://schemas.microsoft.com/office/drawing/2014/main" id="{305BCBE0-A72F-44F9-B907-61C45B8CE45F}"/>
              </a:ext>
            </a:extLst>
          </p:cNvPr>
          <p:cNvSpPr>
            <a:spLocks noGrp="1"/>
          </p:cNvSpPr>
          <p:nvPr>
            <p:ph type="dt" sz="half" idx="24"/>
          </p:nvPr>
        </p:nvSpPr>
        <p:spPr/>
        <p:txBody>
          <a:bodyPr/>
          <a:lstStyle/>
          <a:p>
            <a:fld id="{683B8B7A-54F9-4ACE-8F2D-C91E2C23D26E}" type="datetime4">
              <a:rPr lang="en-GB" smtClean="0"/>
              <a:t>02 January 2023</a:t>
            </a:fld>
            <a:endParaRPr lang="en-GB" dirty="0"/>
          </a:p>
        </p:txBody>
      </p:sp>
      <p:sp>
        <p:nvSpPr>
          <p:cNvPr id="4" name="Title 3">
            <a:extLst>
              <a:ext uri="{FF2B5EF4-FFF2-40B4-BE49-F238E27FC236}">
                <a16:creationId xmlns:a16="http://schemas.microsoft.com/office/drawing/2014/main" id="{5DDF5836-A53C-4F9D-8208-19EFA158B21C}"/>
              </a:ext>
            </a:extLst>
          </p:cNvPr>
          <p:cNvSpPr>
            <a:spLocks noGrp="1"/>
          </p:cNvSpPr>
          <p:nvPr>
            <p:ph type="title" hasCustomPrompt="1"/>
          </p:nvPr>
        </p:nvSpPr>
        <p:spPr>
          <a:xfrm>
            <a:off x="405000" y="1012500"/>
            <a:ext cx="1657800" cy="1215000"/>
          </a:xfrm>
        </p:spPr>
        <p:txBody>
          <a:bodyPr/>
          <a:lstStyle>
            <a:lvl1pPr>
              <a:defRPr sz="1350"/>
            </a:lvl1pPr>
          </a:lstStyle>
          <a:p>
            <a:r>
              <a:rPr lang="en-GB" dirty="0"/>
              <a:t>Click to add title</a:t>
            </a:r>
          </a:p>
        </p:txBody>
      </p:sp>
      <p:sp>
        <p:nvSpPr>
          <p:cNvPr id="3" name="Content Placeholder 2"/>
          <p:cNvSpPr>
            <a:spLocks noGrp="1"/>
          </p:cNvSpPr>
          <p:nvPr>
            <p:ph idx="1" hasCustomPrompt="1"/>
          </p:nvPr>
        </p:nvSpPr>
        <p:spPr>
          <a:xfrm>
            <a:off x="405000" y="2295000"/>
            <a:ext cx="1657800" cy="2440800"/>
          </a:xfrm>
        </p:spPr>
        <p:txBody>
          <a:bodyPr/>
          <a:lstStyle>
            <a:lvl1pPr>
              <a:defRPr sz="1050"/>
            </a:lvl1pPr>
            <a:lvl2pPr>
              <a:defRPr sz="1050"/>
            </a:lvl2pPr>
            <a:lvl3pPr>
              <a:defRPr sz="1050"/>
            </a:lvl3pPr>
            <a:lvl4pPr>
              <a:defRPr sz="1050"/>
            </a:lvl4pPr>
            <a:lvl5pPr>
              <a:defRPr sz="1050"/>
            </a:lvl5pPr>
            <a:lvl6pPr>
              <a:defRPr sz="750"/>
            </a:lvl6pPr>
            <a:lvl7pPr>
              <a:defRPr sz="750"/>
            </a:lvl7pPr>
          </a:lstStyle>
          <a:p>
            <a:pPr lvl="0"/>
            <a:r>
              <a:rPr lang="en-GB" noProof="0" dirty="0"/>
              <a:t>Click to add text                 Enter &amp; 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2521800" y="674999"/>
            <a:ext cx="3040200" cy="1957500"/>
          </a:xfrm>
          <a:noFill/>
          <a:ln w="6350">
            <a:solidFill>
              <a:srgbClr val="E6E8ED"/>
            </a:solidFill>
          </a:ln>
        </p:spPr>
        <p:txBody>
          <a:bodyPr vert="horz" lIns="72000" tIns="72000" rIns="72000" bIns="72000" rtlCol="0">
            <a:noAutofit/>
          </a:bodyPr>
          <a:lstStyle>
            <a:lvl1pPr>
              <a:defRPr lang="en-US" noProof="0" dirty="0"/>
            </a:lvl1pPr>
            <a:lvl2pPr>
              <a:defRPr lang="en-US" noProof="0" dirty="0"/>
            </a:lvl2pPr>
            <a:lvl3pPr>
              <a:defRPr lang="en-US" noProof="0" dirty="0"/>
            </a:lvl3pPr>
            <a:lvl4pPr>
              <a:defRPr lang="en-US" noProof="0" dirty="0"/>
            </a:lvl4pPr>
            <a:lvl5pPr>
              <a:defRPr lang="en-US" noProof="0" dirty="0"/>
            </a:lvl5pPr>
            <a:lvl6pPr>
              <a:defRPr lang="en-US" noProof="0" dirty="0"/>
            </a:lvl6pPr>
            <a:lvl7pPr>
              <a:defRPr lang="en-US" noProof="0" dirty="0"/>
            </a:lvl7pPr>
            <a:lvl8pPr>
              <a:defRPr lang="en-US" noProof="0" dirty="0"/>
            </a:lvl8pPr>
            <a:lvl9pPr>
              <a:defRPr lang="en-US" noProof="0" dirty="0"/>
            </a:lvl9pPr>
          </a:lstStyle>
          <a:p>
            <a:pPr lvl="0"/>
            <a:r>
              <a:rPr lang="en-GB" noProof="0" dirty="0"/>
              <a:t>Click to add text                 </a:t>
            </a:r>
            <a:br>
              <a:rPr lang="en-GB" noProof="0" dirty="0"/>
            </a:br>
            <a:r>
              <a:rPr lang="en-GB" noProof="0" dirty="0"/>
              <a:t>Enter &amp; 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5" name="Content Placeholder 4">
            <a:extLst>
              <a:ext uri="{FF2B5EF4-FFF2-40B4-BE49-F238E27FC236}">
                <a16:creationId xmlns:a16="http://schemas.microsoft.com/office/drawing/2014/main" id="{63173555-621B-4368-85A5-D9E165C76349}"/>
              </a:ext>
            </a:extLst>
          </p:cNvPr>
          <p:cNvSpPr>
            <a:spLocks noGrp="1"/>
          </p:cNvSpPr>
          <p:nvPr>
            <p:ph sz="quarter" idx="13" hasCustomPrompt="1"/>
          </p:nvPr>
        </p:nvSpPr>
        <p:spPr>
          <a:xfrm>
            <a:off x="2521800" y="2781000"/>
            <a:ext cx="3040200" cy="1957500"/>
          </a:xfrm>
          <a:noFill/>
          <a:ln w="6350">
            <a:solidFill>
              <a:srgbClr val="E6E8ED"/>
            </a:solidFill>
          </a:ln>
        </p:spPr>
        <p:txBody>
          <a:bodyPr vert="horz" lIns="72000" tIns="72000" rIns="72000" bIns="72000" rtlCol="0">
            <a:noAutofit/>
          </a:bodyPr>
          <a:lstStyle>
            <a:lvl1pPr>
              <a:defRPr lang="en-US" noProof="0" dirty="0"/>
            </a:lvl1pPr>
            <a:lvl2pPr>
              <a:defRPr lang="en-US" noProof="0" dirty="0"/>
            </a:lvl2pPr>
            <a:lvl3pPr>
              <a:defRPr lang="en-US" noProof="0" dirty="0"/>
            </a:lvl3pPr>
            <a:lvl4pPr>
              <a:defRPr lang="en-US" noProof="0" dirty="0"/>
            </a:lvl4pPr>
            <a:lvl5pPr>
              <a:defRPr lang="en-US" noProof="0" dirty="0"/>
            </a:lvl5pPr>
            <a:lvl6pPr>
              <a:defRPr lang="en-US" noProof="0" dirty="0"/>
            </a:lvl6pPr>
            <a:lvl7pPr>
              <a:defRPr lang="en-US" noProof="0" dirty="0"/>
            </a:lvl7pPr>
            <a:lvl8pPr>
              <a:defRPr lang="en-US" noProof="0" dirty="0"/>
            </a:lvl8pPr>
            <a:lvl9pPr>
              <a:defRPr lang="en-US" noProof="0" dirty="0"/>
            </a:lvl9pPr>
          </a:lstStyle>
          <a:p>
            <a:pPr lvl="0"/>
            <a:r>
              <a:rPr lang="en-GB" noProof="0" dirty="0"/>
              <a:t>Click to add text                 </a:t>
            </a:r>
            <a:br>
              <a:rPr lang="en-GB" noProof="0" dirty="0"/>
            </a:br>
            <a:r>
              <a:rPr lang="en-GB" noProof="0" dirty="0"/>
              <a:t>Enter &amp; 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11" name="Content Placeholder 10">
            <a:extLst>
              <a:ext uri="{FF2B5EF4-FFF2-40B4-BE49-F238E27FC236}">
                <a16:creationId xmlns:a16="http://schemas.microsoft.com/office/drawing/2014/main" id="{0F68EC61-8561-4994-8A68-09675655FE31}"/>
              </a:ext>
            </a:extLst>
          </p:cNvPr>
          <p:cNvSpPr>
            <a:spLocks noGrp="1"/>
          </p:cNvSpPr>
          <p:nvPr>
            <p:ph sz="quarter" idx="14" hasCustomPrompt="1"/>
          </p:nvPr>
        </p:nvSpPr>
        <p:spPr>
          <a:xfrm>
            <a:off x="5698575" y="674999"/>
            <a:ext cx="3040200" cy="1957500"/>
          </a:xfrm>
          <a:noFill/>
          <a:ln w="6350">
            <a:solidFill>
              <a:srgbClr val="E6E8ED"/>
            </a:solidFill>
          </a:ln>
        </p:spPr>
        <p:txBody>
          <a:bodyPr vert="horz" lIns="72000" tIns="72000" rIns="72000" bIns="72000" rtlCol="0">
            <a:noAutofit/>
          </a:bodyPr>
          <a:lstStyle>
            <a:lvl1pPr>
              <a:defRPr lang="en-US" noProof="0" dirty="0"/>
            </a:lvl1pPr>
            <a:lvl2pPr>
              <a:defRPr lang="en-US" noProof="0" dirty="0"/>
            </a:lvl2pPr>
            <a:lvl3pPr>
              <a:defRPr lang="en-US" noProof="0" dirty="0"/>
            </a:lvl3pPr>
            <a:lvl4pPr>
              <a:defRPr lang="en-US" noProof="0" dirty="0"/>
            </a:lvl4pPr>
            <a:lvl5pPr>
              <a:defRPr lang="en-US" noProof="0" dirty="0"/>
            </a:lvl5pPr>
            <a:lvl6pPr>
              <a:defRPr lang="en-US" noProof="0" dirty="0"/>
            </a:lvl6pPr>
            <a:lvl7pPr>
              <a:defRPr lang="en-US" noProof="0" dirty="0"/>
            </a:lvl7pPr>
            <a:lvl8pPr>
              <a:defRPr lang="en-US" noProof="0" dirty="0"/>
            </a:lvl8pPr>
            <a:lvl9pPr>
              <a:defRPr lang="en-US" noProof="0" dirty="0"/>
            </a:lvl9pPr>
          </a:lstStyle>
          <a:p>
            <a:pPr lvl="0"/>
            <a:r>
              <a:rPr lang="en-GB" noProof="0" dirty="0"/>
              <a:t>Click to add text                 </a:t>
            </a:r>
            <a:br>
              <a:rPr lang="en-GB" noProof="0" dirty="0"/>
            </a:br>
            <a:r>
              <a:rPr lang="en-GB" noProof="0" dirty="0"/>
              <a:t>Enter &amp; 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13" name="Content Placeholder 12">
            <a:extLst>
              <a:ext uri="{FF2B5EF4-FFF2-40B4-BE49-F238E27FC236}">
                <a16:creationId xmlns:a16="http://schemas.microsoft.com/office/drawing/2014/main" id="{180BF4E0-B153-411A-B8D8-A592C7C565FF}"/>
              </a:ext>
            </a:extLst>
          </p:cNvPr>
          <p:cNvSpPr>
            <a:spLocks noGrp="1"/>
          </p:cNvSpPr>
          <p:nvPr>
            <p:ph sz="quarter" idx="15" hasCustomPrompt="1"/>
          </p:nvPr>
        </p:nvSpPr>
        <p:spPr>
          <a:xfrm>
            <a:off x="5698575" y="2781000"/>
            <a:ext cx="3040200" cy="1957500"/>
          </a:xfrm>
          <a:noFill/>
          <a:ln w="6350">
            <a:solidFill>
              <a:srgbClr val="E6E8ED"/>
            </a:solidFill>
          </a:ln>
        </p:spPr>
        <p:txBody>
          <a:bodyPr vert="horz" lIns="72000" tIns="72000" rIns="72000" bIns="72000" rtlCol="0">
            <a:noAutofit/>
          </a:bodyPr>
          <a:lstStyle>
            <a:lvl1pPr>
              <a:defRPr lang="en-US" noProof="0" dirty="0"/>
            </a:lvl1pPr>
            <a:lvl2pPr>
              <a:defRPr lang="en-US" noProof="0" dirty="0"/>
            </a:lvl2pPr>
            <a:lvl3pPr>
              <a:defRPr lang="en-US" noProof="0" dirty="0"/>
            </a:lvl3pPr>
            <a:lvl4pPr>
              <a:defRPr lang="en-US" noProof="0" dirty="0"/>
            </a:lvl4pPr>
            <a:lvl5pPr>
              <a:defRPr lang="en-US" noProof="0" dirty="0"/>
            </a:lvl5pPr>
            <a:lvl6pPr>
              <a:defRPr lang="en-US" noProof="0" dirty="0"/>
            </a:lvl6pPr>
            <a:lvl7pPr>
              <a:defRPr lang="en-US" noProof="0" dirty="0"/>
            </a:lvl7pPr>
            <a:lvl8pPr>
              <a:defRPr lang="en-US" noProof="0" dirty="0"/>
            </a:lvl8pPr>
            <a:lvl9pPr>
              <a:defRPr lang="en-US" noProof="0" dirty="0"/>
            </a:lvl9pPr>
          </a:lstStyle>
          <a:p>
            <a:pPr lvl="0"/>
            <a:r>
              <a:rPr lang="en-GB" noProof="0" dirty="0"/>
              <a:t>Click to add text                 </a:t>
            </a:r>
            <a:br>
              <a:rPr lang="en-GB" noProof="0" dirty="0"/>
            </a:br>
            <a:r>
              <a:rPr lang="en-GB" noProof="0" dirty="0"/>
              <a:t>Enter &amp; 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21" name="Subtitle Eyebrow">
            <a:extLst>
              <a:ext uri="{FF2B5EF4-FFF2-40B4-BE49-F238E27FC236}">
                <a16:creationId xmlns:a16="http://schemas.microsoft.com/office/drawing/2014/main" id="{2200C17D-0C81-49CE-8673-64BC37D47368}"/>
              </a:ext>
            </a:extLst>
          </p:cNvPr>
          <p:cNvSpPr>
            <a:spLocks noGrp="1"/>
          </p:cNvSpPr>
          <p:nvPr>
            <p:ph type="subTitle" idx="33" hasCustomPrompt="1"/>
          </p:nvPr>
        </p:nvSpPr>
        <p:spPr>
          <a:xfrm>
            <a:off x="404999" y="361364"/>
            <a:ext cx="1657800" cy="116100"/>
          </a:xfrm>
        </p:spPr>
        <p:txBody>
          <a:bodyPr/>
          <a:lstStyle>
            <a:lvl1pPr marL="0" indent="0" algn="l">
              <a:lnSpc>
                <a:spcPct val="100000"/>
              </a:lnSpc>
              <a:spcBef>
                <a:spcPts val="0"/>
              </a:spcBef>
              <a:spcAft>
                <a:spcPts val="0"/>
              </a:spcAft>
              <a:buFont typeface="Arial" panose="020B0604020202020204" pitchFamily="34" charset="0"/>
              <a:buChar char="​"/>
              <a:defRPr sz="675" b="0">
                <a:solidFill>
                  <a:schemeClr val="accent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dirty="0"/>
              <a:t>Click to add Eyebrow text</a:t>
            </a:r>
          </a:p>
        </p:txBody>
      </p:sp>
      <p:sp>
        <p:nvSpPr>
          <p:cNvPr id="17" name="Text Placeholder notes">
            <a:extLst>
              <a:ext uri="{FF2B5EF4-FFF2-40B4-BE49-F238E27FC236}">
                <a16:creationId xmlns:a16="http://schemas.microsoft.com/office/drawing/2014/main" id="{96722C69-3A89-4AF0-9262-9A43B1562829}"/>
              </a:ext>
            </a:extLst>
          </p:cNvPr>
          <p:cNvSpPr>
            <a:spLocks noGrp="1"/>
          </p:cNvSpPr>
          <p:nvPr>
            <p:ph type="body" sz="quarter" idx="17" hasCustomPrompt="1"/>
          </p:nvPr>
        </p:nvSpPr>
        <p:spPr>
          <a:xfrm>
            <a:off x="402333" y="4602957"/>
            <a:ext cx="1657800" cy="135544"/>
          </a:xfrm>
        </p:spPr>
        <p:txBody>
          <a:bodyPr anchor="b" anchorCtr="0"/>
          <a:lstStyle>
            <a:lvl1pPr marL="0" indent="0">
              <a:spcAft>
                <a:spcPts val="225"/>
              </a:spcAft>
              <a:buFont typeface="Arial" panose="020B0604020202020204" pitchFamily="34" charset="0"/>
              <a:buNone/>
              <a:defRPr sz="600" i="1"/>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en-GB" dirty="0"/>
              <a:t>Click to add notes</a:t>
            </a:r>
          </a:p>
        </p:txBody>
      </p:sp>
      <p:sp>
        <p:nvSpPr>
          <p:cNvPr id="12" name="Footer Placeholder 11">
            <a:extLst>
              <a:ext uri="{FF2B5EF4-FFF2-40B4-BE49-F238E27FC236}">
                <a16:creationId xmlns:a16="http://schemas.microsoft.com/office/drawing/2014/main" id="{335DA131-1B1A-4190-8E80-D3E5E3F6A578}"/>
              </a:ext>
            </a:extLst>
          </p:cNvPr>
          <p:cNvSpPr>
            <a:spLocks noGrp="1"/>
          </p:cNvSpPr>
          <p:nvPr>
            <p:ph type="ftr" sz="quarter" idx="25"/>
          </p:nvPr>
        </p:nvSpPr>
        <p:spPr>
          <a:xfrm>
            <a:off x="2770200" y="361364"/>
            <a:ext cx="2575706" cy="116100"/>
          </a:xfrm>
        </p:spPr>
        <p:txBody>
          <a:bodyPr/>
          <a:lstStyle/>
          <a:p>
            <a:endParaRPr lang="en-GB" dirty="0"/>
          </a:p>
        </p:txBody>
      </p:sp>
      <p:sp>
        <p:nvSpPr>
          <p:cNvPr id="18" name="Slide Number Placeholder 17">
            <a:extLst>
              <a:ext uri="{FF2B5EF4-FFF2-40B4-BE49-F238E27FC236}">
                <a16:creationId xmlns:a16="http://schemas.microsoft.com/office/drawing/2014/main" id="{F757291D-FDE8-4C50-A167-DF40C225CDDC}"/>
              </a:ext>
            </a:extLst>
          </p:cNvPr>
          <p:cNvSpPr>
            <a:spLocks noGrp="1"/>
          </p:cNvSpPr>
          <p:nvPr>
            <p:ph type="sldNum" sz="quarter" idx="26"/>
          </p:nvPr>
        </p:nvSpPr>
        <p:spPr/>
        <p:txBody>
          <a:bodyPr/>
          <a:lstStyle/>
          <a:p>
            <a:fld id="{23AA811B-2EBD-4900-905E-5BE206449611}" type="slidenum">
              <a:rPr lang="en-GB" smtClean="0"/>
              <a:pPr/>
              <a:t>‹#›</a:t>
            </a:fld>
            <a:endParaRPr lang="en-GB" dirty="0"/>
          </a:p>
        </p:txBody>
      </p:sp>
      <p:sp>
        <p:nvSpPr>
          <p:cNvPr id="16" name="Logo">
            <a:extLst>
              <a:ext uri="{FF2B5EF4-FFF2-40B4-BE49-F238E27FC236}">
                <a16:creationId xmlns:a16="http://schemas.microsoft.com/office/drawing/2014/main" id="{1D991517-4F1F-4B90-A823-51D612988493}"/>
              </a:ext>
            </a:extLst>
          </p:cNvPr>
          <p:cNvSpPr>
            <a:spLocks noChangeArrowheads="1"/>
          </p:cNvSpPr>
          <p:nvPr userDrawn="1"/>
        </p:nvSpPr>
        <p:spPr bwMode="auto">
          <a:xfrm>
            <a:off x="8367784" y="368699"/>
            <a:ext cx="370213" cy="76999"/>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accent1"/>
          </a:solidFill>
          <a:ln>
            <a:noFill/>
          </a:ln>
          <a:effectLst/>
        </p:spPr>
        <p:txBody>
          <a:bodyPr wrap="none" anchor="ctr"/>
          <a:lstStyle/>
          <a:p>
            <a:endParaRPr lang="en-GB" sz="1050" dirty="0"/>
          </a:p>
        </p:txBody>
      </p:sp>
    </p:spTree>
    <p:extLst>
      <p:ext uri="{BB962C8B-B14F-4D97-AF65-F5344CB8AC3E}">
        <p14:creationId xmlns:p14="http://schemas.microsoft.com/office/powerpoint/2010/main" val="1167054228"/>
      </p:ext>
    </p:extLst>
  </p:cSld>
  <p:clrMapOvr>
    <a:masterClrMapping/>
  </p:clrMapOvr>
  <p:extLst>
    <p:ext uri="{DCECCB84-F9BA-43D5-87BE-67443E8EF086}">
      <p15:sldGuideLst xmlns:p15="http://schemas.microsoft.com/office/powerpoint/2012/main">
        <p15:guide id="1" orient="horz" pos="1991">
          <p15:clr>
            <a:srgbClr val="FBAE40"/>
          </p15:clr>
        </p15:guide>
        <p15:guide id="2" orient="horz" pos="2215">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REPORTING 5">
    <p:spTree>
      <p:nvGrpSpPr>
        <p:cNvPr id="1" name=""/>
        <p:cNvGrpSpPr/>
        <p:nvPr/>
      </p:nvGrpSpPr>
      <p:grpSpPr>
        <a:xfrm>
          <a:off x="0" y="0"/>
          <a:ext cx="0" cy="0"/>
          <a:chOff x="0" y="0"/>
          <a:chExt cx="0" cy="0"/>
        </a:xfrm>
      </p:grpSpPr>
      <p:sp>
        <p:nvSpPr>
          <p:cNvPr id="22" name="Background">
            <a:extLst>
              <a:ext uri="{FF2B5EF4-FFF2-40B4-BE49-F238E27FC236}">
                <a16:creationId xmlns:a16="http://schemas.microsoft.com/office/drawing/2014/main" id="{B0744E9F-B1FC-4975-861C-F38ECB7999EC}"/>
              </a:ext>
            </a:extLst>
          </p:cNvPr>
          <p:cNvSpPr/>
          <p:nvPr userDrawn="1"/>
        </p:nvSpPr>
        <p:spPr>
          <a:xfrm>
            <a:off x="0" y="0"/>
            <a:ext cx="9144900" cy="5146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noProof="0" dirty="0" err="1"/>
          </a:p>
        </p:txBody>
      </p:sp>
      <p:sp>
        <p:nvSpPr>
          <p:cNvPr id="23" name="Freeform: Shape 22">
            <a:extLst>
              <a:ext uri="{FF2B5EF4-FFF2-40B4-BE49-F238E27FC236}">
                <a16:creationId xmlns:a16="http://schemas.microsoft.com/office/drawing/2014/main" id="{0984714D-FB53-4871-9C91-3AF87337A74D}"/>
              </a:ext>
            </a:extLst>
          </p:cNvPr>
          <p:cNvSpPr/>
          <p:nvPr userDrawn="1"/>
        </p:nvSpPr>
        <p:spPr bwMode="white">
          <a:xfrm>
            <a:off x="2261813" y="0"/>
            <a:ext cx="6882187" cy="5143500"/>
          </a:xfrm>
          <a:custGeom>
            <a:avLst/>
            <a:gdLst>
              <a:gd name="connsiteX0" fmla="*/ 2 w 9007473"/>
              <a:gd name="connsiteY0" fmla="*/ 1865314 h 6858000"/>
              <a:gd name="connsiteX1" fmla="*/ 2 w 9007473"/>
              <a:gd name="connsiteY1" fmla="*/ 2093913 h 6858000"/>
              <a:gd name="connsiteX2" fmla="*/ 179926 w 9007473"/>
              <a:gd name="connsiteY2" fmla="*/ 1979614 h 6858000"/>
              <a:gd name="connsiteX3" fmla="*/ 0 w 9007473"/>
              <a:gd name="connsiteY3" fmla="*/ 0 h 6858000"/>
              <a:gd name="connsiteX4" fmla="*/ 9007473 w 9007473"/>
              <a:gd name="connsiteY4" fmla="*/ 0 h 6858000"/>
              <a:gd name="connsiteX5" fmla="*/ 9007473 w 9007473"/>
              <a:gd name="connsiteY5" fmla="*/ 6858000 h 6858000"/>
              <a:gd name="connsiteX6" fmla="*/ 0 w 90074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07473" h="6858000">
                <a:moveTo>
                  <a:pt x="2" y="1865314"/>
                </a:moveTo>
                <a:lnTo>
                  <a:pt x="2" y="2093913"/>
                </a:lnTo>
                <a:lnTo>
                  <a:pt x="179926" y="1979614"/>
                </a:lnTo>
                <a:close/>
                <a:moveTo>
                  <a:pt x="0" y="0"/>
                </a:moveTo>
                <a:lnTo>
                  <a:pt x="9007473" y="0"/>
                </a:lnTo>
                <a:lnTo>
                  <a:pt x="900747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050" dirty="0"/>
          </a:p>
        </p:txBody>
      </p:sp>
      <p:sp>
        <p:nvSpPr>
          <p:cNvPr id="2" name="Date Placeholder 1" hidden="1">
            <a:extLst>
              <a:ext uri="{FF2B5EF4-FFF2-40B4-BE49-F238E27FC236}">
                <a16:creationId xmlns:a16="http://schemas.microsoft.com/office/drawing/2014/main" id="{305BCBE0-A72F-44F9-B907-61C45B8CE45F}"/>
              </a:ext>
            </a:extLst>
          </p:cNvPr>
          <p:cNvSpPr>
            <a:spLocks noGrp="1"/>
          </p:cNvSpPr>
          <p:nvPr>
            <p:ph type="dt" sz="half" idx="24"/>
          </p:nvPr>
        </p:nvSpPr>
        <p:spPr/>
        <p:txBody>
          <a:bodyPr/>
          <a:lstStyle/>
          <a:p>
            <a:fld id="{683B8B7A-54F9-4ACE-8F2D-C91E2C23D26E}" type="datetime4">
              <a:rPr lang="en-GB" smtClean="0"/>
              <a:t>02 January 2023</a:t>
            </a:fld>
            <a:endParaRPr lang="en-GB" dirty="0"/>
          </a:p>
        </p:txBody>
      </p:sp>
      <p:sp>
        <p:nvSpPr>
          <p:cNvPr id="4" name="Title 3">
            <a:extLst>
              <a:ext uri="{FF2B5EF4-FFF2-40B4-BE49-F238E27FC236}">
                <a16:creationId xmlns:a16="http://schemas.microsoft.com/office/drawing/2014/main" id="{5DDF5836-A53C-4F9D-8208-19EFA158B21C}"/>
              </a:ext>
            </a:extLst>
          </p:cNvPr>
          <p:cNvSpPr>
            <a:spLocks noGrp="1"/>
          </p:cNvSpPr>
          <p:nvPr>
            <p:ph type="title" hasCustomPrompt="1"/>
          </p:nvPr>
        </p:nvSpPr>
        <p:spPr>
          <a:xfrm>
            <a:off x="405000" y="1012500"/>
            <a:ext cx="1657800" cy="1215000"/>
          </a:xfrm>
        </p:spPr>
        <p:txBody>
          <a:bodyPr/>
          <a:lstStyle>
            <a:lvl1pPr>
              <a:defRPr sz="1350"/>
            </a:lvl1pPr>
          </a:lstStyle>
          <a:p>
            <a:r>
              <a:rPr lang="en-GB" dirty="0"/>
              <a:t>Click to add title</a:t>
            </a:r>
          </a:p>
        </p:txBody>
      </p:sp>
      <p:sp>
        <p:nvSpPr>
          <p:cNvPr id="3" name="Content Placeholder 2"/>
          <p:cNvSpPr>
            <a:spLocks noGrp="1"/>
          </p:cNvSpPr>
          <p:nvPr>
            <p:ph idx="1" hasCustomPrompt="1"/>
          </p:nvPr>
        </p:nvSpPr>
        <p:spPr>
          <a:xfrm>
            <a:off x="405000" y="2295000"/>
            <a:ext cx="1657800" cy="2440800"/>
          </a:xfrm>
        </p:spPr>
        <p:txBody>
          <a:bodyPr/>
          <a:lstStyle>
            <a:lvl1pPr>
              <a:defRPr sz="1050"/>
            </a:lvl1pPr>
            <a:lvl2pPr>
              <a:defRPr sz="1050"/>
            </a:lvl2pPr>
            <a:lvl3pPr>
              <a:defRPr sz="1050"/>
            </a:lvl3pPr>
            <a:lvl4pPr>
              <a:defRPr sz="1050"/>
            </a:lvl4pPr>
            <a:lvl5pPr>
              <a:defRPr sz="1050"/>
            </a:lvl5pPr>
            <a:lvl6pPr>
              <a:defRPr sz="750"/>
            </a:lvl6pPr>
            <a:lvl7pPr>
              <a:defRPr sz="750"/>
            </a:lvl7pPr>
          </a:lstStyle>
          <a:p>
            <a:pPr lvl="0"/>
            <a:r>
              <a:rPr lang="en-GB" noProof="0" dirty="0"/>
              <a:t>Click to add text                 Enter &amp; 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2521800" y="674999"/>
            <a:ext cx="1981800" cy="1957500"/>
          </a:xfrm>
          <a:noFill/>
          <a:ln w="6350">
            <a:solidFill>
              <a:srgbClr val="E6E8ED"/>
            </a:solidFill>
          </a:ln>
        </p:spPr>
        <p:txBody>
          <a:bodyPr vert="horz" lIns="72000" tIns="72000" rIns="72000" bIns="72000" rtlCol="0">
            <a:noAutofit/>
          </a:bodyPr>
          <a:lstStyle>
            <a:lvl1pPr>
              <a:defRPr lang="en-US" noProof="0" dirty="0"/>
            </a:lvl1pPr>
            <a:lvl2pPr>
              <a:defRPr lang="en-US" noProof="0" dirty="0"/>
            </a:lvl2pPr>
            <a:lvl3pPr>
              <a:defRPr lang="en-US" noProof="0" dirty="0"/>
            </a:lvl3pPr>
            <a:lvl4pPr>
              <a:defRPr lang="en-US" noProof="0" dirty="0"/>
            </a:lvl4pPr>
            <a:lvl5pPr>
              <a:defRPr lang="en-US" noProof="0" dirty="0"/>
            </a:lvl5pPr>
            <a:lvl6pPr>
              <a:defRPr lang="en-US" noProof="0" dirty="0"/>
            </a:lvl6pPr>
            <a:lvl7pPr>
              <a:defRPr lang="en-US" noProof="0" dirty="0"/>
            </a:lvl7pPr>
            <a:lvl8pPr>
              <a:defRPr lang="en-US" noProof="0" dirty="0"/>
            </a:lvl8pPr>
            <a:lvl9pPr>
              <a:defRPr lang="en-US" noProof="0" dirty="0"/>
            </a:lvl9pPr>
          </a:lstStyle>
          <a:p>
            <a:pPr lvl="0"/>
            <a:r>
              <a:rPr lang="en-GB" noProof="0" dirty="0"/>
              <a:t>Click to add text                 Enter &amp; 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5" name="Content Placeholder 4">
            <a:extLst>
              <a:ext uri="{FF2B5EF4-FFF2-40B4-BE49-F238E27FC236}">
                <a16:creationId xmlns:a16="http://schemas.microsoft.com/office/drawing/2014/main" id="{63173555-621B-4368-85A5-D9E165C76349}"/>
              </a:ext>
            </a:extLst>
          </p:cNvPr>
          <p:cNvSpPr>
            <a:spLocks noGrp="1"/>
          </p:cNvSpPr>
          <p:nvPr>
            <p:ph sz="quarter" idx="13" hasCustomPrompt="1"/>
          </p:nvPr>
        </p:nvSpPr>
        <p:spPr>
          <a:xfrm>
            <a:off x="2521800" y="2781000"/>
            <a:ext cx="1981800" cy="1957500"/>
          </a:xfrm>
          <a:noFill/>
          <a:ln w="6350">
            <a:solidFill>
              <a:srgbClr val="E6E8ED"/>
            </a:solidFill>
          </a:ln>
        </p:spPr>
        <p:txBody>
          <a:bodyPr vert="horz" lIns="72000" tIns="72000" rIns="72000" bIns="72000" rtlCol="0">
            <a:noAutofit/>
          </a:bodyPr>
          <a:lstStyle>
            <a:lvl1pPr>
              <a:defRPr lang="en-US" noProof="0" dirty="0"/>
            </a:lvl1pPr>
            <a:lvl2pPr>
              <a:defRPr lang="en-US" noProof="0" dirty="0"/>
            </a:lvl2pPr>
            <a:lvl3pPr>
              <a:defRPr lang="en-US" noProof="0" dirty="0"/>
            </a:lvl3pPr>
            <a:lvl4pPr>
              <a:defRPr lang="en-US" noProof="0" dirty="0"/>
            </a:lvl4pPr>
            <a:lvl5pPr>
              <a:defRPr lang="en-US" noProof="0" dirty="0"/>
            </a:lvl5pPr>
            <a:lvl6pPr>
              <a:defRPr lang="en-US" noProof="0" dirty="0"/>
            </a:lvl6pPr>
            <a:lvl7pPr>
              <a:defRPr lang="en-US" noProof="0" dirty="0"/>
            </a:lvl7pPr>
            <a:lvl8pPr>
              <a:defRPr lang="en-US" noProof="0" dirty="0"/>
            </a:lvl8pPr>
            <a:lvl9pPr>
              <a:defRPr lang="en-US" noProof="0" dirty="0"/>
            </a:lvl9pPr>
          </a:lstStyle>
          <a:p>
            <a:pPr lvl="0"/>
            <a:r>
              <a:rPr lang="en-GB" noProof="0" dirty="0"/>
              <a:t>Click to add text                 Enter &amp; 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11" name="Content Placeholder 10">
            <a:extLst>
              <a:ext uri="{FF2B5EF4-FFF2-40B4-BE49-F238E27FC236}">
                <a16:creationId xmlns:a16="http://schemas.microsoft.com/office/drawing/2014/main" id="{0F68EC61-8561-4994-8A68-09675655FE31}"/>
              </a:ext>
            </a:extLst>
          </p:cNvPr>
          <p:cNvSpPr>
            <a:spLocks noGrp="1"/>
          </p:cNvSpPr>
          <p:nvPr>
            <p:ph sz="quarter" idx="14" hasCustomPrompt="1"/>
          </p:nvPr>
        </p:nvSpPr>
        <p:spPr>
          <a:xfrm>
            <a:off x="4641300" y="674999"/>
            <a:ext cx="1981800" cy="4060801"/>
          </a:xfrm>
          <a:noFill/>
          <a:ln w="6350">
            <a:solidFill>
              <a:srgbClr val="E6E8ED"/>
            </a:solidFill>
          </a:ln>
        </p:spPr>
        <p:txBody>
          <a:bodyPr vert="horz" lIns="72000" tIns="72000" rIns="72000" bIns="72000" rtlCol="0">
            <a:noAutofit/>
          </a:bodyPr>
          <a:lstStyle>
            <a:lvl1pPr>
              <a:defRPr lang="en-US" noProof="0" dirty="0"/>
            </a:lvl1pPr>
            <a:lvl2pPr>
              <a:defRPr lang="en-US" noProof="0" dirty="0"/>
            </a:lvl2pPr>
            <a:lvl3pPr>
              <a:defRPr lang="en-US" noProof="0" dirty="0"/>
            </a:lvl3pPr>
            <a:lvl4pPr>
              <a:defRPr lang="en-US" noProof="0" dirty="0"/>
            </a:lvl4pPr>
            <a:lvl5pPr>
              <a:defRPr lang="en-US" noProof="0" dirty="0"/>
            </a:lvl5pPr>
            <a:lvl6pPr>
              <a:defRPr lang="en-US" noProof="0" dirty="0"/>
            </a:lvl6pPr>
            <a:lvl7pPr>
              <a:defRPr lang="en-US" noProof="0" dirty="0"/>
            </a:lvl7pPr>
            <a:lvl8pPr>
              <a:defRPr lang="en-US" noProof="0" dirty="0"/>
            </a:lvl8pPr>
            <a:lvl9pPr>
              <a:defRPr lang="en-US" noProof="0" dirty="0"/>
            </a:lvl9pPr>
          </a:lstStyle>
          <a:p>
            <a:pPr lvl="0"/>
            <a:r>
              <a:rPr lang="en-GB" noProof="0" dirty="0"/>
              <a:t>Click to add text                 Enter &amp; 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15" name="Content Placeholder 14">
            <a:extLst>
              <a:ext uri="{FF2B5EF4-FFF2-40B4-BE49-F238E27FC236}">
                <a16:creationId xmlns:a16="http://schemas.microsoft.com/office/drawing/2014/main" id="{F42111F8-D026-4080-A7D1-2BD64D26F371}"/>
              </a:ext>
            </a:extLst>
          </p:cNvPr>
          <p:cNvSpPr>
            <a:spLocks noGrp="1"/>
          </p:cNvSpPr>
          <p:nvPr>
            <p:ph sz="quarter" idx="16" hasCustomPrompt="1"/>
          </p:nvPr>
        </p:nvSpPr>
        <p:spPr>
          <a:xfrm>
            <a:off x="6755400" y="674999"/>
            <a:ext cx="1981800" cy="1957500"/>
          </a:xfrm>
          <a:noFill/>
          <a:ln w="6350">
            <a:solidFill>
              <a:srgbClr val="E6E8ED"/>
            </a:solidFill>
          </a:ln>
        </p:spPr>
        <p:txBody>
          <a:bodyPr vert="horz" lIns="72000" tIns="72000" rIns="72000" bIns="72000" rtlCol="0">
            <a:noAutofit/>
          </a:bodyPr>
          <a:lstStyle>
            <a:lvl1pPr>
              <a:defRPr lang="en-US" noProof="0" dirty="0"/>
            </a:lvl1pPr>
            <a:lvl2pPr>
              <a:defRPr lang="en-US" noProof="0" dirty="0"/>
            </a:lvl2pPr>
            <a:lvl3pPr>
              <a:defRPr lang="en-US" noProof="0" dirty="0"/>
            </a:lvl3pPr>
            <a:lvl4pPr>
              <a:defRPr lang="en-US" noProof="0" dirty="0"/>
            </a:lvl4pPr>
            <a:lvl5pPr>
              <a:defRPr lang="en-US" noProof="0" dirty="0"/>
            </a:lvl5pPr>
            <a:lvl6pPr>
              <a:defRPr lang="en-US" noProof="0" dirty="0"/>
            </a:lvl6pPr>
            <a:lvl7pPr>
              <a:defRPr lang="en-US" noProof="0" dirty="0"/>
            </a:lvl7pPr>
            <a:lvl8pPr>
              <a:defRPr lang="en-US" noProof="0" dirty="0"/>
            </a:lvl8pPr>
            <a:lvl9pPr>
              <a:defRPr lang="en-US" noProof="0" dirty="0"/>
            </a:lvl9pPr>
          </a:lstStyle>
          <a:p>
            <a:pPr lvl="0"/>
            <a:r>
              <a:rPr lang="en-GB" noProof="0" dirty="0"/>
              <a:t>Click to add text                 Enter &amp; 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21" name="Subtitle Eyebrow">
            <a:extLst>
              <a:ext uri="{FF2B5EF4-FFF2-40B4-BE49-F238E27FC236}">
                <a16:creationId xmlns:a16="http://schemas.microsoft.com/office/drawing/2014/main" id="{2200C17D-0C81-49CE-8673-64BC37D47368}"/>
              </a:ext>
            </a:extLst>
          </p:cNvPr>
          <p:cNvSpPr>
            <a:spLocks noGrp="1"/>
          </p:cNvSpPr>
          <p:nvPr>
            <p:ph type="subTitle" idx="33" hasCustomPrompt="1"/>
          </p:nvPr>
        </p:nvSpPr>
        <p:spPr>
          <a:xfrm>
            <a:off x="404999" y="361364"/>
            <a:ext cx="1657800" cy="116100"/>
          </a:xfrm>
        </p:spPr>
        <p:txBody>
          <a:bodyPr/>
          <a:lstStyle>
            <a:lvl1pPr marL="0" indent="0" algn="l">
              <a:lnSpc>
                <a:spcPct val="100000"/>
              </a:lnSpc>
              <a:spcBef>
                <a:spcPts val="0"/>
              </a:spcBef>
              <a:spcAft>
                <a:spcPts val="0"/>
              </a:spcAft>
              <a:buFont typeface="Arial" panose="020B0604020202020204" pitchFamily="34" charset="0"/>
              <a:buChar char="​"/>
              <a:defRPr sz="675" b="0">
                <a:solidFill>
                  <a:schemeClr val="accent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dirty="0"/>
              <a:t>Click to add Eyebrow text</a:t>
            </a:r>
          </a:p>
        </p:txBody>
      </p:sp>
      <p:sp>
        <p:nvSpPr>
          <p:cNvPr id="17" name="Text Placeholder notes">
            <a:extLst>
              <a:ext uri="{FF2B5EF4-FFF2-40B4-BE49-F238E27FC236}">
                <a16:creationId xmlns:a16="http://schemas.microsoft.com/office/drawing/2014/main" id="{96722C69-3A89-4AF0-9262-9A43B1562829}"/>
              </a:ext>
            </a:extLst>
          </p:cNvPr>
          <p:cNvSpPr>
            <a:spLocks noGrp="1"/>
          </p:cNvSpPr>
          <p:nvPr>
            <p:ph type="body" sz="quarter" idx="17" hasCustomPrompt="1"/>
          </p:nvPr>
        </p:nvSpPr>
        <p:spPr>
          <a:xfrm>
            <a:off x="402333" y="4602957"/>
            <a:ext cx="1657800" cy="135544"/>
          </a:xfrm>
        </p:spPr>
        <p:txBody>
          <a:bodyPr anchor="b" anchorCtr="0"/>
          <a:lstStyle>
            <a:lvl1pPr marL="0" indent="0">
              <a:spcAft>
                <a:spcPts val="225"/>
              </a:spcAft>
              <a:buFont typeface="Arial" panose="020B0604020202020204" pitchFamily="34" charset="0"/>
              <a:buNone/>
              <a:defRPr sz="600" i="1"/>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en-GB" dirty="0"/>
              <a:t>Click to add notes</a:t>
            </a:r>
          </a:p>
        </p:txBody>
      </p:sp>
      <p:sp>
        <p:nvSpPr>
          <p:cNvPr id="12" name="Footer Placeholder 11">
            <a:extLst>
              <a:ext uri="{FF2B5EF4-FFF2-40B4-BE49-F238E27FC236}">
                <a16:creationId xmlns:a16="http://schemas.microsoft.com/office/drawing/2014/main" id="{335DA131-1B1A-4190-8E80-D3E5E3F6A578}"/>
              </a:ext>
            </a:extLst>
          </p:cNvPr>
          <p:cNvSpPr>
            <a:spLocks noGrp="1"/>
          </p:cNvSpPr>
          <p:nvPr>
            <p:ph type="ftr" sz="quarter" idx="25"/>
          </p:nvPr>
        </p:nvSpPr>
        <p:spPr>
          <a:xfrm>
            <a:off x="2770200" y="361364"/>
            <a:ext cx="2575706" cy="116100"/>
          </a:xfrm>
        </p:spPr>
        <p:txBody>
          <a:bodyPr/>
          <a:lstStyle/>
          <a:p>
            <a:endParaRPr lang="en-GB" dirty="0"/>
          </a:p>
        </p:txBody>
      </p:sp>
      <p:sp>
        <p:nvSpPr>
          <p:cNvPr id="18" name="Slide Number Placeholder 17">
            <a:extLst>
              <a:ext uri="{FF2B5EF4-FFF2-40B4-BE49-F238E27FC236}">
                <a16:creationId xmlns:a16="http://schemas.microsoft.com/office/drawing/2014/main" id="{F757291D-FDE8-4C50-A167-DF40C225CDDC}"/>
              </a:ext>
            </a:extLst>
          </p:cNvPr>
          <p:cNvSpPr>
            <a:spLocks noGrp="1"/>
          </p:cNvSpPr>
          <p:nvPr>
            <p:ph type="sldNum" sz="quarter" idx="26"/>
          </p:nvPr>
        </p:nvSpPr>
        <p:spPr/>
        <p:txBody>
          <a:bodyPr/>
          <a:lstStyle/>
          <a:p>
            <a:fld id="{23AA811B-2EBD-4900-905E-5BE206449611}" type="slidenum">
              <a:rPr lang="en-GB" smtClean="0"/>
              <a:pPr/>
              <a:t>‹#›</a:t>
            </a:fld>
            <a:endParaRPr lang="en-GB" dirty="0"/>
          </a:p>
        </p:txBody>
      </p:sp>
      <p:sp>
        <p:nvSpPr>
          <p:cNvPr id="16" name="Logo">
            <a:extLst>
              <a:ext uri="{FF2B5EF4-FFF2-40B4-BE49-F238E27FC236}">
                <a16:creationId xmlns:a16="http://schemas.microsoft.com/office/drawing/2014/main" id="{1D991517-4F1F-4B90-A823-51D612988493}"/>
              </a:ext>
            </a:extLst>
          </p:cNvPr>
          <p:cNvSpPr>
            <a:spLocks noChangeArrowheads="1"/>
          </p:cNvSpPr>
          <p:nvPr userDrawn="1"/>
        </p:nvSpPr>
        <p:spPr bwMode="auto">
          <a:xfrm>
            <a:off x="8367784" y="368699"/>
            <a:ext cx="370213" cy="76999"/>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accent1"/>
          </a:solidFill>
          <a:ln>
            <a:noFill/>
          </a:ln>
          <a:effectLst/>
        </p:spPr>
        <p:txBody>
          <a:bodyPr wrap="none" anchor="ctr"/>
          <a:lstStyle/>
          <a:p>
            <a:endParaRPr lang="en-GB" sz="1050" dirty="0"/>
          </a:p>
        </p:txBody>
      </p:sp>
      <p:sp>
        <p:nvSpPr>
          <p:cNvPr id="14" name="Content Placeholder 13">
            <a:extLst>
              <a:ext uri="{FF2B5EF4-FFF2-40B4-BE49-F238E27FC236}">
                <a16:creationId xmlns:a16="http://schemas.microsoft.com/office/drawing/2014/main" id="{0FAE8613-4119-4561-88AB-2E9B4624A797}"/>
              </a:ext>
            </a:extLst>
          </p:cNvPr>
          <p:cNvSpPr>
            <a:spLocks noGrp="1"/>
          </p:cNvSpPr>
          <p:nvPr>
            <p:ph sz="quarter" idx="34"/>
          </p:nvPr>
        </p:nvSpPr>
        <p:spPr>
          <a:xfrm>
            <a:off x="6755400" y="2781000"/>
            <a:ext cx="1981800" cy="1957500"/>
          </a:xfrm>
          <a:noFill/>
          <a:ln w="6350">
            <a:solidFill>
              <a:srgbClr val="E6E8ED"/>
            </a:solidFill>
          </a:ln>
        </p:spPr>
        <p:txBody>
          <a:bodyPr vert="horz" lIns="72000" tIns="72000" rIns="72000" bIns="7200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030546296"/>
      </p:ext>
    </p:extLst>
  </p:cSld>
  <p:clrMapOvr>
    <a:masterClrMapping/>
  </p:clrMapOvr>
  <p:extLst>
    <p:ext uri="{DCECCB84-F9BA-43D5-87BE-67443E8EF086}">
      <p15:sldGuideLst xmlns:p15="http://schemas.microsoft.com/office/powerpoint/2012/main">
        <p15:guide id="1" orient="horz" pos="1991">
          <p15:clr>
            <a:srgbClr val="FBAE40"/>
          </p15:clr>
        </p15:guide>
        <p15:guide id="2" orient="horz" pos="2215">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REPORTING 6">
    <p:spTree>
      <p:nvGrpSpPr>
        <p:cNvPr id="1" name=""/>
        <p:cNvGrpSpPr/>
        <p:nvPr/>
      </p:nvGrpSpPr>
      <p:grpSpPr>
        <a:xfrm>
          <a:off x="0" y="0"/>
          <a:ext cx="0" cy="0"/>
          <a:chOff x="0" y="0"/>
          <a:chExt cx="0" cy="0"/>
        </a:xfrm>
      </p:grpSpPr>
      <p:sp>
        <p:nvSpPr>
          <p:cNvPr id="22" name="Background">
            <a:extLst>
              <a:ext uri="{FF2B5EF4-FFF2-40B4-BE49-F238E27FC236}">
                <a16:creationId xmlns:a16="http://schemas.microsoft.com/office/drawing/2014/main" id="{B0744E9F-B1FC-4975-861C-F38ECB7999EC}"/>
              </a:ext>
            </a:extLst>
          </p:cNvPr>
          <p:cNvSpPr/>
          <p:nvPr userDrawn="1"/>
        </p:nvSpPr>
        <p:spPr>
          <a:xfrm>
            <a:off x="0" y="0"/>
            <a:ext cx="9144900" cy="5146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noProof="0" dirty="0" err="1"/>
          </a:p>
        </p:txBody>
      </p:sp>
      <p:sp>
        <p:nvSpPr>
          <p:cNvPr id="23" name="Freeform: Shape 22">
            <a:extLst>
              <a:ext uri="{FF2B5EF4-FFF2-40B4-BE49-F238E27FC236}">
                <a16:creationId xmlns:a16="http://schemas.microsoft.com/office/drawing/2014/main" id="{0984714D-FB53-4871-9C91-3AF87337A74D}"/>
              </a:ext>
            </a:extLst>
          </p:cNvPr>
          <p:cNvSpPr/>
          <p:nvPr userDrawn="1"/>
        </p:nvSpPr>
        <p:spPr bwMode="white">
          <a:xfrm>
            <a:off x="2261813" y="0"/>
            <a:ext cx="6882187" cy="5143500"/>
          </a:xfrm>
          <a:custGeom>
            <a:avLst/>
            <a:gdLst>
              <a:gd name="connsiteX0" fmla="*/ 2 w 9007473"/>
              <a:gd name="connsiteY0" fmla="*/ 1865314 h 6858000"/>
              <a:gd name="connsiteX1" fmla="*/ 2 w 9007473"/>
              <a:gd name="connsiteY1" fmla="*/ 2093913 h 6858000"/>
              <a:gd name="connsiteX2" fmla="*/ 179926 w 9007473"/>
              <a:gd name="connsiteY2" fmla="*/ 1979614 h 6858000"/>
              <a:gd name="connsiteX3" fmla="*/ 0 w 9007473"/>
              <a:gd name="connsiteY3" fmla="*/ 0 h 6858000"/>
              <a:gd name="connsiteX4" fmla="*/ 9007473 w 9007473"/>
              <a:gd name="connsiteY4" fmla="*/ 0 h 6858000"/>
              <a:gd name="connsiteX5" fmla="*/ 9007473 w 9007473"/>
              <a:gd name="connsiteY5" fmla="*/ 6858000 h 6858000"/>
              <a:gd name="connsiteX6" fmla="*/ 0 w 90074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07473" h="6858000">
                <a:moveTo>
                  <a:pt x="2" y="1865314"/>
                </a:moveTo>
                <a:lnTo>
                  <a:pt x="2" y="2093913"/>
                </a:lnTo>
                <a:lnTo>
                  <a:pt x="179926" y="1979614"/>
                </a:lnTo>
                <a:close/>
                <a:moveTo>
                  <a:pt x="0" y="0"/>
                </a:moveTo>
                <a:lnTo>
                  <a:pt x="9007473" y="0"/>
                </a:lnTo>
                <a:lnTo>
                  <a:pt x="900747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050" dirty="0"/>
          </a:p>
        </p:txBody>
      </p:sp>
      <p:sp>
        <p:nvSpPr>
          <p:cNvPr id="2" name="Date Placeholder 1" hidden="1">
            <a:extLst>
              <a:ext uri="{FF2B5EF4-FFF2-40B4-BE49-F238E27FC236}">
                <a16:creationId xmlns:a16="http://schemas.microsoft.com/office/drawing/2014/main" id="{305BCBE0-A72F-44F9-B907-61C45B8CE45F}"/>
              </a:ext>
            </a:extLst>
          </p:cNvPr>
          <p:cNvSpPr>
            <a:spLocks noGrp="1"/>
          </p:cNvSpPr>
          <p:nvPr>
            <p:ph type="dt" sz="half" idx="24"/>
          </p:nvPr>
        </p:nvSpPr>
        <p:spPr/>
        <p:txBody>
          <a:bodyPr/>
          <a:lstStyle/>
          <a:p>
            <a:fld id="{683B8B7A-54F9-4ACE-8F2D-C91E2C23D26E}" type="datetime4">
              <a:rPr lang="en-GB" smtClean="0"/>
              <a:t>02 January 2023</a:t>
            </a:fld>
            <a:endParaRPr lang="en-GB" dirty="0"/>
          </a:p>
        </p:txBody>
      </p:sp>
      <p:sp>
        <p:nvSpPr>
          <p:cNvPr id="4" name="Title 3">
            <a:extLst>
              <a:ext uri="{FF2B5EF4-FFF2-40B4-BE49-F238E27FC236}">
                <a16:creationId xmlns:a16="http://schemas.microsoft.com/office/drawing/2014/main" id="{5DDF5836-A53C-4F9D-8208-19EFA158B21C}"/>
              </a:ext>
            </a:extLst>
          </p:cNvPr>
          <p:cNvSpPr>
            <a:spLocks noGrp="1"/>
          </p:cNvSpPr>
          <p:nvPr>
            <p:ph type="title" hasCustomPrompt="1"/>
          </p:nvPr>
        </p:nvSpPr>
        <p:spPr>
          <a:xfrm>
            <a:off x="405000" y="1012500"/>
            <a:ext cx="1657800" cy="1215000"/>
          </a:xfrm>
        </p:spPr>
        <p:txBody>
          <a:bodyPr/>
          <a:lstStyle>
            <a:lvl1pPr>
              <a:defRPr sz="1350"/>
            </a:lvl1pPr>
          </a:lstStyle>
          <a:p>
            <a:r>
              <a:rPr lang="en-GB" dirty="0"/>
              <a:t>Click to add title</a:t>
            </a:r>
          </a:p>
        </p:txBody>
      </p:sp>
      <p:sp>
        <p:nvSpPr>
          <p:cNvPr id="3" name="Content Placeholder 2"/>
          <p:cNvSpPr>
            <a:spLocks noGrp="1"/>
          </p:cNvSpPr>
          <p:nvPr>
            <p:ph idx="1" hasCustomPrompt="1"/>
          </p:nvPr>
        </p:nvSpPr>
        <p:spPr>
          <a:xfrm>
            <a:off x="405000" y="2295000"/>
            <a:ext cx="1657800" cy="2440800"/>
          </a:xfrm>
        </p:spPr>
        <p:txBody>
          <a:bodyPr/>
          <a:lstStyle>
            <a:lvl1pPr>
              <a:defRPr sz="1050"/>
            </a:lvl1pPr>
            <a:lvl2pPr>
              <a:defRPr sz="1050"/>
            </a:lvl2pPr>
            <a:lvl3pPr>
              <a:defRPr sz="1050"/>
            </a:lvl3pPr>
            <a:lvl4pPr>
              <a:defRPr sz="1050"/>
            </a:lvl4pPr>
            <a:lvl5pPr>
              <a:defRPr sz="1050"/>
            </a:lvl5pPr>
            <a:lvl6pPr>
              <a:defRPr sz="750"/>
            </a:lvl6pPr>
            <a:lvl7pPr>
              <a:defRPr sz="750"/>
            </a:lvl7pPr>
          </a:lstStyle>
          <a:p>
            <a:pPr lvl="0"/>
            <a:r>
              <a:rPr lang="en-GB" noProof="0" dirty="0"/>
              <a:t>Click to add text                 Enter &amp; 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2521800" y="674999"/>
            <a:ext cx="1981800" cy="1957500"/>
          </a:xfrm>
          <a:noFill/>
          <a:ln w="6350">
            <a:solidFill>
              <a:srgbClr val="E6E8ED"/>
            </a:solidFill>
          </a:ln>
        </p:spPr>
        <p:txBody>
          <a:bodyPr vert="horz" lIns="72000" tIns="72000" rIns="72000" bIns="72000" rtlCol="0">
            <a:noAutofit/>
          </a:bodyPr>
          <a:lstStyle>
            <a:lvl1pPr>
              <a:defRPr lang="en-US" noProof="0" dirty="0"/>
            </a:lvl1pPr>
            <a:lvl2pPr>
              <a:defRPr lang="en-US" noProof="0" dirty="0"/>
            </a:lvl2pPr>
            <a:lvl3pPr>
              <a:defRPr lang="en-US" noProof="0" dirty="0"/>
            </a:lvl3pPr>
            <a:lvl4pPr>
              <a:defRPr lang="en-US" noProof="0" dirty="0"/>
            </a:lvl4pPr>
            <a:lvl5pPr>
              <a:defRPr lang="en-US" noProof="0" dirty="0"/>
            </a:lvl5pPr>
            <a:lvl6pPr>
              <a:defRPr lang="en-US" noProof="0" dirty="0"/>
            </a:lvl6pPr>
            <a:lvl7pPr>
              <a:defRPr lang="en-US" noProof="0" dirty="0"/>
            </a:lvl7pPr>
            <a:lvl8pPr>
              <a:defRPr lang="en-US" noProof="0" dirty="0"/>
            </a:lvl8pPr>
            <a:lvl9pPr>
              <a:defRPr lang="en-US" noProof="0" dirty="0"/>
            </a:lvl9pPr>
          </a:lstStyle>
          <a:p>
            <a:pPr lvl="0"/>
            <a:r>
              <a:rPr lang="en-GB" noProof="0" dirty="0"/>
              <a:t>Click to add text                 Enter &amp; 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5" name="Content Placeholder 4">
            <a:extLst>
              <a:ext uri="{FF2B5EF4-FFF2-40B4-BE49-F238E27FC236}">
                <a16:creationId xmlns:a16="http://schemas.microsoft.com/office/drawing/2014/main" id="{63173555-621B-4368-85A5-D9E165C76349}"/>
              </a:ext>
            </a:extLst>
          </p:cNvPr>
          <p:cNvSpPr>
            <a:spLocks noGrp="1"/>
          </p:cNvSpPr>
          <p:nvPr>
            <p:ph sz="quarter" idx="13" hasCustomPrompt="1"/>
          </p:nvPr>
        </p:nvSpPr>
        <p:spPr>
          <a:xfrm>
            <a:off x="2521800" y="2781000"/>
            <a:ext cx="1981800" cy="1957500"/>
          </a:xfrm>
          <a:noFill/>
          <a:ln w="6350">
            <a:solidFill>
              <a:srgbClr val="E6E8ED"/>
            </a:solidFill>
          </a:ln>
        </p:spPr>
        <p:txBody>
          <a:bodyPr vert="horz" lIns="72000" tIns="72000" rIns="72000" bIns="72000" rtlCol="0">
            <a:noAutofit/>
          </a:bodyPr>
          <a:lstStyle>
            <a:lvl1pPr>
              <a:defRPr lang="en-US" noProof="0" dirty="0"/>
            </a:lvl1pPr>
            <a:lvl2pPr>
              <a:defRPr lang="en-US" noProof="0" dirty="0"/>
            </a:lvl2pPr>
            <a:lvl3pPr>
              <a:defRPr lang="en-US" noProof="0" dirty="0"/>
            </a:lvl3pPr>
            <a:lvl4pPr>
              <a:defRPr lang="en-US" noProof="0" dirty="0"/>
            </a:lvl4pPr>
            <a:lvl5pPr>
              <a:defRPr lang="en-US" noProof="0" dirty="0"/>
            </a:lvl5pPr>
            <a:lvl6pPr>
              <a:defRPr lang="en-US" noProof="0" dirty="0"/>
            </a:lvl6pPr>
            <a:lvl7pPr>
              <a:defRPr lang="en-US" noProof="0" dirty="0"/>
            </a:lvl7pPr>
            <a:lvl8pPr>
              <a:defRPr lang="en-US" noProof="0" dirty="0"/>
            </a:lvl8pPr>
            <a:lvl9pPr>
              <a:defRPr lang="en-US" noProof="0" dirty="0"/>
            </a:lvl9pPr>
          </a:lstStyle>
          <a:p>
            <a:pPr lvl="0"/>
            <a:r>
              <a:rPr lang="en-GB" noProof="0" dirty="0"/>
              <a:t>Click to add text                 Enter &amp; 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11" name="Content Placeholder 10">
            <a:extLst>
              <a:ext uri="{FF2B5EF4-FFF2-40B4-BE49-F238E27FC236}">
                <a16:creationId xmlns:a16="http://schemas.microsoft.com/office/drawing/2014/main" id="{0F68EC61-8561-4994-8A68-09675655FE31}"/>
              </a:ext>
            </a:extLst>
          </p:cNvPr>
          <p:cNvSpPr>
            <a:spLocks noGrp="1"/>
          </p:cNvSpPr>
          <p:nvPr>
            <p:ph sz="quarter" idx="14" hasCustomPrompt="1"/>
          </p:nvPr>
        </p:nvSpPr>
        <p:spPr>
          <a:xfrm>
            <a:off x="4641300" y="674999"/>
            <a:ext cx="1981800" cy="1957500"/>
          </a:xfrm>
          <a:noFill/>
          <a:ln w="6350">
            <a:solidFill>
              <a:srgbClr val="E6E8ED"/>
            </a:solidFill>
          </a:ln>
        </p:spPr>
        <p:txBody>
          <a:bodyPr vert="horz" lIns="72000" tIns="72000" rIns="72000" bIns="72000" rtlCol="0">
            <a:noAutofit/>
          </a:bodyPr>
          <a:lstStyle>
            <a:lvl1pPr>
              <a:defRPr lang="en-US" noProof="0" dirty="0"/>
            </a:lvl1pPr>
            <a:lvl2pPr>
              <a:defRPr lang="en-US" noProof="0" dirty="0"/>
            </a:lvl2pPr>
            <a:lvl3pPr>
              <a:defRPr lang="en-US" noProof="0" dirty="0"/>
            </a:lvl3pPr>
            <a:lvl4pPr>
              <a:defRPr lang="en-US" noProof="0" dirty="0"/>
            </a:lvl4pPr>
            <a:lvl5pPr>
              <a:defRPr lang="en-US" noProof="0" dirty="0"/>
            </a:lvl5pPr>
            <a:lvl6pPr>
              <a:defRPr lang="en-US" noProof="0" dirty="0"/>
            </a:lvl6pPr>
            <a:lvl7pPr>
              <a:defRPr lang="en-US" noProof="0" dirty="0"/>
            </a:lvl7pPr>
            <a:lvl8pPr>
              <a:defRPr lang="en-US" noProof="0" dirty="0"/>
            </a:lvl8pPr>
            <a:lvl9pPr>
              <a:defRPr lang="en-US" noProof="0" dirty="0"/>
            </a:lvl9pPr>
          </a:lstStyle>
          <a:p>
            <a:pPr lvl="0"/>
            <a:r>
              <a:rPr lang="en-GB" noProof="0" dirty="0"/>
              <a:t>Click to add text                 Enter &amp; 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13" name="Content Placeholder 12">
            <a:extLst>
              <a:ext uri="{FF2B5EF4-FFF2-40B4-BE49-F238E27FC236}">
                <a16:creationId xmlns:a16="http://schemas.microsoft.com/office/drawing/2014/main" id="{180BF4E0-B153-411A-B8D8-A592C7C565FF}"/>
              </a:ext>
            </a:extLst>
          </p:cNvPr>
          <p:cNvSpPr>
            <a:spLocks noGrp="1"/>
          </p:cNvSpPr>
          <p:nvPr>
            <p:ph sz="quarter" idx="15" hasCustomPrompt="1"/>
          </p:nvPr>
        </p:nvSpPr>
        <p:spPr>
          <a:xfrm>
            <a:off x="4641300" y="2781000"/>
            <a:ext cx="1981800" cy="1957500"/>
          </a:xfrm>
          <a:noFill/>
          <a:ln w="6350">
            <a:solidFill>
              <a:srgbClr val="E6E8ED"/>
            </a:solidFill>
          </a:ln>
        </p:spPr>
        <p:txBody>
          <a:bodyPr vert="horz" lIns="72000" tIns="72000" rIns="72000" bIns="72000" rtlCol="0">
            <a:noAutofit/>
          </a:bodyPr>
          <a:lstStyle>
            <a:lvl1pPr>
              <a:defRPr lang="en-US" noProof="0" dirty="0"/>
            </a:lvl1pPr>
            <a:lvl2pPr>
              <a:defRPr lang="en-US" noProof="0" dirty="0"/>
            </a:lvl2pPr>
            <a:lvl3pPr>
              <a:defRPr lang="en-US" noProof="0" dirty="0"/>
            </a:lvl3pPr>
            <a:lvl4pPr>
              <a:defRPr lang="en-US" noProof="0" dirty="0"/>
            </a:lvl4pPr>
            <a:lvl5pPr>
              <a:defRPr lang="en-US" noProof="0" dirty="0"/>
            </a:lvl5pPr>
            <a:lvl6pPr>
              <a:defRPr lang="en-US" noProof="0" dirty="0"/>
            </a:lvl6pPr>
            <a:lvl7pPr>
              <a:defRPr lang="en-US" noProof="0" dirty="0"/>
            </a:lvl7pPr>
            <a:lvl8pPr>
              <a:defRPr lang="en-US" noProof="0" dirty="0"/>
            </a:lvl8pPr>
            <a:lvl9pPr>
              <a:defRPr lang="en-US" noProof="0" dirty="0"/>
            </a:lvl9pPr>
          </a:lstStyle>
          <a:p>
            <a:pPr lvl="0"/>
            <a:r>
              <a:rPr lang="en-GB" noProof="0" dirty="0"/>
              <a:t>Click to add text                 Enter &amp; 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15" name="Content Placeholder 14">
            <a:extLst>
              <a:ext uri="{FF2B5EF4-FFF2-40B4-BE49-F238E27FC236}">
                <a16:creationId xmlns:a16="http://schemas.microsoft.com/office/drawing/2014/main" id="{F42111F8-D026-4080-A7D1-2BD64D26F371}"/>
              </a:ext>
            </a:extLst>
          </p:cNvPr>
          <p:cNvSpPr>
            <a:spLocks noGrp="1"/>
          </p:cNvSpPr>
          <p:nvPr>
            <p:ph sz="quarter" idx="16" hasCustomPrompt="1"/>
          </p:nvPr>
        </p:nvSpPr>
        <p:spPr>
          <a:xfrm>
            <a:off x="6755400" y="674999"/>
            <a:ext cx="1981800" cy="1957500"/>
          </a:xfrm>
          <a:noFill/>
          <a:ln w="6350">
            <a:solidFill>
              <a:srgbClr val="E6E8ED"/>
            </a:solidFill>
          </a:ln>
        </p:spPr>
        <p:txBody>
          <a:bodyPr vert="horz" lIns="72000" tIns="72000" rIns="72000" bIns="72000" rtlCol="0">
            <a:noAutofit/>
          </a:bodyPr>
          <a:lstStyle>
            <a:lvl1pPr>
              <a:defRPr lang="en-US" noProof="0" dirty="0"/>
            </a:lvl1pPr>
            <a:lvl2pPr>
              <a:defRPr lang="en-US" noProof="0" dirty="0"/>
            </a:lvl2pPr>
            <a:lvl3pPr>
              <a:defRPr lang="en-US" noProof="0" dirty="0"/>
            </a:lvl3pPr>
            <a:lvl4pPr>
              <a:defRPr lang="en-US" noProof="0" dirty="0"/>
            </a:lvl4pPr>
            <a:lvl5pPr>
              <a:defRPr lang="en-US" noProof="0" dirty="0"/>
            </a:lvl5pPr>
            <a:lvl6pPr>
              <a:defRPr lang="en-US" noProof="0" dirty="0"/>
            </a:lvl6pPr>
            <a:lvl7pPr>
              <a:defRPr lang="en-US" noProof="0" dirty="0"/>
            </a:lvl7pPr>
            <a:lvl8pPr>
              <a:defRPr lang="en-US" noProof="0" dirty="0"/>
            </a:lvl8pPr>
            <a:lvl9pPr>
              <a:defRPr lang="en-US" noProof="0" dirty="0"/>
            </a:lvl9pPr>
          </a:lstStyle>
          <a:p>
            <a:pPr lvl="0"/>
            <a:r>
              <a:rPr lang="en-GB" noProof="0" dirty="0"/>
              <a:t>Click to add text                 Enter &amp; 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21" name="Subtitle Eyebrow">
            <a:extLst>
              <a:ext uri="{FF2B5EF4-FFF2-40B4-BE49-F238E27FC236}">
                <a16:creationId xmlns:a16="http://schemas.microsoft.com/office/drawing/2014/main" id="{2200C17D-0C81-49CE-8673-64BC37D47368}"/>
              </a:ext>
            </a:extLst>
          </p:cNvPr>
          <p:cNvSpPr>
            <a:spLocks noGrp="1"/>
          </p:cNvSpPr>
          <p:nvPr>
            <p:ph type="subTitle" idx="33" hasCustomPrompt="1"/>
          </p:nvPr>
        </p:nvSpPr>
        <p:spPr>
          <a:xfrm>
            <a:off x="404999" y="361364"/>
            <a:ext cx="1657800" cy="116100"/>
          </a:xfrm>
        </p:spPr>
        <p:txBody>
          <a:bodyPr/>
          <a:lstStyle>
            <a:lvl1pPr marL="0" indent="0" algn="l">
              <a:lnSpc>
                <a:spcPct val="100000"/>
              </a:lnSpc>
              <a:spcBef>
                <a:spcPts val="0"/>
              </a:spcBef>
              <a:spcAft>
                <a:spcPts val="0"/>
              </a:spcAft>
              <a:buFont typeface="Arial" panose="020B0604020202020204" pitchFamily="34" charset="0"/>
              <a:buChar char="​"/>
              <a:defRPr sz="675" b="0">
                <a:solidFill>
                  <a:schemeClr val="accent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dirty="0"/>
              <a:t>Click to add Eyebrow text</a:t>
            </a:r>
          </a:p>
        </p:txBody>
      </p:sp>
      <p:sp>
        <p:nvSpPr>
          <p:cNvPr id="17" name="Text Placeholder notes">
            <a:extLst>
              <a:ext uri="{FF2B5EF4-FFF2-40B4-BE49-F238E27FC236}">
                <a16:creationId xmlns:a16="http://schemas.microsoft.com/office/drawing/2014/main" id="{96722C69-3A89-4AF0-9262-9A43B1562829}"/>
              </a:ext>
            </a:extLst>
          </p:cNvPr>
          <p:cNvSpPr>
            <a:spLocks noGrp="1"/>
          </p:cNvSpPr>
          <p:nvPr>
            <p:ph type="body" sz="quarter" idx="17" hasCustomPrompt="1"/>
          </p:nvPr>
        </p:nvSpPr>
        <p:spPr>
          <a:xfrm>
            <a:off x="402333" y="4602957"/>
            <a:ext cx="1657800" cy="135544"/>
          </a:xfrm>
        </p:spPr>
        <p:txBody>
          <a:bodyPr anchor="b" anchorCtr="0"/>
          <a:lstStyle>
            <a:lvl1pPr marL="0" indent="0">
              <a:spcAft>
                <a:spcPts val="225"/>
              </a:spcAft>
              <a:buFont typeface="Arial" panose="020B0604020202020204" pitchFamily="34" charset="0"/>
              <a:buNone/>
              <a:defRPr sz="600" i="1"/>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en-GB" dirty="0"/>
              <a:t>Click to add notes</a:t>
            </a:r>
          </a:p>
        </p:txBody>
      </p:sp>
      <p:sp>
        <p:nvSpPr>
          <p:cNvPr id="12" name="Footer Placeholder 11">
            <a:extLst>
              <a:ext uri="{FF2B5EF4-FFF2-40B4-BE49-F238E27FC236}">
                <a16:creationId xmlns:a16="http://schemas.microsoft.com/office/drawing/2014/main" id="{335DA131-1B1A-4190-8E80-D3E5E3F6A578}"/>
              </a:ext>
            </a:extLst>
          </p:cNvPr>
          <p:cNvSpPr>
            <a:spLocks noGrp="1"/>
          </p:cNvSpPr>
          <p:nvPr>
            <p:ph type="ftr" sz="quarter" idx="25"/>
          </p:nvPr>
        </p:nvSpPr>
        <p:spPr>
          <a:xfrm>
            <a:off x="2770200" y="361364"/>
            <a:ext cx="2575706" cy="116100"/>
          </a:xfrm>
        </p:spPr>
        <p:txBody>
          <a:bodyPr/>
          <a:lstStyle/>
          <a:p>
            <a:endParaRPr lang="en-GB" dirty="0"/>
          </a:p>
        </p:txBody>
      </p:sp>
      <p:sp>
        <p:nvSpPr>
          <p:cNvPr id="18" name="Slide Number Placeholder 17">
            <a:extLst>
              <a:ext uri="{FF2B5EF4-FFF2-40B4-BE49-F238E27FC236}">
                <a16:creationId xmlns:a16="http://schemas.microsoft.com/office/drawing/2014/main" id="{F757291D-FDE8-4C50-A167-DF40C225CDDC}"/>
              </a:ext>
            </a:extLst>
          </p:cNvPr>
          <p:cNvSpPr>
            <a:spLocks noGrp="1"/>
          </p:cNvSpPr>
          <p:nvPr>
            <p:ph type="sldNum" sz="quarter" idx="26"/>
          </p:nvPr>
        </p:nvSpPr>
        <p:spPr/>
        <p:txBody>
          <a:bodyPr/>
          <a:lstStyle/>
          <a:p>
            <a:fld id="{23AA811B-2EBD-4900-905E-5BE206449611}" type="slidenum">
              <a:rPr lang="en-GB" smtClean="0"/>
              <a:pPr/>
              <a:t>‹#›</a:t>
            </a:fld>
            <a:endParaRPr lang="en-GB" dirty="0"/>
          </a:p>
        </p:txBody>
      </p:sp>
      <p:sp>
        <p:nvSpPr>
          <p:cNvPr id="16" name="Logo">
            <a:extLst>
              <a:ext uri="{FF2B5EF4-FFF2-40B4-BE49-F238E27FC236}">
                <a16:creationId xmlns:a16="http://schemas.microsoft.com/office/drawing/2014/main" id="{1D991517-4F1F-4B90-A823-51D612988493}"/>
              </a:ext>
            </a:extLst>
          </p:cNvPr>
          <p:cNvSpPr>
            <a:spLocks noChangeArrowheads="1"/>
          </p:cNvSpPr>
          <p:nvPr userDrawn="1"/>
        </p:nvSpPr>
        <p:spPr bwMode="auto">
          <a:xfrm>
            <a:off x="8367784" y="368699"/>
            <a:ext cx="370213" cy="76999"/>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accent1"/>
          </a:solidFill>
          <a:ln>
            <a:noFill/>
          </a:ln>
          <a:effectLst/>
        </p:spPr>
        <p:txBody>
          <a:bodyPr wrap="none" anchor="ctr"/>
          <a:lstStyle/>
          <a:p>
            <a:endParaRPr lang="en-GB" sz="1050" dirty="0"/>
          </a:p>
        </p:txBody>
      </p:sp>
      <p:sp>
        <p:nvSpPr>
          <p:cNvPr id="14" name="Content Placeholder 13">
            <a:extLst>
              <a:ext uri="{FF2B5EF4-FFF2-40B4-BE49-F238E27FC236}">
                <a16:creationId xmlns:a16="http://schemas.microsoft.com/office/drawing/2014/main" id="{0FAE8613-4119-4561-88AB-2E9B4624A797}"/>
              </a:ext>
            </a:extLst>
          </p:cNvPr>
          <p:cNvSpPr>
            <a:spLocks noGrp="1"/>
          </p:cNvSpPr>
          <p:nvPr>
            <p:ph sz="quarter" idx="34"/>
          </p:nvPr>
        </p:nvSpPr>
        <p:spPr>
          <a:xfrm>
            <a:off x="6755400" y="2781000"/>
            <a:ext cx="1981800" cy="1957500"/>
          </a:xfrm>
          <a:noFill/>
          <a:ln w="6350">
            <a:solidFill>
              <a:srgbClr val="E6E8ED"/>
            </a:solidFill>
          </a:ln>
        </p:spPr>
        <p:txBody>
          <a:bodyPr vert="horz" lIns="72000" tIns="72000" rIns="72000" bIns="7200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220579778"/>
      </p:ext>
    </p:extLst>
  </p:cSld>
  <p:clrMapOvr>
    <a:masterClrMapping/>
  </p:clrMapOvr>
  <p:extLst>
    <p:ext uri="{DCECCB84-F9BA-43D5-87BE-67443E8EF086}">
      <p15:sldGuideLst xmlns:p15="http://schemas.microsoft.com/office/powerpoint/2012/main">
        <p15:guide id="1" orient="horz" pos="1991">
          <p15:clr>
            <a:srgbClr val="FBAE40"/>
          </p15:clr>
        </p15:guide>
        <p15:guide id="2" orient="horz" pos="2215">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REPORTING Blank">
    <p:spTree>
      <p:nvGrpSpPr>
        <p:cNvPr id="1" name=""/>
        <p:cNvGrpSpPr/>
        <p:nvPr/>
      </p:nvGrpSpPr>
      <p:grpSpPr>
        <a:xfrm>
          <a:off x="0" y="0"/>
          <a:ext cx="0" cy="0"/>
          <a:chOff x="0" y="0"/>
          <a:chExt cx="0" cy="0"/>
        </a:xfrm>
      </p:grpSpPr>
      <p:sp>
        <p:nvSpPr>
          <p:cNvPr id="22" name="Background">
            <a:extLst>
              <a:ext uri="{FF2B5EF4-FFF2-40B4-BE49-F238E27FC236}">
                <a16:creationId xmlns:a16="http://schemas.microsoft.com/office/drawing/2014/main" id="{B0744E9F-B1FC-4975-861C-F38ECB7999EC}"/>
              </a:ext>
            </a:extLst>
          </p:cNvPr>
          <p:cNvSpPr/>
          <p:nvPr userDrawn="1"/>
        </p:nvSpPr>
        <p:spPr>
          <a:xfrm>
            <a:off x="0" y="0"/>
            <a:ext cx="9144900" cy="5146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noProof="0" dirty="0" err="1"/>
          </a:p>
        </p:txBody>
      </p:sp>
      <p:sp>
        <p:nvSpPr>
          <p:cNvPr id="23" name="Freeform: Shape 22">
            <a:extLst>
              <a:ext uri="{FF2B5EF4-FFF2-40B4-BE49-F238E27FC236}">
                <a16:creationId xmlns:a16="http://schemas.microsoft.com/office/drawing/2014/main" id="{0984714D-FB53-4871-9C91-3AF87337A74D}"/>
              </a:ext>
            </a:extLst>
          </p:cNvPr>
          <p:cNvSpPr/>
          <p:nvPr userDrawn="1"/>
        </p:nvSpPr>
        <p:spPr bwMode="white">
          <a:xfrm>
            <a:off x="2261813" y="0"/>
            <a:ext cx="6882187" cy="5143500"/>
          </a:xfrm>
          <a:custGeom>
            <a:avLst/>
            <a:gdLst>
              <a:gd name="connsiteX0" fmla="*/ 2 w 9007473"/>
              <a:gd name="connsiteY0" fmla="*/ 1865314 h 6858000"/>
              <a:gd name="connsiteX1" fmla="*/ 2 w 9007473"/>
              <a:gd name="connsiteY1" fmla="*/ 2093913 h 6858000"/>
              <a:gd name="connsiteX2" fmla="*/ 179926 w 9007473"/>
              <a:gd name="connsiteY2" fmla="*/ 1979614 h 6858000"/>
              <a:gd name="connsiteX3" fmla="*/ 0 w 9007473"/>
              <a:gd name="connsiteY3" fmla="*/ 0 h 6858000"/>
              <a:gd name="connsiteX4" fmla="*/ 9007473 w 9007473"/>
              <a:gd name="connsiteY4" fmla="*/ 0 h 6858000"/>
              <a:gd name="connsiteX5" fmla="*/ 9007473 w 9007473"/>
              <a:gd name="connsiteY5" fmla="*/ 6858000 h 6858000"/>
              <a:gd name="connsiteX6" fmla="*/ 0 w 90074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07473" h="6858000">
                <a:moveTo>
                  <a:pt x="2" y="1865314"/>
                </a:moveTo>
                <a:lnTo>
                  <a:pt x="2" y="2093913"/>
                </a:lnTo>
                <a:lnTo>
                  <a:pt x="179926" y="1979614"/>
                </a:lnTo>
                <a:close/>
                <a:moveTo>
                  <a:pt x="0" y="0"/>
                </a:moveTo>
                <a:lnTo>
                  <a:pt x="9007473" y="0"/>
                </a:lnTo>
                <a:lnTo>
                  <a:pt x="900747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050" dirty="0"/>
          </a:p>
        </p:txBody>
      </p:sp>
      <p:sp>
        <p:nvSpPr>
          <p:cNvPr id="2" name="Date Placeholder 1" hidden="1">
            <a:extLst>
              <a:ext uri="{FF2B5EF4-FFF2-40B4-BE49-F238E27FC236}">
                <a16:creationId xmlns:a16="http://schemas.microsoft.com/office/drawing/2014/main" id="{305BCBE0-A72F-44F9-B907-61C45B8CE45F}"/>
              </a:ext>
            </a:extLst>
          </p:cNvPr>
          <p:cNvSpPr>
            <a:spLocks noGrp="1"/>
          </p:cNvSpPr>
          <p:nvPr>
            <p:ph type="dt" sz="half" idx="24"/>
          </p:nvPr>
        </p:nvSpPr>
        <p:spPr/>
        <p:txBody>
          <a:bodyPr/>
          <a:lstStyle/>
          <a:p>
            <a:fld id="{683B8B7A-54F9-4ACE-8F2D-C91E2C23D26E}" type="datetime4">
              <a:rPr lang="en-GB" smtClean="0"/>
              <a:t>02 January 2023</a:t>
            </a:fld>
            <a:endParaRPr lang="en-GB" dirty="0"/>
          </a:p>
        </p:txBody>
      </p:sp>
      <p:sp>
        <p:nvSpPr>
          <p:cNvPr id="4" name="Title 3">
            <a:extLst>
              <a:ext uri="{FF2B5EF4-FFF2-40B4-BE49-F238E27FC236}">
                <a16:creationId xmlns:a16="http://schemas.microsoft.com/office/drawing/2014/main" id="{5DDF5836-A53C-4F9D-8208-19EFA158B21C}"/>
              </a:ext>
            </a:extLst>
          </p:cNvPr>
          <p:cNvSpPr>
            <a:spLocks noGrp="1"/>
          </p:cNvSpPr>
          <p:nvPr>
            <p:ph type="title" hasCustomPrompt="1"/>
          </p:nvPr>
        </p:nvSpPr>
        <p:spPr>
          <a:xfrm>
            <a:off x="405000" y="1012500"/>
            <a:ext cx="1657800" cy="1215000"/>
          </a:xfrm>
        </p:spPr>
        <p:txBody>
          <a:bodyPr/>
          <a:lstStyle>
            <a:lvl1pPr>
              <a:defRPr sz="1350"/>
            </a:lvl1pPr>
          </a:lstStyle>
          <a:p>
            <a:r>
              <a:rPr lang="en-GB" dirty="0"/>
              <a:t>Click to add title</a:t>
            </a:r>
          </a:p>
        </p:txBody>
      </p:sp>
      <p:sp>
        <p:nvSpPr>
          <p:cNvPr id="3" name="Content Placeholder 2"/>
          <p:cNvSpPr>
            <a:spLocks noGrp="1"/>
          </p:cNvSpPr>
          <p:nvPr>
            <p:ph idx="1" hasCustomPrompt="1"/>
          </p:nvPr>
        </p:nvSpPr>
        <p:spPr>
          <a:xfrm>
            <a:off x="405000" y="2295000"/>
            <a:ext cx="1657800" cy="2440800"/>
          </a:xfrm>
        </p:spPr>
        <p:txBody>
          <a:bodyPr/>
          <a:lstStyle>
            <a:lvl1pPr>
              <a:defRPr sz="1050"/>
            </a:lvl1pPr>
            <a:lvl2pPr>
              <a:defRPr sz="1050"/>
            </a:lvl2pPr>
            <a:lvl3pPr>
              <a:defRPr sz="1050"/>
            </a:lvl3pPr>
            <a:lvl4pPr>
              <a:defRPr sz="1050"/>
            </a:lvl4pPr>
            <a:lvl5pPr>
              <a:defRPr sz="1050"/>
            </a:lvl5pPr>
            <a:lvl6pPr>
              <a:defRPr sz="750"/>
            </a:lvl6pPr>
            <a:lvl7pPr>
              <a:defRPr sz="750"/>
            </a:lvl7pPr>
          </a:lstStyle>
          <a:p>
            <a:pPr lvl="0"/>
            <a:r>
              <a:rPr lang="en-GB" noProof="0" dirty="0"/>
              <a:t>Click to add text                 Enter &amp; 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21" name="Subtitle Eyebrow">
            <a:extLst>
              <a:ext uri="{FF2B5EF4-FFF2-40B4-BE49-F238E27FC236}">
                <a16:creationId xmlns:a16="http://schemas.microsoft.com/office/drawing/2014/main" id="{2200C17D-0C81-49CE-8673-64BC37D47368}"/>
              </a:ext>
            </a:extLst>
          </p:cNvPr>
          <p:cNvSpPr>
            <a:spLocks noGrp="1"/>
          </p:cNvSpPr>
          <p:nvPr>
            <p:ph type="subTitle" idx="33" hasCustomPrompt="1"/>
          </p:nvPr>
        </p:nvSpPr>
        <p:spPr>
          <a:xfrm>
            <a:off x="404999" y="361364"/>
            <a:ext cx="1657800" cy="116100"/>
          </a:xfrm>
        </p:spPr>
        <p:txBody>
          <a:bodyPr/>
          <a:lstStyle>
            <a:lvl1pPr marL="0" indent="0" algn="l">
              <a:lnSpc>
                <a:spcPct val="100000"/>
              </a:lnSpc>
              <a:spcBef>
                <a:spcPts val="0"/>
              </a:spcBef>
              <a:spcAft>
                <a:spcPts val="0"/>
              </a:spcAft>
              <a:buFont typeface="Arial" panose="020B0604020202020204" pitchFamily="34" charset="0"/>
              <a:buChar char="​"/>
              <a:defRPr sz="675" b="0">
                <a:solidFill>
                  <a:schemeClr val="accent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dirty="0"/>
              <a:t>Click to add Eyebrow text</a:t>
            </a:r>
          </a:p>
        </p:txBody>
      </p:sp>
      <p:sp>
        <p:nvSpPr>
          <p:cNvPr id="17" name="Text Placeholder notes">
            <a:extLst>
              <a:ext uri="{FF2B5EF4-FFF2-40B4-BE49-F238E27FC236}">
                <a16:creationId xmlns:a16="http://schemas.microsoft.com/office/drawing/2014/main" id="{96722C69-3A89-4AF0-9262-9A43B1562829}"/>
              </a:ext>
            </a:extLst>
          </p:cNvPr>
          <p:cNvSpPr>
            <a:spLocks noGrp="1"/>
          </p:cNvSpPr>
          <p:nvPr>
            <p:ph type="body" sz="quarter" idx="17" hasCustomPrompt="1"/>
          </p:nvPr>
        </p:nvSpPr>
        <p:spPr>
          <a:xfrm>
            <a:off x="402333" y="4602957"/>
            <a:ext cx="1657800" cy="135544"/>
          </a:xfrm>
        </p:spPr>
        <p:txBody>
          <a:bodyPr anchor="b" anchorCtr="0"/>
          <a:lstStyle>
            <a:lvl1pPr marL="0" indent="0">
              <a:spcAft>
                <a:spcPts val="225"/>
              </a:spcAft>
              <a:buFont typeface="Arial" panose="020B0604020202020204" pitchFamily="34" charset="0"/>
              <a:buNone/>
              <a:defRPr sz="600" i="1"/>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en-GB" dirty="0"/>
              <a:t>Click to add notes</a:t>
            </a:r>
          </a:p>
        </p:txBody>
      </p:sp>
      <p:sp>
        <p:nvSpPr>
          <p:cNvPr id="12" name="Footer Placeholder 11">
            <a:extLst>
              <a:ext uri="{FF2B5EF4-FFF2-40B4-BE49-F238E27FC236}">
                <a16:creationId xmlns:a16="http://schemas.microsoft.com/office/drawing/2014/main" id="{335DA131-1B1A-4190-8E80-D3E5E3F6A578}"/>
              </a:ext>
            </a:extLst>
          </p:cNvPr>
          <p:cNvSpPr>
            <a:spLocks noGrp="1"/>
          </p:cNvSpPr>
          <p:nvPr>
            <p:ph type="ftr" sz="quarter" idx="25"/>
          </p:nvPr>
        </p:nvSpPr>
        <p:spPr>
          <a:xfrm>
            <a:off x="2770200" y="361364"/>
            <a:ext cx="2575706" cy="116100"/>
          </a:xfrm>
        </p:spPr>
        <p:txBody>
          <a:bodyPr/>
          <a:lstStyle/>
          <a:p>
            <a:endParaRPr lang="en-GB" dirty="0"/>
          </a:p>
        </p:txBody>
      </p:sp>
      <p:sp>
        <p:nvSpPr>
          <p:cNvPr id="18" name="Slide Number Placeholder 17">
            <a:extLst>
              <a:ext uri="{FF2B5EF4-FFF2-40B4-BE49-F238E27FC236}">
                <a16:creationId xmlns:a16="http://schemas.microsoft.com/office/drawing/2014/main" id="{F757291D-FDE8-4C50-A167-DF40C225CDDC}"/>
              </a:ext>
            </a:extLst>
          </p:cNvPr>
          <p:cNvSpPr>
            <a:spLocks noGrp="1"/>
          </p:cNvSpPr>
          <p:nvPr>
            <p:ph type="sldNum" sz="quarter" idx="26"/>
          </p:nvPr>
        </p:nvSpPr>
        <p:spPr/>
        <p:txBody>
          <a:bodyPr/>
          <a:lstStyle/>
          <a:p>
            <a:fld id="{23AA811B-2EBD-4900-905E-5BE206449611}" type="slidenum">
              <a:rPr lang="en-GB" smtClean="0"/>
              <a:pPr/>
              <a:t>‹#›</a:t>
            </a:fld>
            <a:endParaRPr lang="en-GB" dirty="0"/>
          </a:p>
        </p:txBody>
      </p:sp>
      <p:sp>
        <p:nvSpPr>
          <p:cNvPr id="16" name="Logo">
            <a:extLst>
              <a:ext uri="{FF2B5EF4-FFF2-40B4-BE49-F238E27FC236}">
                <a16:creationId xmlns:a16="http://schemas.microsoft.com/office/drawing/2014/main" id="{1D991517-4F1F-4B90-A823-51D612988493}"/>
              </a:ext>
            </a:extLst>
          </p:cNvPr>
          <p:cNvSpPr>
            <a:spLocks noChangeArrowheads="1"/>
          </p:cNvSpPr>
          <p:nvPr userDrawn="1"/>
        </p:nvSpPr>
        <p:spPr bwMode="auto">
          <a:xfrm>
            <a:off x="8367784" y="368699"/>
            <a:ext cx="370213" cy="76999"/>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accent1"/>
          </a:solidFill>
          <a:ln>
            <a:noFill/>
          </a:ln>
          <a:effectLst/>
        </p:spPr>
        <p:txBody>
          <a:bodyPr wrap="none" anchor="ctr"/>
          <a:lstStyle/>
          <a:p>
            <a:endParaRPr lang="en-GB" sz="1050" dirty="0"/>
          </a:p>
        </p:txBody>
      </p:sp>
    </p:spTree>
    <p:extLst>
      <p:ext uri="{BB962C8B-B14F-4D97-AF65-F5344CB8AC3E}">
        <p14:creationId xmlns:p14="http://schemas.microsoft.com/office/powerpoint/2010/main" val="3865949277"/>
      </p:ext>
    </p:extLst>
  </p:cSld>
  <p:clrMapOvr>
    <a:masterClrMapping/>
  </p:clrMapOvr>
  <p:extLst>
    <p:ext uri="{DCECCB84-F9BA-43D5-87BE-67443E8EF086}">
      <p15:sldGuideLst xmlns:p15="http://schemas.microsoft.com/office/powerpoint/2012/main">
        <p15:guide id="1" orient="horz" pos="1991">
          <p15:clr>
            <a:srgbClr val="FBAE40"/>
          </p15:clr>
        </p15:guide>
        <p15:guide id="2" orient="horz" pos="2215">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QUOTE Gradient">
    <p:bg>
      <p:bgPr>
        <a:solidFill>
          <a:schemeClr val="accent1"/>
        </a:solidFill>
        <a:effectLst/>
      </p:bgPr>
    </p:bg>
    <p:spTree>
      <p:nvGrpSpPr>
        <p:cNvPr id="1" name=""/>
        <p:cNvGrpSpPr/>
        <p:nvPr/>
      </p:nvGrpSpPr>
      <p:grpSpPr>
        <a:xfrm>
          <a:off x="0" y="0"/>
          <a:ext cx="0" cy="0"/>
          <a:chOff x="0" y="0"/>
          <a:chExt cx="0" cy="0"/>
        </a:xfrm>
      </p:grpSpPr>
      <p:sp>
        <p:nvSpPr>
          <p:cNvPr id="16" name="Date Placeholder 3" hidden="1">
            <a:extLst>
              <a:ext uri="{FF2B5EF4-FFF2-40B4-BE49-F238E27FC236}">
                <a16:creationId xmlns:a16="http://schemas.microsoft.com/office/drawing/2014/main" id="{2E54130F-9ED5-4851-A7A0-1B8BFC10F020}"/>
              </a:ext>
            </a:extLst>
          </p:cNvPr>
          <p:cNvSpPr>
            <a:spLocks noGrp="1"/>
          </p:cNvSpPr>
          <p:nvPr>
            <p:ph type="dt" sz="half" idx="10"/>
          </p:nvPr>
        </p:nvSpPr>
        <p:spPr>
          <a:xfrm>
            <a:off x="9144900" y="5143500"/>
            <a:ext cx="0" cy="0"/>
          </a:xfrm>
        </p:spPr>
        <p:txBody>
          <a:bodyPr/>
          <a:lstStyle/>
          <a:p>
            <a:fld id="{27DE9A56-1B18-4C96-A863-A303697227B2}" type="datetime4">
              <a:rPr lang="en-GB" smtClean="0"/>
              <a:t>02 January 2023</a:t>
            </a:fld>
            <a:endParaRPr lang="en-GB" dirty="0"/>
          </a:p>
        </p:txBody>
      </p:sp>
      <p:pic>
        <p:nvPicPr>
          <p:cNvPr id="8" name="Graphics">
            <a:extLst>
              <a:ext uri="{FF2B5EF4-FFF2-40B4-BE49-F238E27FC236}">
                <a16:creationId xmlns:a16="http://schemas.microsoft.com/office/drawing/2014/main" id="{905757DC-09E7-48DE-927F-7D4D73FB0E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0" name="Logo">
            <a:extLst>
              <a:ext uri="{FF2B5EF4-FFF2-40B4-BE49-F238E27FC236}">
                <a16:creationId xmlns:a16="http://schemas.microsoft.com/office/drawing/2014/main" id="{85A140AF-9500-46B6-B1FC-4547A69D895F}"/>
              </a:ext>
            </a:extLst>
          </p:cNvPr>
          <p:cNvSpPr>
            <a:spLocks noChangeArrowheads="1"/>
          </p:cNvSpPr>
          <p:nvPr userDrawn="1"/>
        </p:nvSpPr>
        <p:spPr bwMode="white">
          <a:xfrm>
            <a:off x="404813" y="4547009"/>
            <a:ext cx="915861" cy="190488"/>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tx1"/>
          </a:solidFill>
          <a:ln>
            <a:noFill/>
          </a:ln>
          <a:effectLst/>
        </p:spPr>
        <p:txBody>
          <a:bodyPr wrap="none" anchor="ctr"/>
          <a:lstStyle/>
          <a:p>
            <a:endParaRPr lang="en-GB" sz="1050" noProof="0" dirty="0"/>
          </a:p>
        </p:txBody>
      </p:sp>
      <p:sp>
        <p:nvSpPr>
          <p:cNvPr id="14" name="Triangle 9">
            <a:extLst>
              <a:ext uri="{FF2B5EF4-FFF2-40B4-BE49-F238E27FC236}">
                <a16:creationId xmlns:a16="http://schemas.microsoft.com/office/drawing/2014/main" id="{E131A983-7355-4968-873A-A98E7BE44F84}"/>
              </a:ext>
            </a:extLst>
          </p:cNvPr>
          <p:cNvSpPr/>
          <p:nvPr userDrawn="1"/>
        </p:nvSpPr>
        <p:spPr bwMode="white">
          <a:xfrm rot="10800000">
            <a:off x="4486274" y="-1"/>
            <a:ext cx="171449" cy="13494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latin typeface="Arial" panose="020B0604020202020204" pitchFamily="34" charset="0"/>
            </a:endParaRPr>
          </a:p>
        </p:txBody>
      </p:sp>
      <p:sp>
        <p:nvSpPr>
          <p:cNvPr id="15" name="Triangle 10">
            <a:extLst>
              <a:ext uri="{FF2B5EF4-FFF2-40B4-BE49-F238E27FC236}">
                <a16:creationId xmlns:a16="http://schemas.microsoft.com/office/drawing/2014/main" id="{B6B2EA61-2813-4D0C-8B6C-B43D6E6A3622}"/>
              </a:ext>
            </a:extLst>
          </p:cNvPr>
          <p:cNvSpPr/>
          <p:nvPr userDrawn="1"/>
        </p:nvSpPr>
        <p:spPr bwMode="white">
          <a:xfrm>
            <a:off x="4486274" y="5008557"/>
            <a:ext cx="171449" cy="13494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latin typeface="Arial" panose="020B0604020202020204" pitchFamily="34" charset="0"/>
            </a:endParaRPr>
          </a:p>
        </p:txBody>
      </p:sp>
      <p:sp>
        <p:nvSpPr>
          <p:cNvPr id="2" name="Title 1"/>
          <p:cNvSpPr>
            <a:spLocks noGrp="1"/>
          </p:cNvSpPr>
          <p:nvPr>
            <p:ph type="ctrTitle" hasCustomPrompt="1"/>
          </p:nvPr>
        </p:nvSpPr>
        <p:spPr bwMode="white">
          <a:xfrm>
            <a:off x="1109700" y="1485000"/>
            <a:ext cx="6922800" cy="1663200"/>
          </a:xfrm>
        </p:spPr>
        <p:txBody>
          <a:bodyPr anchor="t" anchorCtr="0"/>
          <a:lstStyle>
            <a:lvl1pPr algn="ctr">
              <a:lnSpc>
                <a:spcPct val="90000"/>
              </a:lnSpc>
              <a:defRPr sz="6000">
                <a:solidFill>
                  <a:schemeClr val="tx1"/>
                </a:solidFill>
              </a:defRPr>
            </a:lvl1pPr>
          </a:lstStyle>
          <a:p>
            <a:r>
              <a:rPr lang="en-GB" noProof="0" dirty="0"/>
              <a:t>Click to add quote</a:t>
            </a:r>
            <a:endParaRPr lang="en-GB" dirty="0"/>
          </a:p>
        </p:txBody>
      </p:sp>
      <p:sp>
        <p:nvSpPr>
          <p:cNvPr id="5" name="Text Placeholder 4">
            <a:extLst>
              <a:ext uri="{FF2B5EF4-FFF2-40B4-BE49-F238E27FC236}">
                <a16:creationId xmlns:a16="http://schemas.microsoft.com/office/drawing/2014/main" id="{5241ABEE-80CA-4CC6-8A52-6B374DA4E2C7}"/>
              </a:ext>
            </a:extLst>
          </p:cNvPr>
          <p:cNvSpPr>
            <a:spLocks noGrp="1"/>
          </p:cNvSpPr>
          <p:nvPr>
            <p:ph type="body" sz="quarter" idx="13" hasCustomPrompt="1"/>
          </p:nvPr>
        </p:nvSpPr>
        <p:spPr>
          <a:xfrm>
            <a:off x="1110854" y="3240000"/>
            <a:ext cx="6922800" cy="432000"/>
          </a:xfrm>
        </p:spPr>
        <p:txBody>
          <a:bodyPr/>
          <a:lstStyle>
            <a:lvl1pPr marL="0" indent="0" algn="ctr">
              <a:lnSpc>
                <a:spcPct val="120000"/>
              </a:lnSpc>
              <a:spcBef>
                <a:spcPts val="0"/>
              </a:spcBef>
              <a:spcAft>
                <a:spcPts val="375"/>
              </a:spcAft>
              <a:buNone/>
              <a:defRPr sz="900" cap="none" spc="0" baseline="0"/>
            </a:lvl1pPr>
            <a:lvl2pPr marL="0" indent="0" algn="ctr">
              <a:lnSpc>
                <a:spcPct val="120000"/>
              </a:lnSpc>
              <a:spcBef>
                <a:spcPts val="0"/>
              </a:spcBef>
              <a:spcAft>
                <a:spcPts val="375"/>
              </a:spcAft>
              <a:buNone/>
              <a:defRPr sz="900" b="0" cap="all" spc="450"/>
            </a:lvl2pPr>
            <a:lvl3pPr marL="0" indent="0" algn="ctr">
              <a:lnSpc>
                <a:spcPct val="120000"/>
              </a:lnSpc>
              <a:spcBef>
                <a:spcPts val="0"/>
              </a:spcBef>
              <a:spcAft>
                <a:spcPts val="375"/>
              </a:spcAft>
              <a:buNone/>
              <a:defRPr sz="900" b="0" cap="all" spc="450"/>
            </a:lvl3pPr>
            <a:lvl4pPr marL="0" algn="ctr">
              <a:lnSpc>
                <a:spcPct val="120000"/>
              </a:lnSpc>
              <a:spcBef>
                <a:spcPts val="0"/>
              </a:spcBef>
              <a:spcAft>
                <a:spcPts val="375"/>
              </a:spcAft>
              <a:buNone/>
              <a:defRPr sz="900" b="0" cap="all" spc="450"/>
            </a:lvl4pPr>
            <a:lvl5pPr marL="0" algn="ctr">
              <a:lnSpc>
                <a:spcPct val="120000"/>
              </a:lnSpc>
              <a:spcBef>
                <a:spcPts val="0"/>
              </a:spcBef>
              <a:spcAft>
                <a:spcPts val="375"/>
              </a:spcAft>
              <a:buNone/>
              <a:defRPr sz="900" b="0" cap="all" spc="450"/>
            </a:lvl5pPr>
          </a:lstStyle>
          <a:p>
            <a:r>
              <a:rPr lang="en-GB" dirty="0"/>
              <a:t>Click to add text</a:t>
            </a:r>
          </a:p>
        </p:txBody>
      </p:sp>
      <p:sp>
        <p:nvSpPr>
          <p:cNvPr id="11" name="Subtitle Eyebrow">
            <a:extLst>
              <a:ext uri="{FF2B5EF4-FFF2-40B4-BE49-F238E27FC236}">
                <a16:creationId xmlns:a16="http://schemas.microsoft.com/office/drawing/2014/main" id="{78A6EDDD-2C61-4634-8922-0F84987A8EFE}"/>
              </a:ext>
            </a:extLst>
          </p:cNvPr>
          <p:cNvSpPr txBox="1">
            <a:spLocks/>
          </p:cNvSpPr>
          <p:nvPr userDrawn="1"/>
        </p:nvSpPr>
        <p:spPr>
          <a:xfrm>
            <a:off x="404999" y="361364"/>
            <a:ext cx="1981800" cy="116100"/>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Arial" panose="020B0604020202020204" pitchFamily="34" charset="0"/>
              <a:buChar char="​"/>
              <a:defRPr sz="900" b="0" kern="1200">
                <a:solidFill>
                  <a:schemeClr val="tx1"/>
                </a:solidFill>
                <a:latin typeface="+mn-lt"/>
                <a:ea typeface="+mn-ea"/>
                <a:cs typeface="+mn-cs"/>
              </a:defRPr>
            </a:lvl1pPr>
            <a:lvl2pPr marL="0" indent="0" algn="l" defTabSz="914400" rtl="0" eaLnBrk="1" latinLnBrk="0" hangingPunct="1">
              <a:lnSpc>
                <a:spcPct val="120000"/>
              </a:lnSpc>
              <a:spcBef>
                <a:spcPts val="500"/>
              </a:spcBef>
              <a:spcAft>
                <a:spcPts val="500"/>
              </a:spcAft>
              <a:buFont typeface="Arial" panose="020B0604020202020204" pitchFamily="34" charset="0"/>
              <a:buNone/>
              <a:defRPr sz="1800" b="1" kern="1200">
                <a:solidFill>
                  <a:schemeClr val="bg1"/>
                </a:solidFill>
                <a:latin typeface="+mn-lt"/>
                <a:ea typeface="+mn-ea"/>
                <a:cs typeface="+mn-cs"/>
              </a:defRPr>
            </a:lvl2pPr>
            <a:lvl3pPr marL="0" indent="0" algn="l" defTabSz="914400" rtl="0" eaLnBrk="1" latinLnBrk="0" hangingPunct="1">
              <a:lnSpc>
                <a:spcPct val="120000"/>
              </a:lnSpc>
              <a:spcBef>
                <a:spcPts val="500"/>
              </a:spcBef>
              <a:spcAft>
                <a:spcPts val="500"/>
              </a:spcAft>
              <a:buFont typeface="Arial" panose="020B0604020202020204" pitchFamily="34" charset="0"/>
              <a:buChar char="​"/>
              <a:defRPr sz="1800" b="1" kern="1200">
                <a:solidFill>
                  <a:schemeClr val="bg1"/>
                </a:solidFill>
                <a:latin typeface="+mn-lt"/>
                <a:ea typeface="+mn-ea"/>
                <a:cs typeface="+mn-cs"/>
              </a:defRPr>
            </a:lvl3pPr>
            <a:lvl4pPr marL="0" indent="0" algn="l" defTabSz="914400" rtl="0" eaLnBrk="1" latinLnBrk="0" hangingPunct="1">
              <a:lnSpc>
                <a:spcPct val="90000"/>
              </a:lnSpc>
              <a:spcBef>
                <a:spcPts val="500"/>
              </a:spcBef>
              <a:spcAft>
                <a:spcPts val="0"/>
              </a:spcAft>
              <a:buFont typeface="Arial" panose="020B0604020202020204" pitchFamily="34" charset="0"/>
              <a:buChar char="​"/>
              <a:defRPr sz="1800" b="1" kern="1200" cap="none" baseline="0">
                <a:solidFill>
                  <a:schemeClr val="bg1"/>
                </a:solidFill>
                <a:latin typeface="+mn-lt"/>
                <a:ea typeface="+mn-ea"/>
                <a:cs typeface="+mn-cs"/>
              </a:defRPr>
            </a:lvl4pPr>
            <a:lvl5pPr marL="0" indent="0" algn="l" defTabSz="914400" rtl="0" eaLnBrk="1" latinLnBrk="0" hangingPunct="1">
              <a:lnSpc>
                <a:spcPct val="120000"/>
              </a:lnSpc>
              <a:spcBef>
                <a:spcPts val="500"/>
              </a:spcBef>
              <a:spcAft>
                <a:spcPts val="500"/>
              </a:spcAft>
              <a:buFont typeface="Arial" panose="020B0604020202020204" pitchFamily="34" charset="0"/>
              <a:buChar char="​"/>
              <a:tabLst/>
              <a:defRPr sz="1800" b="1" kern="1200">
                <a:solidFill>
                  <a:schemeClr val="bg1"/>
                </a:solidFill>
                <a:latin typeface="+mn-lt"/>
                <a:ea typeface="+mn-ea"/>
                <a:cs typeface="+mn-cs"/>
              </a:defRPr>
            </a:lvl5pPr>
            <a:lvl6pPr marL="0" indent="0" algn="l" defTabSz="914400" rtl="0" eaLnBrk="1" latinLnBrk="0" hangingPunct="1">
              <a:lnSpc>
                <a:spcPct val="90000"/>
              </a:lnSpc>
              <a:spcBef>
                <a:spcPts val="500"/>
              </a:spcBef>
              <a:spcAft>
                <a:spcPts val="0"/>
              </a:spcAft>
              <a:buFont typeface="Arial" panose="020B0604020202020204" pitchFamily="34" charset="0"/>
              <a:buChar char="​"/>
              <a:defRPr sz="1800" b="1" kern="1200">
                <a:solidFill>
                  <a:schemeClr val="bg1"/>
                </a:solidFill>
                <a:latin typeface="+mn-lt"/>
                <a:ea typeface="+mn-ea"/>
                <a:cs typeface="+mn-cs"/>
              </a:defRPr>
            </a:lvl6pPr>
            <a:lvl7pPr marL="0" indent="0" algn="l" defTabSz="914400" rtl="0" eaLnBrk="1" latinLnBrk="0" hangingPunct="1">
              <a:lnSpc>
                <a:spcPct val="120000"/>
              </a:lnSpc>
              <a:spcBef>
                <a:spcPts val="500"/>
              </a:spcBef>
              <a:spcAft>
                <a:spcPts val="500"/>
              </a:spcAft>
              <a:buFont typeface="Arial" panose="020B0604020202020204" pitchFamily="34" charset="0"/>
              <a:buChar char="​"/>
              <a:defRPr sz="1800" b="1" kern="1200" baseline="0">
                <a:solidFill>
                  <a:schemeClr val="bg1"/>
                </a:solidFill>
                <a:latin typeface="+mn-lt"/>
                <a:ea typeface="+mn-ea"/>
                <a:cs typeface="+mn-cs"/>
              </a:defRPr>
            </a:lvl7pPr>
            <a:lvl8pPr marL="0" indent="0" algn="l" defTabSz="914400" rtl="0" eaLnBrk="1" latinLnBrk="0" hangingPunct="1">
              <a:lnSpc>
                <a:spcPct val="120000"/>
              </a:lnSpc>
              <a:spcBef>
                <a:spcPts val="500"/>
              </a:spcBef>
              <a:spcAft>
                <a:spcPts val="500"/>
              </a:spcAft>
              <a:buFont typeface="Arial" panose="020B0604020202020204" pitchFamily="34" charset="0"/>
              <a:buChar char="​"/>
              <a:defRPr sz="1800" b="1" kern="1200">
                <a:solidFill>
                  <a:schemeClr val="bg1"/>
                </a:solidFill>
                <a:latin typeface="+mn-lt"/>
                <a:ea typeface="+mn-ea"/>
                <a:cs typeface="+mn-cs"/>
              </a:defRPr>
            </a:lvl8pPr>
            <a:lvl9pPr marL="0" indent="0" algn="l" defTabSz="914400" rtl="0" eaLnBrk="1" latinLnBrk="0" hangingPunct="1">
              <a:lnSpc>
                <a:spcPct val="90000"/>
              </a:lnSpc>
              <a:spcBef>
                <a:spcPts val="1000"/>
              </a:spcBef>
              <a:spcAft>
                <a:spcPts val="0"/>
              </a:spcAft>
              <a:buFont typeface="Arial" panose="020B0604020202020204" pitchFamily="34" charset="0"/>
              <a:buChar char="​"/>
              <a:defRPr sz="1800" b="1" kern="1200" baseline="0">
                <a:solidFill>
                  <a:schemeClr val="bg1"/>
                </a:solidFill>
                <a:latin typeface="+mn-lt"/>
                <a:ea typeface="+mn-ea"/>
                <a:cs typeface="+mn-cs"/>
              </a:defRPr>
            </a:lvl9pPr>
          </a:lstStyle>
          <a:p>
            <a:r>
              <a:rPr lang="en-GB" sz="675" dirty="0"/>
              <a:t>Click to add Eyebrow text</a:t>
            </a:r>
          </a:p>
        </p:txBody>
      </p:sp>
      <p:sp>
        <p:nvSpPr>
          <p:cNvPr id="17" name="Footer Placeholder 4">
            <a:extLst>
              <a:ext uri="{FF2B5EF4-FFF2-40B4-BE49-F238E27FC236}">
                <a16:creationId xmlns:a16="http://schemas.microsoft.com/office/drawing/2014/main" id="{F37F7B82-1512-423B-B929-403E46AA4CDB}"/>
              </a:ext>
            </a:extLst>
          </p:cNvPr>
          <p:cNvSpPr>
            <a:spLocks noGrp="1"/>
          </p:cNvSpPr>
          <p:nvPr>
            <p:ph type="ftr" sz="quarter" idx="11"/>
          </p:nvPr>
        </p:nvSpPr>
        <p:spPr>
          <a:xfrm>
            <a:off x="2770199" y="361364"/>
            <a:ext cx="3851709" cy="116100"/>
          </a:xfrm>
        </p:spPr>
        <p:txBody>
          <a:bodyPr/>
          <a:lstStyle>
            <a:lvl1pPr>
              <a:defRPr>
                <a:solidFill>
                  <a:schemeClr val="tx1"/>
                </a:solidFill>
              </a:defRPr>
            </a:lvl1pPr>
          </a:lstStyle>
          <a:p>
            <a:endParaRPr lang="en-GB" dirty="0"/>
          </a:p>
        </p:txBody>
      </p:sp>
      <p:sp>
        <p:nvSpPr>
          <p:cNvPr id="18" name="Slide Number Placeholder 5">
            <a:extLst>
              <a:ext uri="{FF2B5EF4-FFF2-40B4-BE49-F238E27FC236}">
                <a16:creationId xmlns:a16="http://schemas.microsoft.com/office/drawing/2014/main" id="{FE782362-98C2-4D8B-BE86-36F72DD26037}"/>
              </a:ext>
            </a:extLst>
          </p:cNvPr>
          <p:cNvSpPr>
            <a:spLocks noGrp="1"/>
          </p:cNvSpPr>
          <p:nvPr>
            <p:ph type="sldNum" sz="quarter" idx="12"/>
          </p:nvPr>
        </p:nvSpPr>
        <p:spPr>
          <a:xfrm>
            <a:off x="2521800" y="361364"/>
            <a:ext cx="202500" cy="116100"/>
          </a:xfrm>
        </p:spPr>
        <p:txBody>
          <a:bodyPr/>
          <a:lstStyle>
            <a:lvl1pPr>
              <a:defRPr>
                <a:solidFill>
                  <a:schemeClr val="tx1"/>
                </a:solidFill>
              </a:defRPr>
            </a:lvl1p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3732223559"/>
      </p:ext>
    </p:extLst>
  </p:cSld>
  <p:clrMapOvr>
    <a:overrideClrMapping bg1="dk1" tx1="lt1" bg2="dk2" tx2="lt2" accent1="accent1" accent2="accent2" accent3="accent3" accent4="accent4" accent5="accent5" accent6="accent6" hlink="hlink" folHlink="folHlink"/>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QUOTE White">
    <p:bg>
      <p:bgPr>
        <a:solidFill>
          <a:schemeClr val="bg1"/>
        </a:solidFill>
        <a:effectLst/>
      </p:bgPr>
    </p:bg>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8D572D3D-47CC-4107-B5E4-EBD735742514}"/>
              </a:ext>
            </a:extLst>
          </p:cNvPr>
          <p:cNvSpPr>
            <a:spLocks noGrp="1"/>
          </p:cNvSpPr>
          <p:nvPr>
            <p:ph type="dt" sz="half" idx="10"/>
          </p:nvPr>
        </p:nvSpPr>
        <p:spPr/>
        <p:txBody>
          <a:bodyPr/>
          <a:lstStyle/>
          <a:p>
            <a:fld id="{6993D68A-4CC8-43DA-B8B4-2182CCC62859}" type="datetime4">
              <a:rPr lang="en-GB" smtClean="0"/>
              <a:t>02 January 2023</a:t>
            </a:fld>
            <a:endParaRPr lang="en-GB" dirty="0"/>
          </a:p>
        </p:txBody>
      </p:sp>
      <p:sp>
        <p:nvSpPr>
          <p:cNvPr id="16" name="Background">
            <a:extLst>
              <a:ext uri="{FF2B5EF4-FFF2-40B4-BE49-F238E27FC236}">
                <a16:creationId xmlns:a16="http://schemas.microsoft.com/office/drawing/2014/main" id="{A21AA381-8113-4EE7-B58D-F5ED00E5EE41}"/>
              </a:ext>
            </a:extLst>
          </p:cNvPr>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en-GB" sz="1500" noProof="0" dirty="0" err="1"/>
          </a:p>
        </p:txBody>
      </p:sp>
      <p:sp>
        <p:nvSpPr>
          <p:cNvPr id="10" name="Logo">
            <a:extLst>
              <a:ext uri="{FF2B5EF4-FFF2-40B4-BE49-F238E27FC236}">
                <a16:creationId xmlns:a16="http://schemas.microsoft.com/office/drawing/2014/main" id="{85A140AF-9500-46B6-B1FC-4547A69D895F}"/>
              </a:ext>
            </a:extLst>
          </p:cNvPr>
          <p:cNvSpPr>
            <a:spLocks noChangeArrowheads="1"/>
          </p:cNvSpPr>
          <p:nvPr userDrawn="1"/>
        </p:nvSpPr>
        <p:spPr bwMode="auto">
          <a:xfrm>
            <a:off x="404813" y="4547009"/>
            <a:ext cx="915861" cy="190488"/>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accent1"/>
          </a:solidFill>
          <a:ln>
            <a:noFill/>
          </a:ln>
          <a:effectLst/>
        </p:spPr>
        <p:txBody>
          <a:bodyPr wrap="none" anchor="ctr"/>
          <a:lstStyle/>
          <a:p>
            <a:endParaRPr lang="en-GB" sz="1050" noProof="0" dirty="0"/>
          </a:p>
        </p:txBody>
      </p:sp>
      <p:sp>
        <p:nvSpPr>
          <p:cNvPr id="14" name="Triangle 9">
            <a:extLst>
              <a:ext uri="{FF2B5EF4-FFF2-40B4-BE49-F238E27FC236}">
                <a16:creationId xmlns:a16="http://schemas.microsoft.com/office/drawing/2014/main" id="{E131A983-7355-4968-873A-A98E7BE44F84}"/>
              </a:ext>
            </a:extLst>
          </p:cNvPr>
          <p:cNvSpPr/>
          <p:nvPr userDrawn="1"/>
        </p:nvSpPr>
        <p:spPr>
          <a:xfrm rot="10800000">
            <a:off x="4486274" y="-1"/>
            <a:ext cx="171449" cy="13494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latin typeface="Arial" panose="020B0604020202020204" pitchFamily="34" charset="0"/>
            </a:endParaRPr>
          </a:p>
        </p:txBody>
      </p:sp>
      <p:sp>
        <p:nvSpPr>
          <p:cNvPr id="15" name="Triangle 10">
            <a:extLst>
              <a:ext uri="{FF2B5EF4-FFF2-40B4-BE49-F238E27FC236}">
                <a16:creationId xmlns:a16="http://schemas.microsoft.com/office/drawing/2014/main" id="{B6B2EA61-2813-4D0C-8B6C-B43D6E6A3622}"/>
              </a:ext>
            </a:extLst>
          </p:cNvPr>
          <p:cNvSpPr/>
          <p:nvPr userDrawn="1"/>
        </p:nvSpPr>
        <p:spPr>
          <a:xfrm>
            <a:off x="4486274" y="5008557"/>
            <a:ext cx="171449" cy="13494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latin typeface="Arial" panose="020B0604020202020204" pitchFamily="34" charset="0"/>
            </a:endParaRPr>
          </a:p>
        </p:txBody>
      </p:sp>
      <p:sp>
        <p:nvSpPr>
          <p:cNvPr id="2" name="Title 1"/>
          <p:cNvSpPr>
            <a:spLocks noGrp="1"/>
          </p:cNvSpPr>
          <p:nvPr>
            <p:ph type="ctrTitle" hasCustomPrompt="1"/>
          </p:nvPr>
        </p:nvSpPr>
        <p:spPr>
          <a:xfrm>
            <a:off x="1109700" y="1485000"/>
            <a:ext cx="6922800" cy="1663200"/>
          </a:xfrm>
        </p:spPr>
        <p:txBody>
          <a:bodyPr anchor="t" anchorCtr="0"/>
          <a:lstStyle>
            <a:lvl1pPr algn="ctr">
              <a:lnSpc>
                <a:spcPct val="90000"/>
              </a:lnSpc>
              <a:defRPr sz="6000">
                <a:solidFill>
                  <a:schemeClr val="tx1"/>
                </a:solidFill>
              </a:defRPr>
            </a:lvl1pPr>
          </a:lstStyle>
          <a:p>
            <a:r>
              <a:rPr lang="en-GB" noProof="0" dirty="0"/>
              <a:t>Click to add quote</a:t>
            </a:r>
            <a:endParaRPr lang="en-GB" dirty="0"/>
          </a:p>
        </p:txBody>
      </p:sp>
      <p:sp>
        <p:nvSpPr>
          <p:cNvPr id="13" name="Text Placeholder 4">
            <a:extLst>
              <a:ext uri="{FF2B5EF4-FFF2-40B4-BE49-F238E27FC236}">
                <a16:creationId xmlns:a16="http://schemas.microsoft.com/office/drawing/2014/main" id="{17F63DC0-19C0-4D0C-8CBB-8E65D18A1D29}"/>
              </a:ext>
            </a:extLst>
          </p:cNvPr>
          <p:cNvSpPr>
            <a:spLocks noGrp="1"/>
          </p:cNvSpPr>
          <p:nvPr>
            <p:ph type="body" sz="quarter" idx="13" hasCustomPrompt="1"/>
          </p:nvPr>
        </p:nvSpPr>
        <p:spPr>
          <a:xfrm>
            <a:off x="1110854" y="3240000"/>
            <a:ext cx="6922800" cy="432000"/>
          </a:xfrm>
        </p:spPr>
        <p:txBody>
          <a:bodyPr/>
          <a:lstStyle>
            <a:lvl1pPr marL="0" indent="0" algn="ctr">
              <a:lnSpc>
                <a:spcPct val="120000"/>
              </a:lnSpc>
              <a:spcBef>
                <a:spcPts val="0"/>
              </a:spcBef>
              <a:spcAft>
                <a:spcPts val="375"/>
              </a:spcAft>
              <a:buNone/>
              <a:defRPr sz="900" cap="none" spc="0" baseline="0"/>
            </a:lvl1pPr>
            <a:lvl2pPr marL="0" indent="0" algn="ctr">
              <a:lnSpc>
                <a:spcPct val="120000"/>
              </a:lnSpc>
              <a:spcBef>
                <a:spcPts val="0"/>
              </a:spcBef>
              <a:spcAft>
                <a:spcPts val="375"/>
              </a:spcAft>
              <a:buNone/>
              <a:defRPr sz="900" b="0" cap="all" spc="450"/>
            </a:lvl2pPr>
            <a:lvl3pPr marL="0" indent="0" algn="ctr">
              <a:lnSpc>
                <a:spcPct val="120000"/>
              </a:lnSpc>
              <a:spcBef>
                <a:spcPts val="0"/>
              </a:spcBef>
              <a:spcAft>
                <a:spcPts val="375"/>
              </a:spcAft>
              <a:buNone/>
              <a:defRPr sz="900" b="0" cap="all" spc="450"/>
            </a:lvl3pPr>
            <a:lvl4pPr marL="0" algn="ctr">
              <a:lnSpc>
                <a:spcPct val="120000"/>
              </a:lnSpc>
              <a:spcBef>
                <a:spcPts val="0"/>
              </a:spcBef>
              <a:spcAft>
                <a:spcPts val="375"/>
              </a:spcAft>
              <a:buNone/>
              <a:defRPr sz="900" b="0" cap="all" spc="450"/>
            </a:lvl4pPr>
            <a:lvl5pPr marL="0" algn="ctr">
              <a:lnSpc>
                <a:spcPct val="120000"/>
              </a:lnSpc>
              <a:spcBef>
                <a:spcPts val="0"/>
              </a:spcBef>
              <a:spcAft>
                <a:spcPts val="375"/>
              </a:spcAft>
              <a:buNone/>
              <a:defRPr sz="900" b="0" cap="all" spc="450"/>
            </a:lvl5pPr>
          </a:lstStyle>
          <a:p>
            <a:r>
              <a:rPr lang="en-GB" dirty="0"/>
              <a:t>Click to add text</a:t>
            </a:r>
          </a:p>
        </p:txBody>
      </p:sp>
      <p:sp>
        <p:nvSpPr>
          <p:cNvPr id="11" name="Subtitle Eyebrow">
            <a:extLst>
              <a:ext uri="{FF2B5EF4-FFF2-40B4-BE49-F238E27FC236}">
                <a16:creationId xmlns:a16="http://schemas.microsoft.com/office/drawing/2014/main" id="{A4020931-BD7F-4EB0-AF2E-5D6ADFE5AAFD}"/>
              </a:ext>
            </a:extLst>
          </p:cNvPr>
          <p:cNvSpPr>
            <a:spLocks noGrp="1"/>
          </p:cNvSpPr>
          <p:nvPr>
            <p:ph type="subTitle" idx="33" hasCustomPrompt="1"/>
          </p:nvPr>
        </p:nvSpPr>
        <p:spPr>
          <a:xfrm>
            <a:off x="404999" y="361364"/>
            <a:ext cx="1981800" cy="116100"/>
          </a:xfrm>
        </p:spPr>
        <p:txBody>
          <a:bodyPr/>
          <a:lstStyle>
            <a:lvl1pPr marL="0" indent="0" algn="l">
              <a:lnSpc>
                <a:spcPct val="100000"/>
              </a:lnSpc>
              <a:spcBef>
                <a:spcPts val="0"/>
              </a:spcBef>
              <a:spcAft>
                <a:spcPts val="0"/>
              </a:spcAft>
              <a:buFont typeface="Arial" panose="020B0604020202020204" pitchFamily="34" charset="0"/>
              <a:buChar char="​"/>
              <a:defRPr sz="675" b="0">
                <a:solidFill>
                  <a:schemeClr val="accent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dirty="0"/>
              <a:t>Click to add Eyebrow text</a:t>
            </a:r>
          </a:p>
        </p:txBody>
      </p:sp>
      <p:sp>
        <p:nvSpPr>
          <p:cNvPr id="5" name="Footer Placeholder 4">
            <a:extLst>
              <a:ext uri="{FF2B5EF4-FFF2-40B4-BE49-F238E27FC236}">
                <a16:creationId xmlns:a16="http://schemas.microsoft.com/office/drawing/2014/main" id="{DB288BBF-D8C4-4A9C-971B-04C1D3789981}"/>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5306B4BA-CFBB-4D1A-B14B-1884BA7A2631}"/>
              </a:ext>
            </a:extLst>
          </p:cNvPr>
          <p:cNvSpPr>
            <a:spLocks noGrp="1"/>
          </p:cNvSpPr>
          <p:nvPr>
            <p:ph type="sldNum" sz="quarter" idx="12"/>
          </p:nvPr>
        </p:nvSpPr>
        <p:spPr/>
        <p:txBody>
          <a:body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3696512947"/>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ol_clear">
    <p:bg>
      <p:bgPr>
        <a:solidFill>
          <a:schemeClr val="accent1"/>
        </a:solidFill>
        <a:effectLst/>
      </p:bgPr>
    </p:bg>
    <p:spTree>
      <p:nvGrpSpPr>
        <p:cNvPr id="1" name=""/>
        <p:cNvGrpSpPr/>
        <p:nvPr/>
      </p:nvGrpSpPr>
      <p:grpSpPr>
        <a:xfrm>
          <a:off x="0" y="0"/>
          <a:ext cx="0" cy="0"/>
          <a:chOff x="0" y="0"/>
          <a:chExt cx="0" cy="0"/>
        </a:xfrm>
      </p:grpSpPr>
      <p:sp>
        <p:nvSpPr>
          <p:cNvPr id="9" name="Slide Number Placeholder 15">
            <a:extLst>
              <a:ext uri="{FF2B5EF4-FFF2-40B4-BE49-F238E27FC236}">
                <a16:creationId xmlns:a16="http://schemas.microsoft.com/office/drawing/2014/main" id="{08840428-B260-4958-A149-63C86CC793AD}"/>
              </a:ext>
            </a:extLst>
          </p:cNvPr>
          <p:cNvSpPr>
            <a:spLocks noGrp="1"/>
          </p:cNvSpPr>
          <p:nvPr>
            <p:ph type="sldNum" sz="quarter" idx="4"/>
          </p:nvPr>
        </p:nvSpPr>
        <p:spPr>
          <a:xfrm>
            <a:off x="327922" y="4709271"/>
            <a:ext cx="228278" cy="273844"/>
          </a:xfrm>
          <a:prstGeom prst="rect">
            <a:avLst/>
          </a:prstGeom>
        </p:spPr>
        <p:txBody>
          <a:bodyPr vert="horz" wrap="none" lIns="0" tIns="0" rIns="0" bIns="0" rtlCol="0" anchor="b"/>
          <a:lstStyle>
            <a:lvl1pPr algn="l">
              <a:defRPr lang="en-GB" sz="675" b="1" smtClean="0">
                <a:solidFill>
                  <a:schemeClr val="bg1"/>
                </a:solidFill>
                <a:latin typeface="+mj-lt"/>
              </a:defRPr>
            </a:lvl1pPr>
          </a:lstStyle>
          <a:p>
            <a:fld id="{D61AABEC-672F-4B68-B914-690DA978312C}" type="slidenum">
              <a:rPr lang="en-GB" smtClean="0"/>
              <a:pPr/>
              <a:t>‹#›</a:t>
            </a:fld>
            <a:r>
              <a:rPr lang="en-GB" dirty="0"/>
              <a:t>  </a:t>
            </a:r>
          </a:p>
        </p:txBody>
      </p:sp>
      <p:sp>
        <p:nvSpPr>
          <p:cNvPr id="6" name="Title 5">
            <a:extLst>
              <a:ext uri="{FF2B5EF4-FFF2-40B4-BE49-F238E27FC236}">
                <a16:creationId xmlns:a16="http://schemas.microsoft.com/office/drawing/2014/main" id="{820744D4-4F37-4496-8C6E-073984E812BE}"/>
              </a:ext>
            </a:extLst>
          </p:cNvPr>
          <p:cNvSpPr>
            <a:spLocks noGrp="1"/>
          </p:cNvSpPr>
          <p:nvPr>
            <p:ph type="title"/>
          </p:nvPr>
        </p:nvSpPr>
        <p:spPr>
          <a:xfrm>
            <a:off x="337500" y="297878"/>
            <a:ext cx="7006275" cy="581698"/>
          </a:xfrm>
        </p:spPr>
        <p:txBody>
          <a:bodyPr/>
          <a:lstStyle>
            <a:lvl1pPr>
              <a:defRPr>
                <a:solidFill>
                  <a:schemeClr val="bg1"/>
                </a:solidFill>
              </a:defRPr>
            </a:lvl1pPr>
          </a:lstStyle>
          <a:p>
            <a:r>
              <a:rPr lang="en-US"/>
              <a:t>Click to edit Master title style</a:t>
            </a:r>
            <a:endParaRPr lang="en-GB"/>
          </a:p>
        </p:txBody>
      </p:sp>
      <p:sp>
        <p:nvSpPr>
          <p:cNvPr id="8" name="Espace réservé du pied de page 4">
            <a:extLst>
              <a:ext uri="{FF2B5EF4-FFF2-40B4-BE49-F238E27FC236}">
                <a16:creationId xmlns:a16="http://schemas.microsoft.com/office/drawing/2014/main" id="{9872650F-E709-4BEC-9457-0A529F1DCCB9}"/>
              </a:ext>
            </a:extLst>
          </p:cNvPr>
          <p:cNvSpPr txBox="1">
            <a:spLocks/>
          </p:cNvSpPr>
          <p:nvPr userDrawn="1"/>
        </p:nvSpPr>
        <p:spPr>
          <a:xfrm>
            <a:off x="612900" y="4886802"/>
            <a:ext cx="3407984" cy="92333"/>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600" dirty="0">
                <a:solidFill>
                  <a:schemeClr val="bg1"/>
                </a:solidFill>
              </a:rPr>
              <a:t>© Ipsos | Doc Name | Month Year | Version # | Public | Internal/Client Use Only | Strictly Confidential</a:t>
            </a:r>
          </a:p>
        </p:txBody>
      </p:sp>
      <p:sp>
        <p:nvSpPr>
          <p:cNvPr id="10" name="Text Placeholder 3">
            <a:extLst>
              <a:ext uri="{FF2B5EF4-FFF2-40B4-BE49-F238E27FC236}">
                <a16:creationId xmlns:a16="http://schemas.microsoft.com/office/drawing/2014/main" id="{DEACAF23-7872-4DD8-95F6-F1AEAED117B8}"/>
              </a:ext>
            </a:extLst>
          </p:cNvPr>
          <p:cNvSpPr>
            <a:spLocks noGrp="1"/>
          </p:cNvSpPr>
          <p:nvPr>
            <p:ph type="body" sz="quarter" idx="10" hasCustomPrompt="1"/>
          </p:nvPr>
        </p:nvSpPr>
        <p:spPr>
          <a:xfrm>
            <a:off x="337499" y="4249541"/>
            <a:ext cx="8474317" cy="215504"/>
          </a:xfrm>
        </p:spPr>
        <p:txBody>
          <a:bodyPr anchor="t"/>
          <a:lstStyle>
            <a:lvl1pPr algn="l">
              <a:defRPr sz="1050" i="1">
                <a:solidFill>
                  <a:schemeClr val="bg1"/>
                </a:solidFill>
              </a:defRPr>
            </a:lvl1pPr>
          </a:lstStyle>
          <a:p>
            <a:pPr lvl="0"/>
            <a:r>
              <a:rPr lang="en-US" dirty="0"/>
              <a:t>Base and source:</a:t>
            </a:r>
          </a:p>
        </p:txBody>
      </p:sp>
      <p:pic>
        <p:nvPicPr>
          <p:cNvPr id="12" name="Picture 11" descr="Logo&#10;&#10;Description automatically generated">
            <a:extLst>
              <a:ext uri="{FF2B5EF4-FFF2-40B4-BE49-F238E27FC236}">
                <a16:creationId xmlns:a16="http://schemas.microsoft.com/office/drawing/2014/main" id="{784A819D-FCED-47F2-8858-1A858EC241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4124" y="4624388"/>
            <a:ext cx="369478" cy="335756"/>
          </a:xfrm>
          <a:prstGeom prst="rect">
            <a:avLst/>
          </a:prstGeom>
        </p:spPr>
      </p:pic>
    </p:spTree>
    <p:extLst>
      <p:ext uri="{BB962C8B-B14F-4D97-AF65-F5344CB8AC3E}">
        <p14:creationId xmlns:p14="http://schemas.microsoft.com/office/powerpoint/2010/main" val="3276384704"/>
      </p:ext>
    </p:extLst>
  </p:cSld>
  <p:clrMapOvr>
    <a:masterClrMapping/>
  </p:clrMapOvr>
  <p:extLst>
    <p:ext uri="{DCECCB84-F9BA-43D5-87BE-67443E8EF086}">
      <p15:sldGuideLst xmlns:p15="http://schemas.microsoft.com/office/powerpoint/2012/main"/>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QUOTE Grapefruit">
    <p:bg>
      <p:bgPr>
        <a:solidFill>
          <a:schemeClr val="accent1"/>
        </a:solidFill>
        <a:effectLst/>
      </p:bgPr>
    </p:bg>
    <p:spTree>
      <p:nvGrpSpPr>
        <p:cNvPr id="1" name=""/>
        <p:cNvGrpSpPr/>
        <p:nvPr/>
      </p:nvGrpSpPr>
      <p:grpSpPr>
        <a:xfrm>
          <a:off x="0" y="0"/>
          <a:ext cx="0" cy="0"/>
          <a:chOff x="0" y="0"/>
          <a:chExt cx="0" cy="0"/>
        </a:xfrm>
      </p:grpSpPr>
      <p:sp>
        <p:nvSpPr>
          <p:cNvPr id="17" name="Date Placeholder 3" hidden="1">
            <a:extLst>
              <a:ext uri="{FF2B5EF4-FFF2-40B4-BE49-F238E27FC236}">
                <a16:creationId xmlns:a16="http://schemas.microsoft.com/office/drawing/2014/main" id="{D3D288F5-0562-4E06-B589-95E765FB879E}"/>
              </a:ext>
            </a:extLst>
          </p:cNvPr>
          <p:cNvSpPr>
            <a:spLocks noGrp="1"/>
          </p:cNvSpPr>
          <p:nvPr>
            <p:ph type="dt" sz="half" idx="10"/>
          </p:nvPr>
        </p:nvSpPr>
        <p:spPr>
          <a:xfrm>
            <a:off x="9144900" y="5143500"/>
            <a:ext cx="0" cy="0"/>
          </a:xfrm>
        </p:spPr>
        <p:txBody>
          <a:bodyPr/>
          <a:lstStyle/>
          <a:p>
            <a:fld id="{8A066D19-CD55-4680-ABF4-9B696747D9CC}" type="datetime4">
              <a:rPr lang="en-GB" smtClean="0"/>
              <a:t>02 January 2023</a:t>
            </a:fld>
            <a:endParaRPr lang="en-GB" dirty="0"/>
          </a:p>
        </p:txBody>
      </p:sp>
      <p:sp>
        <p:nvSpPr>
          <p:cNvPr id="16" name="Background">
            <a:extLst>
              <a:ext uri="{FF2B5EF4-FFF2-40B4-BE49-F238E27FC236}">
                <a16:creationId xmlns:a16="http://schemas.microsoft.com/office/drawing/2014/main" id="{A21AA381-8113-4EE7-B58D-F5ED00E5EE41}"/>
              </a:ext>
            </a:extLst>
          </p:cNvPr>
          <p:cNvSpPr/>
          <p:nvPr userDrawn="1"/>
        </p:nvSpPr>
        <p:spPr>
          <a:xfrm>
            <a:off x="0" y="0"/>
            <a:ext cx="9144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en-GB" sz="1500" noProof="0" dirty="0" err="1"/>
          </a:p>
        </p:txBody>
      </p:sp>
      <p:sp>
        <p:nvSpPr>
          <p:cNvPr id="10" name="Freeform 1">
            <a:extLst>
              <a:ext uri="{FF2B5EF4-FFF2-40B4-BE49-F238E27FC236}">
                <a16:creationId xmlns:a16="http://schemas.microsoft.com/office/drawing/2014/main" id="{85A140AF-9500-46B6-B1FC-4547A69D895F}"/>
              </a:ext>
            </a:extLst>
          </p:cNvPr>
          <p:cNvSpPr>
            <a:spLocks noChangeArrowheads="1"/>
          </p:cNvSpPr>
          <p:nvPr userDrawn="1"/>
        </p:nvSpPr>
        <p:spPr bwMode="white">
          <a:xfrm>
            <a:off x="404813" y="4547009"/>
            <a:ext cx="915861" cy="190488"/>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tx1"/>
          </a:solidFill>
          <a:ln>
            <a:noFill/>
          </a:ln>
          <a:effectLst/>
        </p:spPr>
        <p:txBody>
          <a:bodyPr wrap="none" anchor="ctr"/>
          <a:lstStyle/>
          <a:p>
            <a:endParaRPr lang="en-GB" sz="1050" noProof="0" dirty="0"/>
          </a:p>
        </p:txBody>
      </p:sp>
      <p:sp>
        <p:nvSpPr>
          <p:cNvPr id="14" name="Triangle 9">
            <a:extLst>
              <a:ext uri="{FF2B5EF4-FFF2-40B4-BE49-F238E27FC236}">
                <a16:creationId xmlns:a16="http://schemas.microsoft.com/office/drawing/2014/main" id="{E131A983-7355-4968-873A-A98E7BE44F84}"/>
              </a:ext>
            </a:extLst>
          </p:cNvPr>
          <p:cNvSpPr/>
          <p:nvPr userDrawn="1"/>
        </p:nvSpPr>
        <p:spPr bwMode="white">
          <a:xfrm rot="10800000">
            <a:off x="4486274" y="-1"/>
            <a:ext cx="171449" cy="13494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latin typeface="Arial" panose="020B0604020202020204" pitchFamily="34" charset="0"/>
            </a:endParaRPr>
          </a:p>
        </p:txBody>
      </p:sp>
      <p:sp>
        <p:nvSpPr>
          <p:cNvPr id="15" name="Triangle 10">
            <a:extLst>
              <a:ext uri="{FF2B5EF4-FFF2-40B4-BE49-F238E27FC236}">
                <a16:creationId xmlns:a16="http://schemas.microsoft.com/office/drawing/2014/main" id="{B6B2EA61-2813-4D0C-8B6C-B43D6E6A3622}"/>
              </a:ext>
            </a:extLst>
          </p:cNvPr>
          <p:cNvSpPr/>
          <p:nvPr userDrawn="1"/>
        </p:nvSpPr>
        <p:spPr bwMode="white">
          <a:xfrm>
            <a:off x="4486274" y="5008557"/>
            <a:ext cx="171449" cy="13494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latin typeface="Arial" panose="020B0604020202020204" pitchFamily="34" charset="0"/>
            </a:endParaRPr>
          </a:p>
        </p:txBody>
      </p:sp>
      <p:sp>
        <p:nvSpPr>
          <p:cNvPr id="2" name="Title 1"/>
          <p:cNvSpPr>
            <a:spLocks noGrp="1"/>
          </p:cNvSpPr>
          <p:nvPr>
            <p:ph type="ctrTitle" hasCustomPrompt="1"/>
          </p:nvPr>
        </p:nvSpPr>
        <p:spPr bwMode="white">
          <a:xfrm>
            <a:off x="1109700" y="1485000"/>
            <a:ext cx="6922800" cy="1663200"/>
          </a:xfrm>
        </p:spPr>
        <p:txBody>
          <a:bodyPr anchor="t" anchorCtr="0"/>
          <a:lstStyle>
            <a:lvl1pPr algn="ctr">
              <a:lnSpc>
                <a:spcPct val="90000"/>
              </a:lnSpc>
              <a:defRPr sz="6000">
                <a:solidFill>
                  <a:schemeClr val="tx1"/>
                </a:solidFill>
              </a:defRPr>
            </a:lvl1pPr>
          </a:lstStyle>
          <a:p>
            <a:r>
              <a:rPr lang="en-GB" noProof="0" dirty="0"/>
              <a:t>Click to add quote</a:t>
            </a:r>
            <a:endParaRPr lang="en-GB" dirty="0"/>
          </a:p>
        </p:txBody>
      </p:sp>
      <p:sp>
        <p:nvSpPr>
          <p:cNvPr id="13" name="Text Placeholder 4">
            <a:extLst>
              <a:ext uri="{FF2B5EF4-FFF2-40B4-BE49-F238E27FC236}">
                <a16:creationId xmlns:a16="http://schemas.microsoft.com/office/drawing/2014/main" id="{4C6B0D01-E1FF-46DD-B387-6BBCE3EF6144}"/>
              </a:ext>
            </a:extLst>
          </p:cNvPr>
          <p:cNvSpPr>
            <a:spLocks noGrp="1"/>
          </p:cNvSpPr>
          <p:nvPr>
            <p:ph type="body" sz="quarter" idx="13" hasCustomPrompt="1"/>
          </p:nvPr>
        </p:nvSpPr>
        <p:spPr>
          <a:xfrm>
            <a:off x="1110854" y="3240000"/>
            <a:ext cx="6922800" cy="432000"/>
          </a:xfrm>
        </p:spPr>
        <p:txBody>
          <a:bodyPr/>
          <a:lstStyle>
            <a:lvl1pPr marL="0" indent="0" algn="ctr">
              <a:lnSpc>
                <a:spcPct val="120000"/>
              </a:lnSpc>
              <a:spcBef>
                <a:spcPts val="0"/>
              </a:spcBef>
              <a:spcAft>
                <a:spcPts val="375"/>
              </a:spcAft>
              <a:buNone/>
              <a:defRPr sz="900" cap="none" spc="0" baseline="0"/>
            </a:lvl1pPr>
            <a:lvl2pPr marL="0" indent="0" algn="ctr">
              <a:lnSpc>
                <a:spcPct val="120000"/>
              </a:lnSpc>
              <a:spcBef>
                <a:spcPts val="0"/>
              </a:spcBef>
              <a:spcAft>
                <a:spcPts val="375"/>
              </a:spcAft>
              <a:buNone/>
              <a:defRPr sz="900" b="0" cap="all" spc="450"/>
            </a:lvl2pPr>
            <a:lvl3pPr marL="0" indent="0" algn="ctr">
              <a:lnSpc>
                <a:spcPct val="120000"/>
              </a:lnSpc>
              <a:spcBef>
                <a:spcPts val="0"/>
              </a:spcBef>
              <a:spcAft>
                <a:spcPts val="375"/>
              </a:spcAft>
              <a:buNone/>
              <a:defRPr sz="900" b="0" cap="all" spc="450"/>
            </a:lvl3pPr>
            <a:lvl4pPr marL="0" algn="ctr">
              <a:lnSpc>
                <a:spcPct val="120000"/>
              </a:lnSpc>
              <a:spcBef>
                <a:spcPts val="0"/>
              </a:spcBef>
              <a:spcAft>
                <a:spcPts val="375"/>
              </a:spcAft>
              <a:buNone/>
              <a:defRPr sz="900" b="0" cap="all" spc="450"/>
            </a:lvl4pPr>
            <a:lvl5pPr marL="0" algn="ctr">
              <a:lnSpc>
                <a:spcPct val="120000"/>
              </a:lnSpc>
              <a:spcBef>
                <a:spcPts val="0"/>
              </a:spcBef>
              <a:spcAft>
                <a:spcPts val="375"/>
              </a:spcAft>
              <a:buNone/>
              <a:defRPr sz="900" b="0" cap="all" spc="450"/>
            </a:lvl5pPr>
          </a:lstStyle>
          <a:p>
            <a:r>
              <a:rPr lang="en-GB" dirty="0"/>
              <a:t>Click to add text</a:t>
            </a:r>
          </a:p>
        </p:txBody>
      </p:sp>
      <p:sp>
        <p:nvSpPr>
          <p:cNvPr id="11" name="Subtitle Eyebrow">
            <a:extLst>
              <a:ext uri="{FF2B5EF4-FFF2-40B4-BE49-F238E27FC236}">
                <a16:creationId xmlns:a16="http://schemas.microsoft.com/office/drawing/2014/main" id="{A63E202B-2BB6-4789-9F7A-6276789F7F79}"/>
              </a:ext>
            </a:extLst>
          </p:cNvPr>
          <p:cNvSpPr txBox="1">
            <a:spLocks/>
          </p:cNvSpPr>
          <p:nvPr userDrawn="1"/>
        </p:nvSpPr>
        <p:spPr>
          <a:xfrm>
            <a:off x="404999" y="361364"/>
            <a:ext cx="1981800" cy="116100"/>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Arial" panose="020B0604020202020204" pitchFamily="34" charset="0"/>
              <a:buChar char="​"/>
              <a:defRPr sz="900" b="0" kern="1200">
                <a:solidFill>
                  <a:schemeClr val="tx1"/>
                </a:solidFill>
                <a:latin typeface="+mn-lt"/>
                <a:ea typeface="+mn-ea"/>
                <a:cs typeface="+mn-cs"/>
              </a:defRPr>
            </a:lvl1pPr>
            <a:lvl2pPr marL="0" indent="0" algn="l" defTabSz="914400" rtl="0" eaLnBrk="1" latinLnBrk="0" hangingPunct="1">
              <a:lnSpc>
                <a:spcPct val="120000"/>
              </a:lnSpc>
              <a:spcBef>
                <a:spcPts val="500"/>
              </a:spcBef>
              <a:spcAft>
                <a:spcPts val="500"/>
              </a:spcAft>
              <a:buFont typeface="Arial" panose="020B0604020202020204" pitchFamily="34" charset="0"/>
              <a:buNone/>
              <a:defRPr sz="1800" b="1" kern="1200">
                <a:solidFill>
                  <a:schemeClr val="bg1"/>
                </a:solidFill>
                <a:latin typeface="+mn-lt"/>
                <a:ea typeface="+mn-ea"/>
                <a:cs typeface="+mn-cs"/>
              </a:defRPr>
            </a:lvl2pPr>
            <a:lvl3pPr marL="0" indent="0" algn="l" defTabSz="914400" rtl="0" eaLnBrk="1" latinLnBrk="0" hangingPunct="1">
              <a:lnSpc>
                <a:spcPct val="120000"/>
              </a:lnSpc>
              <a:spcBef>
                <a:spcPts val="500"/>
              </a:spcBef>
              <a:spcAft>
                <a:spcPts val="500"/>
              </a:spcAft>
              <a:buFont typeface="Arial" panose="020B0604020202020204" pitchFamily="34" charset="0"/>
              <a:buChar char="​"/>
              <a:defRPr sz="1800" b="1" kern="1200">
                <a:solidFill>
                  <a:schemeClr val="bg1"/>
                </a:solidFill>
                <a:latin typeface="+mn-lt"/>
                <a:ea typeface="+mn-ea"/>
                <a:cs typeface="+mn-cs"/>
              </a:defRPr>
            </a:lvl3pPr>
            <a:lvl4pPr marL="0" indent="0" algn="l" defTabSz="914400" rtl="0" eaLnBrk="1" latinLnBrk="0" hangingPunct="1">
              <a:lnSpc>
                <a:spcPct val="90000"/>
              </a:lnSpc>
              <a:spcBef>
                <a:spcPts val="500"/>
              </a:spcBef>
              <a:spcAft>
                <a:spcPts val="0"/>
              </a:spcAft>
              <a:buFont typeface="Arial" panose="020B0604020202020204" pitchFamily="34" charset="0"/>
              <a:buChar char="​"/>
              <a:defRPr sz="1800" b="1" kern="1200" cap="none" baseline="0">
                <a:solidFill>
                  <a:schemeClr val="bg1"/>
                </a:solidFill>
                <a:latin typeface="+mn-lt"/>
                <a:ea typeface="+mn-ea"/>
                <a:cs typeface="+mn-cs"/>
              </a:defRPr>
            </a:lvl4pPr>
            <a:lvl5pPr marL="0" indent="0" algn="l" defTabSz="914400" rtl="0" eaLnBrk="1" latinLnBrk="0" hangingPunct="1">
              <a:lnSpc>
                <a:spcPct val="120000"/>
              </a:lnSpc>
              <a:spcBef>
                <a:spcPts val="500"/>
              </a:spcBef>
              <a:spcAft>
                <a:spcPts val="500"/>
              </a:spcAft>
              <a:buFont typeface="Arial" panose="020B0604020202020204" pitchFamily="34" charset="0"/>
              <a:buChar char="​"/>
              <a:tabLst/>
              <a:defRPr sz="1800" b="1" kern="1200">
                <a:solidFill>
                  <a:schemeClr val="bg1"/>
                </a:solidFill>
                <a:latin typeface="+mn-lt"/>
                <a:ea typeface="+mn-ea"/>
                <a:cs typeface="+mn-cs"/>
              </a:defRPr>
            </a:lvl5pPr>
            <a:lvl6pPr marL="0" indent="0" algn="l" defTabSz="914400" rtl="0" eaLnBrk="1" latinLnBrk="0" hangingPunct="1">
              <a:lnSpc>
                <a:spcPct val="90000"/>
              </a:lnSpc>
              <a:spcBef>
                <a:spcPts val="500"/>
              </a:spcBef>
              <a:spcAft>
                <a:spcPts val="0"/>
              </a:spcAft>
              <a:buFont typeface="Arial" panose="020B0604020202020204" pitchFamily="34" charset="0"/>
              <a:buChar char="​"/>
              <a:defRPr sz="1800" b="1" kern="1200">
                <a:solidFill>
                  <a:schemeClr val="bg1"/>
                </a:solidFill>
                <a:latin typeface="+mn-lt"/>
                <a:ea typeface="+mn-ea"/>
                <a:cs typeface="+mn-cs"/>
              </a:defRPr>
            </a:lvl6pPr>
            <a:lvl7pPr marL="0" indent="0" algn="l" defTabSz="914400" rtl="0" eaLnBrk="1" latinLnBrk="0" hangingPunct="1">
              <a:lnSpc>
                <a:spcPct val="120000"/>
              </a:lnSpc>
              <a:spcBef>
                <a:spcPts val="500"/>
              </a:spcBef>
              <a:spcAft>
                <a:spcPts val="500"/>
              </a:spcAft>
              <a:buFont typeface="Arial" panose="020B0604020202020204" pitchFamily="34" charset="0"/>
              <a:buChar char="​"/>
              <a:defRPr sz="1800" b="1" kern="1200" baseline="0">
                <a:solidFill>
                  <a:schemeClr val="bg1"/>
                </a:solidFill>
                <a:latin typeface="+mn-lt"/>
                <a:ea typeface="+mn-ea"/>
                <a:cs typeface="+mn-cs"/>
              </a:defRPr>
            </a:lvl7pPr>
            <a:lvl8pPr marL="0" indent="0" algn="l" defTabSz="914400" rtl="0" eaLnBrk="1" latinLnBrk="0" hangingPunct="1">
              <a:lnSpc>
                <a:spcPct val="120000"/>
              </a:lnSpc>
              <a:spcBef>
                <a:spcPts val="500"/>
              </a:spcBef>
              <a:spcAft>
                <a:spcPts val="500"/>
              </a:spcAft>
              <a:buFont typeface="Arial" panose="020B0604020202020204" pitchFamily="34" charset="0"/>
              <a:buChar char="​"/>
              <a:defRPr sz="1800" b="1" kern="1200">
                <a:solidFill>
                  <a:schemeClr val="bg1"/>
                </a:solidFill>
                <a:latin typeface="+mn-lt"/>
                <a:ea typeface="+mn-ea"/>
                <a:cs typeface="+mn-cs"/>
              </a:defRPr>
            </a:lvl8pPr>
            <a:lvl9pPr marL="0" indent="0" algn="l" defTabSz="914400" rtl="0" eaLnBrk="1" latinLnBrk="0" hangingPunct="1">
              <a:lnSpc>
                <a:spcPct val="90000"/>
              </a:lnSpc>
              <a:spcBef>
                <a:spcPts val="1000"/>
              </a:spcBef>
              <a:spcAft>
                <a:spcPts val="0"/>
              </a:spcAft>
              <a:buFont typeface="Arial" panose="020B0604020202020204" pitchFamily="34" charset="0"/>
              <a:buChar char="​"/>
              <a:defRPr sz="1800" b="1" kern="1200" baseline="0">
                <a:solidFill>
                  <a:schemeClr val="bg1"/>
                </a:solidFill>
                <a:latin typeface="+mn-lt"/>
                <a:ea typeface="+mn-ea"/>
                <a:cs typeface="+mn-cs"/>
              </a:defRPr>
            </a:lvl9pPr>
          </a:lstStyle>
          <a:p>
            <a:r>
              <a:rPr lang="en-GB" sz="675" dirty="0"/>
              <a:t>Click to add Eyebrow text</a:t>
            </a:r>
          </a:p>
        </p:txBody>
      </p:sp>
      <p:sp>
        <p:nvSpPr>
          <p:cNvPr id="18" name="Footer Placeholder 4">
            <a:extLst>
              <a:ext uri="{FF2B5EF4-FFF2-40B4-BE49-F238E27FC236}">
                <a16:creationId xmlns:a16="http://schemas.microsoft.com/office/drawing/2014/main" id="{291811D0-527C-41AE-BA7F-550297ADF0BC}"/>
              </a:ext>
            </a:extLst>
          </p:cNvPr>
          <p:cNvSpPr>
            <a:spLocks noGrp="1"/>
          </p:cNvSpPr>
          <p:nvPr>
            <p:ph type="ftr" sz="quarter" idx="11"/>
          </p:nvPr>
        </p:nvSpPr>
        <p:spPr>
          <a:xfrm>
            <a:off x="2770199" y="361364"/>
            <a:ext cx="3851709" cy="116100"/>
          </a:xfrm>
        </p:spPr>
        <p:txBody>
          <a:bodyPr/>
          <a:lstStyle>
            <a:lvl1pPr>
              <a:defRPr>
                <a:solidFill>
                  <a:schemeClr val="tx1"/>
                </a:solidFill>
              </a:defRPr>
            </a:lvl1pPr>
          </a:lstStyle>
          <a:p>
            <a:endParaRPr lang="en-GB" dirty="0"/>
          </a:p>
        </p:txBody>
      </p:sp>
      <p:sp>
        <p:nvSpPr>
          <p:cNvPr id="19" name="Slide Number Placeholder 5">
            <a:extLst>
              <a:ext uri="{FF2B5EF4-FFF2-40B4-BE49-F238E27FC236}">
                <a16:creationId xmlns:a16="http://schemas.microsoft.com/office/drawing/2014/main" id="{21AAAB4C-43A5-49B4-94CB-127E1190E53B}"/>
              </a:ext>
            </a:extLst>
          </p:cNvPr>
          <p:cNvSpPr>
            <a:spLocks noGrp="1"/>
          </p:cNvSpPr>
          <p:nvPr>
            <p:ph type="sldNum" sz="quarter" idx="12"/>
          </p:nvPr>
        </p:nvSpPr>
        <p:spPr>
          <a:xfrm>
            <a:off x="2521800" y="361364"/>
            <a:ext cx="202500" cy="116100"/>
          </a:xfrm>
        </p:spPr>
        <p:txBody>
          <a:bodyPr/>
          <a:lstStyle>
            <a:lvl1pPr>
              <a:defRPr>
                <a:solidFill>
                  <a:schemeClr val="tx1"/>
                </a:solidFill>
              </a:defRPr>
            </a:lvl1p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3355878123"/>
      </p:ext>
    </p:extLst>
  </p:cSld>
  <p:clrMapOvr>
    <a:overrideClrMapping bg1="dk1" tx1="lt1" bg2="dk2" tx2="lt2" accent1="accent1" accent2="accent2" accent3="accent3" accent4="accent4" accent5="accent5" accent6="accent6" hlink="hlink" folHlink="folHlink"/>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QUOTE Plum">
    <p:bg>
      <p:bgPr>
        <a:solidFill>
          <a:schemeClr val="accent2"/>
        </a:solidFill>
        <a:effectLst/>
      </p:bgPr>
    </p:bg>
    <p:spTree>
      <p:nvGrpSpPr>
        <p:cNvPr id="1" name=""/>
        <p:cNvGrpSpPr/>
        <p:nvPr/>
      </p:nvGrpSpPr>
      <p:grpSpPr>
        <a:xfrm>
          <a:off x="0" y="0"/>
          <a:ext cx="0" cy="0"/>
          <a:chOff x="0" y="0"/>
          <a:chExt cx="0" cy="0"/>
        </a:xfrm>
      </p:grpSpPr>
      <p:sp>
        <p:nvSpPr>
          <p:cNvPr id="17" name="Date Placeholder 3" hidden="1">
            <a:extLst>
              <a:ext uri="{FF2B5EF4-FFF2-40B4-BE49-F238E27FC236}">
                <a16:creationId xmlns:a16="http://schemas.microsoft.com/office/drawing/2014/main" id="{C297E5B2-56D9-4F26-947D-68D6306D936B}"/>
              </a:ext>
            </a:extLst>
          </p:cNvPr>
          <p:cNvSpPr>
            <a:spLocks noGrp="1"/>
          </p:cNvSpPr>
          <p:nvPr>
            <p:ph type="dt" sz="half" idx="10"/>
          </p:nvPr>
        </p:nvSpPr>
        <p:spPr>
          <a:xfrm>
            <a:off x="9144900" y="5143500"/>
            <a:ext cx="0" cy="0"/>
          </a:xfrm>
        </p:spPr>
        <p:txBody>
          <a:bodyPr/>
          <a:lstStyle/>
          <a:p>
            <a:fld id="{B3192F2B-DC8C-4E0D-B7DF-0D031073A65E}" type="datetime4">
              <a:rPr lang="en-GB" smtClean="0"/>
              <a:t>02 January 2023</a:t>
            </a:fld>
            <a:endParaRPr lang="en-GB" dirty="0"/>
          </a:p>
        </p:txBody>
      </p:sp>
      <p:sp>
        <p:nvSpPr>
          <p:cNvPr id="16" name="Background">
            <a:extLst>
              <a:ext uri="{FF2B5EF4-FFF2-40B4-BE49-F238E27FC236}">
                <a16:creationId xmlns:a16="http://schemas.microsoft.com/office/drawing/2014/main" id="{A21AA381-8113-4EE7-B58D-F5ED00E5EE41}"/>
              </a:ext>
            </a:extLst>
          </p:cNvPr>
          <p:cNvSpPr/>
          <p:nvPr userDrawn="1"/>
        </p:nvSpPr>
        <p:spPr>
          <a:xfrm>
            <a:off x="0" y="0"/>
            <a:ext cx="9144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en-GB" sz="1500" noProof="0" dirty="0" err="1"/>
          </a:p>
        </p:txBody>
      </p:sp>
      <p:sp>
        <p:nvSpPr>
          <p:cNvPr id="10" name="Logo">
            <a:extLst>
              <a:ext uri="{FF2B5EF4-FFF2-40B4-BE49-F238E27FC236}">
                <a16:creationId xmlns:a16="http://schemas.microsoft.com/office/drawing/2014/main" id="{85A140AF-9500-46B6-B1FC-4547A69D895F}"/>
              </a:ext>
            </a:extLst>
          </p:cNvPr>
          <p:cNvSpPr>
            <a:spLocks noChangeArrowheads="1"/>
          </p:cNvSpPr>
          <p:nvPr userDrawn="1"/>
        </p:nvSpPr>
        <p:spPr bwMode="white">
          <a:xfrm>
            <a:off x="404813" y="4547009"/>
            <a:ext cx="915861" cy="190488"/>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tx1"/>
          </a:solidFill>
          <a:ln>
            <a:noFill/>
          </a:ln>
          <a:effectLst/>
        </p:spPr>
        <p:txBody>
          <a:bodyPr wrap="none" anchor="ctr"/>
          <a:lstStyle/>
          <a:p>
            <a:endParaRPr lang="en-GB" sz="1050" noProof="0" dirty="0"/>
          </a:p>
        </p:txBody>
      </p:sp>
      <p:sp>
        <p:nvSpPr>
          <p:cNvPr id="14" name="Triangle 9">
            <a:extLst>
              <a:ext uri="{FF2B5EF4-FFF2-40B4-BE49-F238E27FC236}">
                <a16:creationId xmlns:a16="http://schemas.microsoft.com/office/drawing/2014/main" id="{E131A983-7355-4968-873A-A98E7BE44F84}"/>
              </a:ext>
            </a:extLst>
          </p:cNvPr>
          <p:cNvSpPr/>
          <p:nvPr userDrawn="1"/>
        </p:nvSpPr>
        <p:spPr bwMode="white">
          <a:xfrm rot="10800000">
            <a:off x="4486274" y="-1"/>
            <a:ext cx="171449" cy="13494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latin typeface="Arial" panose="020B0604020202020204" pitchFamily="34" charset="0"/>
            </a:endParaRPr>
          </a:p>
        </p:txBody>
      </p:sp>
      <p:sp>
        <p:nvSpPr>
          <p:cNvPr id="15" name="Triangle 10">
            <a:extLst>
              <a:ext uri="{FF2B5EF4-FFF2-40B4-BE49-F238E27FC236}">
                <a16:creationId xmlns:a16="http://schemas.microsoft.com/office/drawing/2014/main" id="{B6B2EA61-2813-4D0C-8B6C-B43D6E6A3622}"/>
              </a:ext>
            </a:extLst>
          </p:cNvPr>
          <p:cNvSpPr/>
          <p:nvPr userDrawn="1"/>
        </p:nvSpPr>
        <p:spPr bwMode="white">
          <a:xfrm>
            <a:off x="4486274" y="5008557"/>
            <a:ext cx="171449" cy="13494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latin typeface="Arial" panose="020B0604020202020204" pitchFamily="34" charset="0"/>
            </a:endParaRPr>
          </a:p>
        </p:txBody>
      </p:sp>
      <p:sp>
        <p:nvSpPr>
          <p:cNvPr id="2" name="Title 1"/>
          <p:cNvSpPr>
            <a:spLocks noGrp="1"/>
          </p:cNvSpPr>
          <p:nvPr>
            <p:ph type="ctrTitle" hasCustomPrompt="1"/>
          </p:nvPr>
        </p:nvSpPr>
        <p:spPr bwMode="white">
          <a:xfrm>
            <a:off x="1109700" y="1485000"/>
            <a:ext cx="6922800" cy="1663200"/>
          </a:xfrm>
        </p:spPr>
        <p:txBody>
          <a:bodyPr anchor="t" anchorCtr="0"/>
          <a:lstStyle>
            <a:lvl1pPr algn="ctr">
              <a:lnSpc>
                <a:spcPct val="90000"/>
              </a:lnSpc>
              <a:defRPr sz="6000">
                <a:solidFill>
                  <a:schemeClr val="tx1"/>
                </a:solidFill>
              </a:defRPr>
            </a:lvl1pPr>
          </a:lstStyle>
          <a:p>
            <a:r>
              <a:rPr lang="en-GB" noProof="0" dirty="0"/>
              <a:t>Click to add quote</a:t>
            </a:r>
            <a:endParaRPr lang="en-GB" dirty="0"/>
          </a:p>
        </p:txBody>
      </p:sp>
      <p:sp>
        <p:nvSpPr>
          <p:cNvPr id="13" name="Text Placeholder 4">
            <a:extLst>
              <a:ext uri="{FF2B5EF4-FFF2-40B4-BE49-F238E27FC236}">
                <a16:creationId xmlns:a16="http://schemas.microsoft.com/office/drawing/2014/main" id="{96C90B18-0C20-44AB-8276-0B37220DD78E}"/>
              </a:ext>
            </a:extLst>
          </p:cNvPr>
          <p:cNvSpPr>
            <a:spLocks noGrp="1"/>
          </p:cNvSpPr>
          <p:nvPr>
            <p:ph type="body" sz="quarter" idx="13" hasCustomPrompt="1"/>
          </p:nvPr>
        </p:nvSpPr>
        <p:spPr>
          <a:xfrm>
            <a:off x="1110854" y="3240000"/>
            <a:ext cx="6922800" cy="432000"/>
          </a:xfrm>
        </p:spPr>
        <p:txBody>
          <a:bodyPr/>
          <a:lstStyle>
            <a:lvl1pPr marL="0" indent="0" algn="ctr">
              <a:lnSpc>
                <a:spcPct val="120000"/>
              </a:lnSpc>
              <a:spcBef>
                <a:spcPts val="0"/>
              </a:spcBef>
              <a:spcAft>
                <a:spcPts val="375"/>
              </a:spcAft>
              <a:buNone/>
              <a:defRPr sz="900" cap="none" spc="0" baseline="0"/>
            </a:lvl1pPr>
            <a:lvl2pPr marL="0" indent="0" algn="ctr">
              <a:lnSpc>
                <a:spcPct val="120000"/>
              </a:lnSpc>
              <a:spcBef>
                <a:spcPts val="0"/>
              </a:spcBef>
              <a:spcAft>
                <a:spcPts val="375"/>
              </a:spcAft>
              <a:buNone/>
              <a:defRPr sz="900" b="0" cap="all" spc="450"/>
            </a:lvl2pPr>
            <a:lvl3pPr marL="0" indent="0" algn="ctr">
              <a:lnSpc>
                <a:spcPct val="120000"/>
              </a:lnSpc>
              <a:spcBef>
                <a:spcPts val="0"/>
              </a:spcBef>
              <a:spcAft>
                <a:spcPts val="375"/>
              </a:spcAft>
              <a:buNone/>
              <a:defRPr sz="900" b="0" cap="all" spc="450"/>
            </a:lvl3pPr>
            <a:lvl4pPr marL="0" algn="ctr">
              <a:lnSpc>
                <a:spcPct val="120000"/>
              </a:lnSpc>
              <a:spcBef>
                <a:spcPts val="0"/>
              </a:spcBef>
              <a:spcAft>
                <a:spcPts val="375"/>
              </a:spcAft>
              <a:buNone/>
              <a:defRPr sz="900" b="0" cap="all" spc="450"/>
            </a:lvl4pPr>
            <a:lvl5pPr marL="0" algn="ctr">
              <a:lnSpc>
                <a:spcPct val="120000"/>
              </a:lnSpc>
              <a:spcBef>
                <a:spcPts val="0"/>
              </a:spcBef>
              <a:spcAft>
                <a:spcPts val="375"/>
              </a:spcAft>
              <a:buNone/>
              <a:defRPr sz="900" b="0" cap="all" spc="450"/>
            </a:lvl5pPr>
          </a:lstStyle>
          <a:p>
            <a:r>
              <a:rPr lang="en-GB" dirty="0"/>
              <a:t>Click to add text</a:t>
            </a:r>
          </a:p>
        </p:txBody>
      </p:sp>
      <p:sp>
        <p:nvSpPr>
          <p:cNvPr id="11" name="Subtitle Eyebrow">
            <a:extLst>
              <a:ext uri="{FF2B5EF4-FFF2-40B4-BE49-F238E27FC236}">
                <a16:creationId xmlns:a16="http://schemas.microsoft.com/office/drawing/2014/main" id="{FEDD1CCA-EE42-4F36-AA10-92653320D3A0}"/>
              </a:ext>
            </a:extLst>
          </p:cNvPr>
          <p:cNvSpPr txBox="1">
            <a:spLocks/>
          </p:cNvSpPr>
          <p:nvPr userDrawn="1"/>
        </p:nvSpPr>
        <p:spPr>
          <a:xfrm>
            <a:off x="404999" y="361364"/>
            <a:ext cx="1981800" cy="116100"/>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Arial" panose="020B0604020202020204" pitchFamily="34" charset="0"/>
              <a:buChar char="​"/>
              <a:defRPr sz="900" b="0" kern="1200">
                <a:solidFill>
                  <a:schemeClr val="tx1"/>
                </a:solidFill>
                <a:latin typeface="+mn-lt"/>
                <a:ea typeface="+mn-ea"/>
                <a:cs typeface="+mn-cs"/>
              </a:defRPr>
            </a:lvl1pPr>
            <a:lvl2pPr marL="0" indent="0" algn="l" defTabSz="914400" rtl="0" eaLnBrk="1" latinLnBrk="0" hangingPunct="1">
              <a:lnSpc>
                <a:spcPct val="120000"/>
              </a:lnSpc>
              <a:spcBef>
                <a:spcPts val="500"/>
              </a:spcBef>
              <a:spcAft>
                <a:spcPts val="500"/>
              </a:spcAft>
              <a:buFont typeface="Arial" panose="020B0604020202020204" pitchFamily="34" charset="0"/>
              <a:buNone/>
              <a:defRPr sz="1800" b="1" kern="1200">
                <a:solidFill>
                  <a:schemeClr val="bg1"/>
                </a:solidFill>
                <a:latin typeface="+mn-lt"/>
                <a:ea typeface="+mn-ea"/>
                <a:cs typeface="+mn-cs"/>
              </a:defRPr>
            </a:lvl2pPr>
            <a:lvl3pPr marL="0" indent="0" algn="l" defTabSz="914400" rtl="0" eaLnBrk="1" latinLnBrk="0" hangingPunct="1">
              <a:lnSpc>
                <a:spcPct val="120000"/>
              </a:lnSpc>
              <a:spcBef>
                <a:spcPts val="500"/>
              </a:spcBef>
              <a:spcAft>
                <a:spcPts val="500"/>
              </a:spcAft>
              <a:buFont typeface="Arial" panose="020B0604020202020204" pitchFamily="34" charset="0"/>
              <a:buChar char="​"/>
              <a:defRPr sz="1800" b="1" kern="1200">
                <a:solidFill>
                  <a:schemeClr val="bg1"/>
                </a:solidFill>
                <a:latin typeface="+mn-lt"/>
                <a:ea typeface="+mn-ea"/>
                <a:cs typeface="+mn-cs"/>
              </a:defRPr>
            </a:lvl3pPr>
            <a:lvl4pPr marL="0" indent="0" algn="l" defTabSz="914400" rtl="0" eaLnBrk="1" latinLnBrk="0" hangingPunct="1">
              <a:lnSpc>
                <a:spcPct val="90000"/>
              </a:lnSpc>
              <a:spcBef>
                <a:spcPts val="500"/>
              </a:spcBef>
              <a:spcAft>
                <a:spcPts val="0"/>
              </a:spcAft>
              <a:buFont typeface="Arial" panose="020B0604020202020204" pitchFamily="34" charset="0"/>
              <a:buChar char="​"/>
              <a:defRPr sz="1800" b="1" kern="1200" cap="none" baseline="0">
                <a:solidFill>
                  <a:schemeClr val="bg1"/>
                </a:solidFill>
                <a:latin typeface="+mn-lt"/>
                <a:ea typeface="+mn-ea"/>
                <a:cs typeface="+mn-cs"/>
              </a:defRPr>
            </a:lvl4pPr>
            <a:lvl5pPr marL="0" indent="0" algn="l" defTabSz="914400" rtl="0" eaLnBrk="1" latinLnBrk="0" hangingPunct="1">
              <a:lnSpc>
                <a:spcPct val="120000"/>
              </a:lnSpc>
              <a:spcBef>
                <a:spcPts val="500"/>
              </a:spcBef>
              <a:spcAft>
                <a:spcPts val="500"/>
              </a:spcAft>
              <a:buFont typeface="Arial" panose="020B0604020202020204" pitchFamily="34" charset="0"/>
              <a:buChar char="​"/>
              <a:tabLst/>
              <a:defRPr sz="1800" b="1" kern="1200">
                <a:solidFill>
                  <a:schemeClr val="bg1"/>
                </a:solidFill>
                <a:latin typeface="+mn-lt"/>
                <a:ea typeface="+mn-ea"/>
                <a:cs typeface="+mn-cs"/>
              </a:defRPr>
            </a:lvl5pPr>
            <a:lvl6pPr marL="0" indent="0" algn="l" defTabSz="914400" rtl="0" eaLnBrk="1" latinLnBrk="0" hangingPunct="1">
              <a:lnSpc>
                <a:spcPct val="90000"/>
              </a:lnSpc>
              <a:spcBef>
                <a:spcPts val="500"/>
              </a:spcBef>
              <a:spcAft>
                <a:spcPts val="0"/>
              </a:spcAft>
              <a:buFont typeface="Arial" panose="020B0604020202020204" pitchFamily="34" charset="0"/>
              <a:buChar char="​"/>
              <a:defRPr sz="1800" b="1" kern="1200">
                <a:solidFill>
                  <a:schemeClr val="bg1"/>
                </a:solidFill>
                <a:latin typeface="+mn-lt"/>
                <a:ea typeface="+mn-ea"/>
                <a:cs typeface="+mn-cs"/>
              </a:defRPr>
            </a:lvl6pPr>
            <a:lvl7pPr marL="0" indent="0" algn="l" defTabSz="914400" rtl="0" eaLnBrk="1" latinLnBrk="0" hangingPunct="1">
              <a:lnSpc>
                <a:spcPct val="120000"/>
              </a:lnSpc>
              <a:spcBef>
                <a:spcPts val="500"/>
              </a:spcBef>
              <a:spcAft>
                <a:spcPts val="500"/>
              </a:spcAft>
              <a:buFont typeface="Arial" panose="020B0604020202020204" pitchFamily="34" charset="0"/>
              <a:buChar char="​"/>
              <a:defRPr sz="1800" b="1" kern="1200" baseline="0">
                <a:solidFill>
                  <a:schemeClr val="bg1"/>
                </a:solidFill>
                <a:latin typeface="+mn-lt"/>
                <a:ea typeface="+mn-ea"/>
                <a:cs typeface="+mn-cs"/>
              </a:defRPr>
            </a:lvl7pPr>
            <a:lvl8pPr marL="0" indent="0" algn="l" defTabSz="914400" rtl="0" eaLnBrk="1" latinLnBrk="0" hangingPunct="1">
              <a:lnSpc>
                <a:spcPct val="120000"/>
              </a:lnSpc>
              <a:spcBef>
                <a:spcPts val="500"/>
              </a:spcBef>
              <a:spcAft>
                <a:spcPts val="500"/>
              </a:spcAft>
              <a:buFont typeface="Arial" panose="020B0604020202020204" pitchFamily="34" charset="0"/>
              <a:buChar char="​"/>
              <a:defRPr sz="1800" b="1" kern="1200">
                <a:solidFill>
                  <a:schemeClr val="bg1"/>
                </a:solidFill>
                <a:latin typeface="+mn-lt"/>
                <a:ea typeface="+mn-ea"/>
                <a:cs typeface="+mn-cs"/>
              </a:defRPr>
            </a:lvl8pPr>
            <a:lvl9pPr marL="0" indent="0" algn="l" defTabSz="914400" rtl="0" eaLnBrk="1" latinLnBrk="0" hangingPunct="1">
              <a:lnSpc>
                <a:spcPct val="90000"/>
              </a:lnSpc>
              <a:spcBef>
                <a:spcPts val="1000"/>
              </a:spcBef>
              <a:spcAft>
                <a:spcPts val="0"/>
              </a:spcAft>
              <a:buFont typeface="Arial" panose="020B0604020202020204" pitchFamily="34" charset="0"/>
              <a:buChar char="​"/>
              <a:defRPr sz="1800" b="1" kern="1200" baseline="0">
                <a:solidFill>
                  <a:schemeClr val="bg1"/>
                </a:solidFill>
                <a:latin typeface="+mn-lt"/>
                <a:ea typeface="+mn-ea"/>
                <a:cs typeface="+mn-cs"/>
              </a:defRPr>
            </a:lvl9pPr>
          </a:lstStyle>
          <a:p>
            <a:r>
              <a:rPr lang="en-GB" sz="675" dirty="0"/>
              <a:t>Click to add Eyebrow text</a:t>
            </a:r>
          </a:p>
        </p:txBody>
      </p:sp>
      <p:sp>
        <p:nvSpPr>
          <p:cNvPr id="18" name="Footer Placeholder 4">
            <a:extLst>
              <a:ext uri="{FF2B5EF4-FFF2-40B4-BE49-F238E27FC236}">
                <a16:creationId xmlns:a16="http://schemas.microsoft.com/office/drawing/2014/main" id="{B63816D4-9DF8-409B-BC46-6899E08CEABF}"/>
              </a:ext>
            </a:extLst>
          </p:cNvPr>
          <p:cNvSpPr>
            <a:spLocks noGrp="1"/>
          </p:cNvSpPr>
          <p:nvPr>
            <p:ph type="ftr" sz="quarter" idx="11"/>
          </p:nvPr>
        </p:nvSpPr>
        <p:spPr>
          <a:xfrm>
            <a:off x="2770199" y="361364"/>
            <a:ext cx="3851709" cy="116100"/>
          </a:xfrm>
        </p:spPr>
        <p:txBody>
          <a:bodyPr/>
          <a:lstStyle>
            <a:lvl1pPr>
              <a:defRPr>
                <a:solidFill>
                  <a:schemeClr val="tx1"/>
                </a:solidFill>
              </a:defRPr>
            </a:lvl1pPr>
          </a:lstStyle>
          <a:p>
            <a:endParaRPr lang="en-GB" dirty="0"/>
          </a:p>
        </p:txBody>
      </p:sp>
      <p:sp>
        <p:nvSpPr>
          <p:cNvPr id="19" name="Slide Number Placeholder 5">
            <a:extLst>
              <a:ext uri="{FF2B5EF4-FFF2-40B4-BE49-F238E27FC236}">
                <a16:creationId xmlns:a16="http://schemas.microsoft.com/office/drawing/2014/main" id="{91CE8C4D-DD44-441E-9911-EA67F1C0C49E}"/>
              </a:ext>
            </a:extLst>
          </p:cNvPr>
          <p:cNvSpPr>
            <a:spLocks noGrp="1"/>
          </p:cNvSpPr>
          <p:nvPr>
            <p:ph type="sldNum" sz="quarter" idx="12"/>
          </p:nvPr>
        </p:nvSpPr>
        <p:spPr>
          <a:xfrm>
            <a:off x="2521800" y="361364"/>
            <a:ext cx="202500" cy="116100"/>
          </a:xfrm>
        </p:spPr>
        <p:txBody>
          <a:bodyPr/>
          <a:lstStyle>
            <a:lvl1pPr>
              <a:defRPr>
                <a:solidFill>
                  <a:schemeClr val="tx1"/>
                </a:solidFill>
              </a:defRPr>
            </a:lvl1p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3298091150"/>
      </p:ext>
    </p:extLst>
  </p:cSld>
  <p:clrMapOvr>
    <a:overrideClrMapping bg1="dk1" tx1="lt1" bg2="dk2" tx2="lt2" accent1="accent1" accent2="accent2" accent3="accent3" accent4="accent4" accent5="accent5" accent6="accent6" hlink="hlink" folHlink="folHlink"/>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QUOTE Blueberry">
    <p:bg>
      <p:bgPr>
        <a:solidFill>
          <a:schemeClr val="accent3"/>
        </a:solidFill>
        <a:effectLst/>
      </p:bgPr>
    </p:bg>
    <p:spTree>
      <p:nvGrpSpPr>
        <p:cNvPr id="1" name=""/>
        <p:cNvGrpSpPr/>
        <p:nvPr/>
      </p:nvGrpSpPr>
      <p:grpSpPr>
        <a:xfrm>
          <a:off x="0" y="0"/>
          <a:ext cx="0" cy="0"/>
          <a:chOff x="0" y="0"/>
          <a:chExt cx="0" cy="0"/>
        </a:xfrm>
      </p:grpSpPr>
      <p:sp>
        <p:nvSpPr>
          <p:cNvPr id="17" name="Date Placeholder 3" hidden="1">
            <a:extLst>
              <a:ext uri="{FF2B5EF4-FFF2-40B4-BE49-F238E27FC236}">
                <a16:creationId xmlns:a16="http://schemas.microsoft.com/office/drawing/2014/main" id="{D7DED80F-8D6D-4058-9C87-12B07C186E7F}"/>
              </a:ext>
            </a:extLst>
          </p:cNvPr>
          <p:cNvSpPr>
            <a:spLocks noGrp="1"/>
          </p:cNvSpPr>
          <p:nvPr>
            <p:ph type="dt" sz="half" idx="10"/>
          </p:nvPr>
        </p:nvSpPr>
        <p:spPr>
          <a:xfrm>
            <a:off x="9144900" y="5143500"/>
            <a:ext cx="0" cy="0"/>
          </a:xfrm>
        </p:spPr>
        <p:txBody>
          <a:bodyPr/>
          <a:lstStyle/>
          <a:p>
            <a:fld id="{E74BD407-94E5-4C7A-9521-ACA277CA1CD1}" type="datetime4">
              <a:rPr lang="en-GB" smtClean="0"/>
              <a:t>02 January 2023</a:t>
            </a:fld>
            <a:endParaRPr lang="en-GB" dirty="0"/>
          </a:p>
        </p:txBody>
      </p:sp>
      <p:sp>
        <p:nvSpPr>
          <p:cNvPr id="16" name="Background">
            <a:extLst>
              <a:ext uri="{FF2B5EF4-FFF2-40B4-BE49-F238E27FC236}">
                <a16:creationId xmlns:a16="http://schemas.microsoft.com/office/drawing/2014/main" id="{A21AA381-8113-4EE7-B58D-F5ED00E5EE41}"/>
              </a:ext>
            </a:extLst>
          </p:cNvPr>
          <p:cNvSpPr/>
          <p:nvPr userDrawn="1"/>
        </p:nvSpPr>
        <p:spPr>
          <a:xfrm>
            <a:off x="0" y="0"/>
            <a:ext cx="9144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en-GB" sz="1500" noProof="0" dirty="0" err="1"/>
          </a:p>
        </p:txBody>
      </p:sp>
      <p:sp>
        <p:nvSpPr>
          <p:cNvPr id="10" name="Logo">
            <a:extLst>
              <a:ext uri="{FF2B5EF4-FFF2-40B4-BE49-F238E27FC236}">
                <a16:creationId xmlns:a16="http://schemas.microsoft.com/office/drawing/2014/main" id="{85A140AF-9500-46B6-B1FC-4547A69D895F}"/>
              </a:ext>
            </a:extLst>
          </p:cNvPr>
          <p:cNvSpPr>
            <a:spLocks noChangeArrowheads="1"/>
          </p:cNvSpPr>
          <p:nvPr userDrawn="1"/>
        </p:nvSpPr>
        <p:spPr bwMode="white">
          <a:xfrm>
            <a:off x="404813" y="4547009"/>
            <a:ext cx="915861" cy="190488"/>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tx1"/>
          </a:solidFill>
          <a:ln>
            <a:noFill/>
          </a:ln>
          <a:effectLst/>
        </p:spPr>
        <p:txBody>
          <a:bodyPr wrap="none" anchor="ctr"/>
          <a:lstStyle/>
          <a:p>
            <a:endParaRPr lang="en-GB" sz="1050" noProof="0" dirty="0"/>
          </a:p>
        </p:txBody>
      </p:sp>
      <p:sp>
        <p:nvSpPr>
          <p:cNvPr id="14" name="Triangle 9">
            <a:extLst>
              <a:ext uri="{FF2B5EF4-FFF2-40B4-BE49-F238E27FC236}">
                <a16:creationId xmlns:a16="http://schemas.microsoft.com/office/drawing/2014/main" id="{E131A983-7355-4968-873A-A98E7BE44F84}"/>
              </a:ext>
            </a:extLst>
          </p:cNvPr>
          <p:cNvSpPr/>
          <p:nvPr userDrawn="1"/>
        </p:nvSpPr>
        <p:spPr bwMode="white">
          <a:xfrm rot="10800000">
            <a:off x="4486274" y="-1"/>
            <a:ext cx="171449" cy="13494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latin typeface="Arial" panose="020B0604020202020204" pitchFamily="34" charset="0"/>
            </a:endParaRPr>
          </a:p>
        </p:txBody>
      </p:sp>
      <p:sp>
        <p:nvSpPr>
          <p:cNvPr id="15" name="Triangle 10">
            <a:extLst>
              <a:ext uri="{FF2B5EF4-FFF2-40B4-BE49-F238E27FC236}">
                <a16:creationId xmlns:a16="http://schemas.microsoft.com/office/drawing/2014/main" id="{B6B2EA61-2813-4D0C-8B6C-B43D6E6A3622}"/>
              </a:ext>
            </a:extLst>
          </p:cNvPr>
          <p:cNvSpPr/>
          <p:nvPr userDrawn="1"/>
        </p:nvSpPr>
        <p:spPr bwMode="white">
          <a:xfrm>
            <a:off x="4486274" y="5008557"/>
            <a:ext cx="171449" cy="13494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latin typeface="Arial" panose="020B0604020202020204" pitchFamily="34" charset="0"/>
            </a:endParaRPr>
          </a:p>
        </p:txBody>
      </p:sp>
      <p:sp>
        <p:nvSpPr>
          <p:cNvPr id="2" name="Title 1"/>
          <p:cNvSpPr>
            <a:spLocks noGrp="1"/>
          </p:cNvSpPr>
          <p:nvPr>
            <p:ph type="ctrTitle" hasCustomPrompt="1"/>
          </p:nvPr>
        </p:nvSpPr>
        <p:spPr bwMode="white">
          <a:xfrm>
            <a:off x="1109700" y="1485000"/>
            <a:ext cx="6922800" cy="1663200"/>
          </a:xfrm>
        </p:spPr>
        <p:txBody>
          <a:bodyPr anchor="t" anchorCtr="0"/>
          <a:lstStyle>
            <a:lvl1pPr algn="ctr">
              <a:lnSpc>
                <a:spcPct val="90000"/>
              </a:lnSpc>
              <a:defRPr sz="6000">
                <a:solidFill>
                  <a:schemeClr val="tx1"/>
                </a:solidFill>
              </a:defRPr>
            </a:lvl1pPr>
          </a:lstStyle>
          <a:p>
            <a:r>
              <a:rPr lang="en-GB" noProof="0" dirty="0"/>
              <a:t>Click to add quote</a:t>
            </a:r>
            <a:endParaRPr lang="en-GB" dirty="0"/>
          </a:p>
        </p:txBody>
      </p:sp>
      <p:sp>
        <p:nvSpPr>
          <p:cNvPr id="13" name="Text Placeholder 4">
            <a:extLst>
              <a:ext uri="{FF2B5EF4-FFF2-40B4-BE49-F238E27FC236}">
                <a16:creationId xmlns:a16="http://schemas.microsoft.com/office/drawing/2014/main" id="{E32BF7FA-AAC4-4BE6-B823-630050EFF500}"/>
              </a:ext>
            </a:extLst>
          </p:cNvPr>
          <p:cNvSpPr>
            <a:spLocks noGrp="1"/>
          </p:cNvSpPr>
          <p:nvPr>
            <p:ph type="body" sz="quarter" idx="13" hasCustomPrompt="1"/>
          </p:nvPr>
        </p:nvSpPr>
        <p:spPr>
          <a:xfrm>
            <a:off x="1110854" y="3240000"/>
            <a:ext cx="6922800" cy="432000"/>
          </a:xfrm>
        </p:spPr>
        <p:txBody>
          <a:bodyPr/>
          <a:lstStyle>
            <a:lvl1pPr marL="0" indent="0" algn="ctr">
              <a:lnSpc>
                <a:spcPct val="120000"/>
              </a:lnSpc>
              <a:spcBef>
                <a:spcPts val="0"/>
              </a:spcBef>
              <a:spcAft>
                <a:spcPts val="375"/>
              </a:spcAft>
              <a:buNone/>
              <a:defRPr sz="900" cap="none" spc="0" baseline="0"/>
            </a:lvl1pPr>
            <a:lvl2pPr marL="0" indent="0" algn="ctr">
              <a:lnSpc>
                <a:spcPct val="120000"/>
              </a:lnSpc>
              <a:spcBef>
                <a:spcPts val="0"/>
              </a:spcBef>
              <a:spcAft>
                <a:spcPts val="375"/>
              </a:spcAft>
              <a:buNone/>
              <a:defRPr sz="900" b="0" cap="all" spc="450"/>
            </a:lvl2pPr>
            <a:lvl3pPr marL="0" indent="0" algn="ctr">
              <a:lnSpc>
                <a:spcPct val="120000"/>
              </a:lnSpc>
              <a:spcBef>
                <a:spcPts val="0"/>
              </a:spcBef>
              <a:spcAft>
                <a:spcPts val="375"/>
              </a:spcAft>
              <a:buNone/>
              <a:defRPr sz="900" b="0" cap="all" spc="450"/>
            </a:lvl3pPr>
            <a:lvl4pPr marL="0" algn="ctr">
              <a:lnSpc>
                <a:spcPct val="120000"/>
              </a:lnSpc>
              <a:spcBef>
                <a:spcPts val="0"/>
              </a:spcBef>
              <a:spcAft>
                <a:spcPts val="375"/>
              </a:spcAft>
              <a:buNone/>
              <a:defRPr sz="900" b="0" cap="all" spc="450"/>
            </a:lvl4pPr>
            <a:lvl5pPr marL="0" algn="ctr">
              <a:lnSpc>
                <a:spcPct val="120000"/>
              </a:lnSpc>
              <a:spcBef>
                <a:spcPts val="0"/>
              </a:spcBef>
              <a:spcAft>
                <a:spcPts val="375"/>
              </a:spcAft>
              <a:buNone/>
              <a:defRPr sz="900" b="0" cap="all" spc="450"/>
            </a:lvl5pPr>
          </a:lstStyle>
          <a:p>
            <a:r>
              <a:rPr lang="en-GB" dirty="0"/>
              <a:t>Click to add text</a:t>
            </a:r>
          </a:p>
        </p:txBody>
      </p:sp>
      <p:sp>
        <p:nvSpPr>
          <p:cNvPr id="11" name="Subtitle Eyebrow">
            <a:extLst>
              <a:ext uri="{FF2B5EF4-FFF2-40B4-BE49-F238E27FC236}">
                <a16:creationId xmlns:a16="http://schemas.microsoft.com/office/drawing/2014/main" id="{16FD5993-E986-4047-B9C2-2D25D071B7D8}"/>
              </a:ext>
            </a:extLst>
          </p:cNvPr>
          <p:cNvSpPr>
            <a:spLocks noGrp="1"/>
          </p:cNvSpPr>
          <p:nvPr>
            <p:ph type="subTitle" idx="33" hasCustomPrompt="1"/>
          </p:nvPr>
        </p:nvSpPr>
        <p:spPr>
          <a:xfrm>
            <a:off x="404999" y="361364"/>
            <a:ext cx="1981800" cy="116100"/>
          </a:xfrm>
        </p:spPr>
        <p:txBody>
          <a:bodyPr/>
          <a:lstStyle>
            <a:lvl1pPr marL="0" indent="0" algn="l">
              <a:lnSpc>
                <a:spcPct val="100000"/>
              </a:lnSpc>
              <a:spcBef>
                <a:spcPts val="0"/>
              </a:spcBef>
              <a:spcAft>
                <a:spcPts val="0"/>
              </a:spcAft>
              <a:buFont typeface="Arial" panose="020B0604020202020204" pitchFamily="34" charset="0"/>
              <a:buChar char="​"/>
              <a:defRPr sz="675" b="0">
                <a:solidFill>
                  <a:schemeClr val="tx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dirty="0"/>
              <a:t>Click to add Eyebrow text</a:t>
            </a:r>
          </a:p>
        </p:txBody>
      </p:sp>
      <p:sp>
        <p:nvSpPr>
          <p:cNvPr id="18" name="Footer Placeholder 4">
            <a:extLst>
              <a:ext uri="{FF2B5EF4-FFF2-40B4-BE49-F238E27FC236}">
                <a16:creationId xmlns:a16="http://schemas.microsoft.com/office/drawing/2014/main" id="{28ED43FE-7036-4188-84A4-8F2DD394B2CE}"/>
              </a:ext>
            </a:extLst>
          </p:cNvPr>
          <p:cNvSpPr>
            <a:spLocks noGrp="1"/>
          </p:cNvSpPr>
          <p:nvPr>
            <p:ph type="ftr" sz="quarter" idx="11"/>
          </p:nvPr>
        </p:nvSpPr>
        <p:spPr>
          <a:xfrm>
            <a:off x="2770199" y="361364"/>
            <a:ext cx="3851709" cy="116100"/>
          </a:xfrm>
        </p:spPr>
        <p:txBody>
          <a:bodyPr/>
          <a:lstStyle>
            <a:lvl1pPr>
              <a:defRPr>
                <a:solidFill>
                  <a:schemeClr val="tx1"/>
                </a:solidFill>
              </a:defRPr>
            </a:lvl1pPr>
          </a:lstStyle>
          <a:p>
            <a:endParaRPr lang="en-GB" dirty="0"/>
          </a:p>
        </p:txBody>
      </p:sp>
      <p:sp>
        <p:nvSpPr>
          <p:cNvPr id="19" name="Slide Number Placeholder 5">
            <a:extLst>
              <a:ext uri="{FF2B5EF4-FFF2-40B4-BE49-F238E27FC236}">
                <a16:creationId xmlns:a16="http://schemas.microsoft.com/office/drawing/2014/main" id="{5D669283-B2C7-4D49-A205-9D55FE1C30C2}"/>
              </a:ext>
            </a:extLst>
          </p:cNvPr>
          <p:cNvSpPr>
            <a:spLocks noGrp="1"/>
          </p:cNvSpPr>
          <p:nvPr>
            <p:ph type="sldNum" sz="quarter" idx="12"/>
          </p:nvPr>
        </p:nvSpPr>
        <p:spPr>
          <a:xfrm>
            <a:off x="2521800" y="361364"/>
            <a:ext cx="202500" cy="116100"/>
          </a:xfrm>
        </p:spPr>
        <p:txBody>
          <a:bodyPr/>
          <a:lstStyle>
            <a:lvl1pPr>
              <a:defRPr>
                <a:solidFill>
                  <a:schemeClr val="tx1"/>
                </a:solidFill>
              </a:defRPr>
            </a:lvl1p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2251586802"/>
      </p:ext>
    </p:extLst>
  </p:cSld>
  <p:clrMapOvr>
    <a:overrideClrMapping bg1="dk1" tx1="lt1" bg2="dk2" tx2="lt2" accent1="accent1" accent2="accent2" accent3="accent3" accent4="accent4" accent5="accent5" accent6="accent6" hlink="hlink" folHlink="folHlink"/>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QUOTE Avocado">
    <p:bg>
      <p:bgPr>
        <a:solidFill>
          <a:schemeClr val="accent4"/>
        </a:solidFill>
        <a:effectLst/>
      </p:bgPr>
    </p:bg>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E5F9EBC9-6D16-41B9-888E-56D4CEF5F3DC}"/>
              </a:ext>
            </a:extLst>
          </p:cNvPr>
          <p:cNvSpPr>
            <a:spLocks noGrp="1"/>
          </p:cNvSpPr>
          <p:nvPr>
            <p:ph type="dt" sz="half" idx="34"/>
          </p:nvPr>
        </p:nvSpPr>
        <p:spPr/>
        <p:txBody>
          <a:bodyPr/>
          <a:lstStyle/>
          <a:p>
            <a:fld id="{221B9DF5-CDEF-4CCF-9D82-8104D7EEA7ED}" type="datetime4">
              <a:rPr lang="en-GB" smtClean="0"/>
              <a:t>02 January 2023</a:t>
            </a:fld>
            <a:endParaRPr lang="en-GB" dirty="0"/>
          </a:p>
        </p:txBody>
      </p:sp>
      <p:sp>
        <p:nvSpPr>
          <p:cNvPr id="16" name="Background">
            <a:extLst>
              <a:ext uri="{FF2B5EF4-FFF2-40B4-BE49-F238E27FC236}">
                <a16:creationId xmlns:a16="http://schemas.microsoft.com/office/drawing/2014/main" id="{A21AA381-8113-4EE7-B58D-F5ED00E5EE41}"/>
              </a:ext>
            </a:extLst>
          </p:cNvPr>
          <p:cNvSpPr/>
          <p:nvPr userDrawn="1"/>
        </p:nvSpPr>
        <p:spPr>
          <a:xfrm>
            <a:off x="0" y="0"/>
            <a:ext cx="9144000" cy="514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en-GB" sz="1500" noProof="0" dirty="0" err="1"/>
          </a:p>
        </p:txBody>
      </p:sp>
      <p:sp>
        <p:nvSpPr>
          <p:cNvPr id="10" name="Logo">
            <a:extLst>
              <a:ext uri="{FF2B5EF4-FFF2-40B4-BE49-F238E27FC236}">
                <a16:creationId xmlns:a16="http://schemas.microsoft.com/office/drawing/2014/main" id="{85A140AF-9500-46B6-B1FC-4547A69D895F}"/>
              </a:ext>
            </a:extLst>
          </p:cNvPr>
          <p:cNvSpPr>
            <a:spLocks noChangeArrowheads="1"/>
          </p:cNvSpPr>
          <p:nvPr userDrawn="1"/>
        </p:nvSpPr>
        <p:spPr bwMode="white">
          <a:xfrm>
            <a:off x="404813" y="4547009"/>
            <a:ext cx="915861" cy="190488"/>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tx1"/>
          </a:solidFill>
          <a:ln>
            <a:noFill/>
          </a:ln>
          <a:effectLst/>
        </p:spPr>
        <p:txBody>
          <a:bodyPr wrap="none" anchor="ctr"/>
          <a:lstStyle/>
          <a:p>
            <a:endParaRPr lang="en-GB" sz="1050" noProof="0" dirty="0"/>
          </a:p>
        </p:txBody>
      </p:sp>
      <p:sp>
        <p:nvSpPr>
          <p:cNvPr id="14" name="Triangle 9">
            <a:extLst>
              <a:ext uri="{FF2B5EF4-FFF2-40B4-BE49-F238E27FC236}">
                <a16:creationId xmlns:a16="http://schemas.microsoft.com/office/drawing/2014/main" id="{E131A983-7355-4968-873A-A98E7BE44F84}"/>
              </a:ext>
            </a:extLst>
          </p:cNvPr>
          <p:cNvSpPr/>
          <p:nvPr userDrawn="1"/>
        </p:nvSpPr>
        <p:spPr bwMode="white">
          <a:xfrm rot="10800000">
            <a:off x="4486274" y="-1"/>
            <a:ext cx="171449" cy="13494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latin typeface="Arial" panose="020B0604020202020204" pitchFamily="34" charset="0"/>
            </a:endParaRPr>
          </a:p>
        </p:txBody>
      </p:sp>
      <p:sp>
        <p:nvSpPr>
          <p:cNvPr id="15" name="Triangle 10">
            <a:extLst>
              <a:ext uri="{FF2B5EF4-FFF2-40B4-BE49-F238E27FC236}">
                <a16:creationId xmlns:a16="http://schemas.microsoft.com/office/drawing/2014/main" id="{B6B2EA61-2813-4D0C-8B6C-B43D6E6A3622}"/>
              </a:ext>
            </a:extLst>
          </p:cNvPr>
          <p:cNvSpPr/>
          <p:nvPr userDrawn="1"/>
        </p:nvSpPr>
        <p:spPr bwMode="white">
          <a:xfrm>
            <a:off x="4486274" y="5008557"/>
            <a:ext cx="171449" cy="13494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latin typeface="Arial" panose="020B0604020202020204" pitchFamily="34" charset="0"/>
            </a:endParaRPr>
          </a:p>
        </p:txBody>
      </p:sp>
      <p:sp>
        <p:nvSpPr>
          <p:cNvPr id="2" name="Title 1"/>
          <p:cNvSpPr>
            <a:spLocks noGrp="1"/>
          </p:cNvSpPr>
          <p:nvPr>
            <p:ph type="ctrTitle" hasCustomPrompt="1"/>
          </p:nvPr>
        </p:nvSpPr>
        <p:spPr bwMode="white">
          <a:xfrm>
            <a:off x="1109700" y="1485000"/>
            <a:ext cx="6922800" cy="1663200"/>
          </a:xfrm>
        </p:spPr>
        <p:txBody>
          <a:bodyPr anchor="t" anchorCtr="0"/>
          <a:lstStyle>
            <a:lvl1pPr algn="ctr">
              <a:lnSpc>
                <a:spcPct val="90000"/>
              </a:lnSpc>
              <a:defRPr sz="6000">
                <a:solidFill>
                  <a:schemeClr val="tx1"/>
                </a:solidFill>
              </a:defRPr>
            </a:lvl1pPr>
          </a:lstStyle>
          <a:p>
            <a:r>
              <a:rPr lang="en-GB" noProof="0" dirty="0"/>
              <a:t>Click to add quote</a:t>
            </a:r>
            <a:endParaRPr lang="en-GB" dirty="0"/>
          </a:p>
        </p:txBody>
      </p:sp>
      <p:sp>
        <p:nvSpPr>
          <p:cNvPr id="19" name="Text Placeholder 4">
            <a:extLst>
              <a:ext uri="{FF2B5EF4-FFF2-40B4-BE49-F238E27FC236}">
                <a16:creationId xmlns:a16="http://schemas.microsoft.com/office/drawing/2014/main" id="{35B623C2-230E-459C-8E2E-F545CC377A78}"/>
              </a:ext>
            </a:extLst>
          </p:cNvPr>
          <p:cNvSpPr>
            <a:spLocks noGrp="1"/>
          </p:cNvSpPr>
          <p:nvPr>
            <p:ph type="body" sz="quarter" idx="13" hasCustomPrompt="1"/>
          </p:nvPr>
        </p:nvSpPr>
        <p:spPr>
          <a:xfrm>
            <a:off x="1110854" y="3240000"/>
            <a:ext cx="6922800" cy="432000"/>
          </a:xfrm>
        </p:spPr>
        <p:txBody>
          <a:bodyPr/>
          <a:lstStyle>
            <a:lvl1pPr marL="0" indent="0" algn="ctr">
              <a:lnSpc>
                <a:spcPct val="120000"/>
              </a:lnSpc>
              <a:spcBef>
                <a:spcPts val="0"/>
              </a:spcBef>
              <a:spcAft>
                <a:spcPts val="375"/>
              </a:spcAft>
              <a:buNone/>
              <a:defRPr sz="900" cap="none" spc="0" baseline="0"/>
            </a:lvl1pPr>
            <a:lvl2pPr marL="0" indent="0" algn="ctr">
              <a:lnSpc>
                <a:spcPct val="120000"/>
              </a:lnSpc>
              <a:spcBef>
                <a:spcPts val="0"/>
              </a:spcBef>
              <a:spcAft>
                <a:spcPts val="375"/>
              </a:spcAft>
              <a:buNone/>
              <a:defRPr sz="900" b="0" cap="all" spc="450"/>
            </a:lvl2pPr>
            <a:lvl3pPr marL="0" indent="0" algn="ctr">
              <a:lnSpc>
                <a:spcPct val="120000"/>
              </a:lnSpc>
              <a:spcBef>
                <a:spcPts val="0"/>
              </a:spcBef>
              <a:spcAft>
                <a:spcPts val="375"/>
              </a:spcAft>
              <a:buNone/>
              <a:defRPr sz="900" b="0" cap="all" spc="450"/>
            </a:lvl3pPr>
            <a:lvl4pPr marL="0" algn="ctr">
              <a:lnSpc>
                <a:spcPct val="120000"/>
              </a:lnSpc>
              <a:spcBef>
                <a:spcPts val="0"/>
              </a:spcBef>
              <a:spcAft>
                <a:spcPts val="375"/>
              </a:spcAft>
              <a:buNone/>
              <a:defRPr sz="900" b="0" cap="all" spc="450"/>
            </a:lvl4pPr>
            <a:lvl5pPr marL="0" algn="ctr">
              <a:lnSpc>
                <a:spcPct val="120000"/>
              </a:lnSpc>
              <a:spcBef>
                <a:spcPts val="0"/>
              </a:spcBef>
              <a:spcAft>
                <a:spcPts val="375"/>
              </a:spcAft>
              <a:buNone/>
              <a:defRPr sz="900" b="0" cap="all" spc="450"/>
            </a:lvl5pPr>
          </a:lstStyle>
          <a:p>
            <a:r>
              <a:rPr lang="en-GB" dirty="0"/>
              <a:t>Click to add text</a:t>
            </a:r>
          </a:p>
        </p:txBody>
      </p:sp>
      <p:sp>
        <p:nvSpPr>
          <p:cNvPr id="17" name="Subtitle Eyebrow">
            <a:extLst>
              <a:ext uri="{FF2B5EF4-FFF2-40B4-BE49-F238E27FC236}">
                <a16:creationId xmlns:a16="http://schemas.microsoft.com/office/drawing/2014/main" id="{68C36232-B685-4A55-91E1-273D5F634573}"/>
              </a:ext>
            </a:extLst>
          </p:cNvPr>
          <p:cNvSpPr>
            <a:spLocks noGrp="1"/>
          </p:cNvSpPr>
          <p:nvPr>
            <p:ph type="subTitle" idx="33" hasCustomPrompt="1"/>
          </p:nvPr>
        </p:nvSpPr>
        <p:spPr>
          <a:xfrm>
            <a:off x="404999" y="361364"/>
            <a:ext cx="1981800" cy="116100"/>
          </a:xfrm>
        </p:spPr>
        <p:txBody>
          <a:bodyPr/>
          <a:lstStyle>
            <a:lvl1pPr marL="0" indent="0" algn="l">
              <a:lnSpc>
                <a:spcPct val="100000"/>
              </a:lnSpc>
              <a:spcBef>
                <a:spcPts val="0"/>
              </a:spcBef>
              <a:spcAft>
                <a:spcPts val="0"/>
              </a:spcAft>
              <a:buFont typeface="Arial" panose="020B0604020202020204" pitchFamily="34" charset="0"/>
              <a:buChar char="​"/>
              <a:defRPr sz="675" b="0">
                <a:solidFill>
                  <a:schemeClr val="tx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dirty="0"/>
              <a:t>Click to add Eyebrow text</a:t>
            </a:r>
          </a:p>
        </p:txBody>
      </p:sp>
      <p:sp>
        <p:nvSpPr>
          <p:cNvPr id="5" name="Footer Placeholder 4">
            <a:extLst>
              <a:ext uri="{FF2B5EF4-FFF2-40B4-BE49-F238E27FC236}">
                <a16:creationId xmlns:a16="http://schemas.microsoft.com/office/drawing/2014/main" id="{A619BE5D-E51B-46FF-B237-050B3D063D59}"/>
              </a:ext>
            </a:extLst>
          </p:cNvPr>
          <p:cNvSpPr>
            <a:spLocks noGrp="1"/>
          </p:cNvSpPr>
          <p:nvPr>
            <p:ph type="ftr" sz="quarter" idx="35"/>
          </p:nvPr>
        </p:nvSpPr>
        <p:spPr/>
        <p:txBody>
          <a:bodyPr/>
          <a:lstStyle>
            <a:lvl1pPr>
              <a:defRPr>
                <a:solidFill>
                  <a:schemeClr val="tx1"/>
                </a:solidFill>
              </a:defRPr>
            </a:lvl1pPr>
          </a:lstStyle>
          <a:p>
            <a:endParaRPr lang="en-GB" dirty="0"/>
          </a:p>
        </p:txBody>
      </p:sp>
      <p:sp>
        <p:nvSpPr>
          <p:cNvPr id="6" name="Slide Number Placeholder 5">
            <a:extLst>
              <a:ext uri="{FF2B5EF4-FFF2-40B4-BE49-F238E27FC236}">
                <a16:creationId xmlns:a16="http://schemas.microsoft.com/office/drawing/2014/main" id="{42EEE872-FDDA-43EE-BF56-F826214BF3B3}"/>
              </a:ext>
            </a:extLst>
          </p:cNvPr>
          <p:cNvSpPr>
            <a:spLocks noGrp="1"/>
          </p:cNvSpPr>
          <p:nvPr>
            <p:ph type="sldNum" sz="quarter" idx="36"/>
          </p:nvPr>
        </p:nvSpPr>
        <p:spPr/>
        <p:txBody>
          <a:bodyPr/>
          <a:lstStyle>
            <a:lvl1pPr>
              <a:defRPr>
                <a:solidFill>
                  <a:schemeClr val="tx1"/>
                </a:solidFill>
              </a:defRPr>
            </a:lvl1p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1418949084"/>
      </p:ext>
    </p:extLst>
  </p:cSld>
  <p:clrMapOvr>
    <a:overrideClrMapping bg1="dk1" tx1="lt1" bg2="dk2" tx2="lt2" accent1="accent1" accent2="accent2" accent3="accent3" accent4="accent4" accent5="accent5" accent6="accent6" hlink="hlink" folHlink="folHlink"/>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QUOTE Pomegranate">
    <p:bg>
      <p:bgPr>
        <a:solidFill>
          <a:schemeClr val="accent6"/>
        </a:solidFill>
        <a:effectLst/>
      </p:bgPr>
    </p:bg>
    <p:spTree>
      <p:nvGrpSpPr>
        <p:cNvPr id="1" name=""/>
        <p:cNvGrpSpPr/>
        <p:nvPr/>
      </p:nvGrpSpPr>
      <p:grpSpPr>
        <a:xfrm>
          <a:off x="0" y="0"/>
          <a:ext cx="0" cy="0"/>
          <a:chOff x="0" y="0"/>
          <a:chExt cx="0" cy="0"/>
        </a:xfrm>
      </p:grpSpPr>
      <p:sp>
        <p:nvSpPr>
          <p:cNvPr id="17" name="Date Placeholder 3" hidden="1">
            <a:extLst>
              <a:ext uri="{FF2B5EF4-FFF2-40B4-BE49-F238E27FC236}">
                <a16:creationId xmlns:a16="http://schemas.microsoft.com/office/drawing/2014/main" id="{8A87974E-BAFD-4EF1-B1F8-C0CFF1372058}"/>
              </a:ext>
            </a:extLst>
          </p:cNvPr>
          <p:cNvSpPr>
            <a:spLocks noGrp="1"/>
          </p:cNvSpPr>
          <p:nvPr>
            <p:ph type="dt" sz="half" idx="19"/>
          </p:nvPr>
        </p:nvSpPr>
        <p:spPr>
          <a:xfrm>
            <a:off x="9144900" y="5143500"/>
            <a:ext cx="0" cy="0"/>
          </a:xfrm>
        </p:spPr>
        <p:txBody>
          <a:bodyPr/>
          <a:lstStyle/>
          <a:p>
            <a:fld id="{257F3CA7-EA5F-49B2-8E8D-26FAF6F1C4D9}" type="datetime4">
              <a:rPr lang="en-GB" smtClean="0"/>
              <a:t>02 January 2023</a:t>
            </a:fld>
            <a:endParaRPr lang="en-GB" dirty="0"/>
          </a:p>
        </p:txBody>
      </p:sp>
      <p:sp>
        <p:nvSpPr>
          <p:cNvPr id="16" name="Background">
            <a:extLst>
              <a:ext uri="{FF2B5EF4-FFF2-40B4-BE49-F238E27FC236}">
                <a16:creationId xmlns:a16="http://schemas.microsoft.com/office/drawing/2014/main" id="{A21AA381-8113-4EE7-B58D-F5ED00E5EE41}"/>
              </a:ext>
            </a:extLst>
          </p:cNvPr>
          <p:cNvSpPr/>
          <p:nvPr userDrawn="1"/>
        </p:nvSpPr>
        <p:spPr>
          <a:xfrm>
            <a:off x="0" y="0"/>
            <a:ext cx="9144000" cy="51435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en-GB" sz="1500" noProof="0" dirty="0" err="1"/>
          </a:p>
        </p:txBody>
      </p:sp>
      <p:sp>
        <p:nvSpPr>
          <p:cNvPr id="10" name="Logo">
            <a:extLst>
              <a:ext uri="{FF2B5EF4-FFF2-40B4-BE49-F238E27FC236}">
                <a16:creationId xmlns:a16="http://schemas.microsoft.com/office/drawing/2014/main" id="{85A140AF-9500-46B6-B1FC-4547A69D895F}"/>
              </a:ext>
            </a:extLst>
          </p:cNvPr>
          <p:cNvSpPr>
            <a:spLocks noChangeArrowheads="1"/>
          </p:cNvSpPr>
          <p:nvPr userDrawn="1"/>
        </p:nvSpPr>
        <p:spPr bwMode="white">
          <a:xfrm>
            <a:off x="404813" y="4547009"/>
            <a:ext cx="915861" cy="190488"/>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tx1"/>
          </a:solidFill>
          <a:ln>
            <a:noFill/>
          </a:ln>
          <a:effectLst/>
        </p:spPr>
        <p:txBody>
          <a:bodyPr wrap="none" anchor="ctr"/>
          <a:lstStyle/>
          <a:p>
            <a:endParaRPr lang="en-GB" sz="1050" noProof="0" dirty="0"/>
          </a:p>
        </p:txBody>
      </p:sp>
      <p:sp>
        <p:nvSpPr>
          <p:cNvPr id="14" name="Triangle 9">
            <a:extLst>
              <a:ext uri="{FF2B5EF4-FFF2-40B4-BE49-F238E27FC236}">
                <a16:creationId xmlns:a16="http://schemas.microsoft.com/office/drawing/2014/main" id="{E131A983-7355-4968-873A-A98E7BE44F84}"/>
              </a:ext>
            </a:extLst>
          </p:cNvPr>
          <p:cNvSpPr/>
          <p:nvPr userDrawn="1"/>
        </p:nvSpPr>
        <p:spPr bwMode="white">
          <a:xfrm rot="10800000">
            <a:off x="4486274" y="-1"/>
            <a:ext cx="171449" cy="13494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latin typeface="Arial" panose="020B0604020202020204" pitchFamily="34" charset="0"/>
            </a:endParaRPr>
          </a:p>
        </p:txBody>
      </p:sp>
      <p:sp>
        <p:nvSpPr>
          <p:cNvPr id="15" name="Triangle 10">
            <a:extLst>
              <a:ext uri="{FF2B5EF4-FFF2-40B4-BE49-F238E27FC236}">
                <a16:creationId xmlns:a16="http://schemas.microsoft.com/office/drawing/2014/main" id="{B6B2EA61-2813-4D0C-8B6C-B43D6E6A3622}"/>
              </a:ext>
            </a:extLst>
          </p:cNvPr>
          <p:cNvSpPr/>
          <p:nvPr userDrawn="1"/>
        </p:nvSpPr>
        <p:spPr bwMode="white">
          <a:xfrm>
            <a:off x="4486274" y="5008557"/>
            <a:ext cx="171449" cy="13494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latin typeface="Arial" panose="020B0604020202020204" pitchFamily="34" charset="0"/>
            </a:endParaRPr>
          </a:p>
        </p:txBody>
      </p:sp>
      <p:sp>
        <p:nvSpPr>
          <p:cNvPr id="2" name="Title 1"/>
          <p:cNvSpPr>
            <a:spLocks noGrp="1"/>
          </p:cNvSpPr>
          <p:nvPr>
            <p:ph type="ctrTitle" hasCustomPrompt="1"/>
          </p:nvPr>
        </p:nvSpPr>
        <p:spPr bwMode="white">
          <a:xfrm>
            <a:off x="1109700" y="1485000"/>
            <a:ext cx="6922800" cy="1663200"/>
          </a:xfrm>
        </p:spPr>
        <p:txBody>
          <a:bodyPr anchor="t" anchorCtr="0"/>
          <a:lstStyle>
            <a:lvl1pPr algn="ctr">
              <a:lnSpc>
                <a:spcPct val="90000"/>
              </a:lnSpc>
              <a:defRPr sz="6000">
                <a:solidFill>
                  <a:schemeClr val="tx1"/>
                </a:solidFill>
              </a:defRPr>
            </a:lvl1pPr>
          </a:lstStyle>
          <a:p>
            <a:r>
              <a:rPr lang="en-GB" noProof="0" dirty="0"/>
              <a:t>Click to add quote</a:t>
            </a:r>
            <a:endParaRPr lang="en-GB" dirty="0"/>
          </a:p>
        </p:txBody>
      </p:sp>
      <p:sp>
        <p:nvSpPr>
          <p:cNvPr id="13" name="Text Placeholder 4">
            <a:extLst>
              <a:ext uri="{FF2B5EF4-FFF2-40B4-BE49-F238E27FC236}">
                <a16:creationId xmlns:a16="http://schemas.microsoft.com/office/drawing/2014/main" id="{E48348DE-2F4B-4156-B5FB-283249EF68FC}"/>
              </a:ext>
            </a:extLst>
          </p:cNvPr>
          <p:cNvSpPr>
            <a:spLocks noGrp="1"/>
          </p:cNvSpPr>
          <p:nvPr>
            <p:ph type="body" sz="quarter" idx="13" hasCustomPrompt="1"/>
          </p:nvPr>
        </p:nvSpPr>
        <p:spPr>
          <a:xfrm>
            <a:off x="1110854" y="3240000"/>
            <a:ext cx="6922800" cy="432000"/>
          </a:xfrm>
        </p:spPr>
        <p:txBody>
          <a:bodyPr/>
          <a:lstStyle>
            <a:lvl1pPr marL="0" indent="0" algn="ctr">
              <a:lnSpc>
                <a:spcPct val="120000"/>
              </a:lnSpc>
              <a:spcBef>
                <a:spcPts val="0"/>
              </a:spcBef>
              <a:spcAft>
                <a:spcPts val="375"/>
              </a:spcAft>
              <a:buNone/>
              <a:defRPr sz="900" cap="none" spc="0" baseline="0"/>
            </a:lvl1pPr>
            <a:lvl2pPr marL="0" indent="0" algn="ctr">
              <a:lnSpc>
                <a:spcPct val="120000"/>
              </a:lnSpc>
              <a:spcBef>
                <a:spcPts val="0"/>
              </a:spcBef>
              <a:spcAft>
                <a:spcPts val="375"/>
              </a:spcAft>
              <a:buNone/>
              <a:defRPr sz="900" b="0" cap="all" spc="450"/>
            </a:lvl2pPr>
            <a:lvl3pPr marL="0" indent="0" algn="ctr">
              <a:lnSpc>
                <a:spcPct val="120000"/>
              </a:lnSpc>
              <a:spcBef>
                <a:spcPts val="0"/>
              </a:spcBef>
              <a:spcAft>
                <a:spcPts val="375"/>
              </a:spcAft>
              <a:buNone/>
              <a:defRPr sz="900" b="0" cap="all" spc="450"/>
            </a:lvl3pPr>
            <a:lvl4pPr marL="0" algn="ctr">
              <a:lnSpc>
                <a:spcPct val="120000"/>
              </a:lnSpc>
              <a:spcBef>
                <a:spcPts val="0"/>
              </a:spcBef>
              <a:spcAft>
                <a:spcPts val="375"/>
              </a:spcAft>
              <a:buNone/>
              <a:defRPr sz="900" b="0" cap="all" spc="450"/>
            </a:lvl4pPr>
            <a:lvl5pPr marL="0" algn="ctr">
              <a:lnSpc>
                <a:spcPct val="120000"/>
              </a:lnSpc>
              <a:spcBef>
                <a:spcPts val="0"/>
              </a:spcBef>
              <a:spcAft>
                <a:spcPts val="375"/>
              </a:spcAft>
              <a:buNone/>
              <a:defRPr sz="900" b="0" cap="all" spc="450"/>
            </a:lvl5pPr>
          </a:lstStyle>
          <a:p>
            <a:r>
              <a:rPr lang="en-GB" dirty="0"/>
              <a:t>Click to add text</a:t>
            </a:r>
          </a:p>
        </p:txBody>
      </p:sp>
      <p:sp>
        <p:nvSpPr>
          <p:cNvPr id="11" name="Subtitle Eyebrow">
            <a:extLst>
              <a:ext uri="{FF2B5EF4-FFF2-40B4-BE49-F238E27FC236}">
                <a16:creationId xmlns:a16="http://schemas.microsoft.com/office/drawing/2014/main" id="{9E48254D-53BD-4EEC-9726-B395E14B178A}"/>
              </a:ext>
            </a:extLst>
          </p:cNvPr>
          <p:cNvSpPr>
            <a:spLocks noGrp="1"/>
          </p:cNvSpPr>
          <p:nvPr>
            <p:ph type="subTitle" idx="33" hasCustomPrompt="1"/>
          </p:nvPr>
        </p:nvSpPr>
        <p:spPr>
          <a:xfrm>
            <a:off x="404999" y="361364"/>
            <a:ext cx="1981800" cy="116100"/>
          </a:xfrm>
        </p:spPr>
        <p:txBody>
          <a:bodyPr/>
          <a:lstStyle>
            <a:lvl1pPr marL="0" indent="0" algn="l">
              <a:lnSpc>
                <a:spcPct val="100000"/>
              </a:lnSpc>
              <a:spcBef>
                <a:spcPts val="0"/>
              </a:spcBef>
              <a:spcAft>
                <a:spcPts val="0"/>
              </a:spcAft>
              <a:buFont typeface="Arial" panose="020B0604020202020204" pitchFamily="34" charset="0"/>
              <a:buChar char="​"/>
              <a:defRPr sz="675" b="0">
                <a:solidFill>
                  <a:schemeClr val="tx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dirty="0"/>
              <a:t>Click to add Eyebrow text</a:t>
            </a:r>
          </a:p>
        </p:txBody>
      </p:sp>
      <p:sp>
        <p:nvSpPr>
          <p:cNvPr id="18" name="Footer Placeholder 4">
            <a:extLst>
              <a:ext uri="{FF2B5EF4-FFF2-40B4-BE49-F238E27FC236}">
                <a16:creationId xmlns:a16="http://schemas.microsoft.com/office/drawing/2014/main" id="{A5CF4279-3B57-4CF1-9E23-42F21CE4FAF5}"/>
              </a:ext>
            </a:extLst>
          </p:cNvPr>
          <p:cNvSpPr>
            <a:spLocks noGrp="1"/>
          </p:cNvSpPr>
          <p:nvPr>
            <p:ph type="ftr" sz="quarter" idx="20"/>
          </p:nvPr>
        </p:nvSpPr>
        <p:spPr>
          <a:xfrm>
            <a:off x="2770199" y="361364"/>
            <a:ext cx="3851709" cy="116100"/>
          </a:xfrm>
        </p:spPr>
        <p:txBody>
          <a:bodyPr/>
          <a:lstStyle>
            <a:lvl1pPr>
              <a:defRPr>
                <a:solidFill>
                  <a:schemeClr val="tx1"/>
                </a:solidFill>
              </a:defRPr>
            </a:lvl1pPr>
          </a:lstStyle>
          <a:p>
            <a:endParaRPr lang="en-GB" dirty="0"/>
          </a:p>
        </p:txBody>
      </p:sp>
      <p:sp>
        <p:nvSpPr>
          <p:cNvPr id="19" name="Slide Number Placeholder 5">
            <a:extLst>
              <a:ext uri="{FF2B5EF4-FFF2-40B4-BE49-F238E27FC236}">
                <a16:creationId xmlns:a16="http://schemas.microsoft.com/office/drawing/2014/main" id="{0E5BAA80-7079-43B5-8FAD-A612244AEE75}"/>
              </a:ext>
            </a:extLst>
          </p:cNvPr>
          <p:cNvSpPr>
            <a:spLocks noGrp="1"/>
          </p:cNvSpPr>
          <p:nvPr>
            <p:ph type="sldNum" sz="quarter" idx="21"/>
          </p:nvPr>
        </p:nvSpPr>
        <p:spPr>
          <a:xfrm>
            <a:off x="2521800" y="361364"/>
            <a:ext cx="202500" cy="116100"/>
          </a:xfrm>
        </p:spPr>
        <p:txBody>
          <a:bodyPr/>
          <a:lstStyle>
            <a:lvl1pPr>
              <a:defRPr>
                <a:solidFill>
                  <a:schemeClr val="tx1"/>
                </a:solidFill>
              </a:defRPr>
            </a:lvl1p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234592363"/>
      </p:ext>
    </p:extLst>
  </p:cSld>
  <p:clrMapOvr>
    <a:overrideClrMapping bg1="dk1" tx1="lt1" bg2="dk2" tx2="lt2" accent1="accent1" accent2="accent2" accent3="accent3" accent4="accent4" accent5="accent5" accent6="accent6" hlink="hlink" folHlink="folHlink"/>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END SLIDE Thank you">
    <p:bg>
      <p:bgPr>
        <a:solidFill>
          <a:schemeClr val="accent1"/>
        </a:solidFill>
        <a:effectLst/>
      </p:bgPr>
    </p:bg>
    <p:spTree>
      <p:nvGrpSpPr>
        <p:cNvPr id="1" name=""/>
        <p:cNvGrpSpPr/>
        <p:nvPr/>
      </p:nvGrpSpPr>
      <p:grpSpPr>
        <a:xfrm>
          <a:off x="0" y="0"/>
          <a:ext cx="0" cy="0"/>
          <a:chOff x="0" y="0"/>
          <a:chExt cx="0" cy="0"/>
        </a:xfrm>
      </p:grpSpPr>
      <p:pic>
        <p:nvPicPr>
          <p:cNvPr id="8" name="Graphics">
            <a:extLst>
              <a:ext uri="{FF2B5EF4-FFF2-40B4-BE49-F238E27FC236}">
                <a16:creationId xmlns:a16="http://schemas.microsoft.com/office/drawing/2014/main" id="{905757DC-09E7-48DE-927F-7D4D73FB0E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ctrTitle" hasCustomPrompt="1"/>
          </p:nvPr>
        </p:nvSpPr>
        <p:spPr bwMode="white">
          <a:xfrm>
            <a:off x="405000" y="1485000"/>
            <a:ext cx="4806000" cy="3024000"/>
          </a:xfrm>
        </p:spPr>
        <p:txBody>
          <a:bodyPr anchor="t" anchorCtr="0"/>
          <a:lstStyle>
            <a:lvl1pPr algn="l">
              <a:lnSpc>
                <a:spcPct val="70000"/>
              </a:lnSpc>
              <a:defRPr sz="10350">
                <a:solidFill>
                  <a:schemeClr val="tx1"/>
                </a:solidFill>
              </a:defRPr>
            </a:lvl1pPr>
          </a:lstStyle>
          <a:p>
            <a:r>
              <a:rPr lang="en-GB" noProof="0" dirty="0"/>
              <a:t>Thank you</a:t>
            </a:r>
            <a:endParaRPr lang="en-GB" dirty="0"/>
          </a:p>
        </p:txBody>
      </p:sp>
      <p:sp>
        <p:nvSpPr>
          <p:cNvPr id="9" name="Freeform 1">
            <a:extLst>
              <a:ext uri="{FF2B5EF4-FFF2-40B4-BE49-F238E27FC236}">
                <a16:creationId xmlns:a16="http://schemas.microsoft.com/office/drawing/2014/main" id="{5A40FE16-EE80-435C-9A6B-362DECB0A444}"/>
              </a:ext>
            </a:extLst>
          </p:cNvPr>
          <p:cNvSpPr>
            <a:spLocks noChangeArrowheads="1"/>
          </p:cNvSpPr>
          <p:nvPr userDrawn="1"/>
        </p:nvSpPr>
        <p:spPr bwMode="white">
          <a:xfrm>
            <a:off x="7536008" y="3188523"/>
            <a:ext cx="1252689" cy="260545"/>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tx1"/>
          </a:solidFill>
          <a:ln>
            <a:noFill/>
          </a:ln>
          <a:effectLst/>
        </p:spPr>
        <p:txBody>
          <a:bodyPr wrap="none" anchor="ctr"/>
          <a:lstStyle/>
          <a:p>
            <a:endParaRPr lang="en-GB" sz="1050" dirty="0"/>
          </a:p>
        </p:txBody>
      </p:sp>
      <p:sp>
        <p:nvSpPr>
          <p:cNvPr id="10" name="Triangle 9">
            <a:extLst>
              <a:ext uri="{FF2B5EF4-FFF2-40B4-BE49-F238E27FC236}">
                <a16:creationId xmlns:a16="http://schemas.microsoft.com/office/drawing/2014/main" id="{B5AEF684-646E-47A9-A2C7-18221459A121}"/>
              </a:ext>
            </a:extLst>
          </p:cNvPr>
          <p:cNvSpPr/>
          <p:nvPr userDrawn="1"/>
        </p:nvSpPr>
        <p:spPr bwMode="white">
          <a:xfrm rot="16200000">
            <a:off x="8990804" y="3277042"/>
            <a:ext cx="171449" cy="13494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latin typeface="Arial" panose="020B0604020202020204" pitchFamily="34" charset="0"/>
            </a:endParaRPr>
          </a:p>
        </p:txBody>
      </p:sp>
      <p:sp>
        <p:nvSpPr>
          <p:cNvPr id="14" name="Triangle 12">
            <a:extLst>
              <a:ext uri="{FF2B5EF4-FFF2-40B4-BE49-F238E27FC236}">
                <a16:creationId xmlns:a16="http://schemas.microsoft.com/office/drawing/2014/main" id="{CF9109BE-FD59-4293-8EC9-3F5D5D588B24}"/>
              </a:ext>
            </a:extLst>
          </p:cNvPr>
          <p:cNvSpPr/>
          <p:nvPr userDrawn="1"/>
        </p:nvSpPr>
        <p:spPr bwMode="white">
          <a:xfrm rot="5400000">
            <a:off x="-18253" y="1755000"/>
            <a:ext cx="171449" cy="13494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latin typeface="Arial" panose="020B0604020202020204" pitchFamily="34" charset="0"/>
            </a:endParaRPr>
          </a:p>
        </p:txBody>
      </p:sp>
      <p:sp>
        <p:nvSpPr>
          <p:cNvPr id="15" name="Date Placeholder 3">
            <a:extLst>
              <a:ext uri="{FF2B5EF4-FFF2-40B4-BE49-F238E27FC236}">
                <a16:creationId xmlns:a16="http://schemas.microsoft.com/office/drawing/2014/main" id="{0F99A056-2174-4F78-B721-335A77C40013}"/>
              </a:ext>
            </a:extLst>
          </p:cNvPr>
          <p:cNvSpPr>
            <a:spLocks noGrp="1"/>
          </p:cNvSpPr>
          <p:nvPr>
            <p:ph type="dt" sz="half" idx="19"/>
          </p:nvPr>
        </p:nvSpPr>
        <p:spPr>
          <a:xfrm>
            <a:off x="9144900" y="5143500"/>
            <a:ext cx="0" cy="0"/>
          </a:xfrm>
        </p:spPr>
        <p:txBody>
          <a:bodyPr/>
          <a:lstStyle/>
          <a:p>
            <a:fld id="{7D53B872-FC78-431B-9E94-BFED558C75B5}" type="datetime4">
              <a:rPr lang="en-GB" smtClean="0"/>
              <a:t>02 January 2023</a:t>
            </a:fld>
            <a:endParaRPr lang="en-GB" dirty="0"/>
          </a:p>
        </p:txBody>
      </p:sp>
      <p:sp>
        <p:nvSpPr>
          <p:cNvPr id="16" name="Footer Placeholder 4">
            <a:extLst>
              <a:ext uri="{FF2B5EF4-FFF2-40B4-BE49-F238E27FC236}">
                <a16:creationId xmlns:a16="http://schemas.microsoft.com/office/drawing/2014/main" id="{7105955F-ED4A-49D6-A7F9-58AEB83ED190}"/>
              </a:ext>
            </a:extLst>
          </p:cNvPr>
          <p:cNvSpPr>
            <a:spLocks noGrp="1"/>
          </p:cNvSpPr>
          <p:nvPr>
            <p:ph type="ftr" sz="quarter" idx="20"/>
          </p:nvPr>
        </p:nvSpPr>
        <p:spPr bwMode="white">
          <a:xfrm>
            <a:off x="2770199" y="361364"/>
            <a:ext cx="3851709" cy="116100"/>
          </a:xfrm>
        </p:spPr>
        <p:txBody>
          <a:bodyPr/>
          <a:lstStyle>
            <a:lvl1pPr>
              <a:defRPr>
                <a:solidFill>
                  <a:schemeClr val="tx1"/>
                </a:solidFill>
              </a:defRPr>
            </a:lvl1pPr>
          </a:lstStyle>
          <a:p>
            <a:endParaRPr lang="en-GB" dirty="0"/>
          </a:p>
        </p:txBody>
      </p:sp>
      <p:sp>
        <p:nvSpPr>
          <p:cNvPr id="17" name="Slide Number Placeholder 5">
            <a:extLst>
              <a:ext uri="{FF2B5EF4-FFF2-40B4-BE49-F238E27FC236}">
                <a16:creationId xmlns:a16="http://schemas.microsoft.com/office/drawing/2014/main" id="{6589628C-BD8C-444F-AFE9-C4ADB4311E86}"/>
              </a:ext>
            </a:extLst>
          </p:cNvPr>
          <p:cNvSpPr>
            <a:spLocks noGrp="1"/>
          </p:cNvSpPr>
          <p:nvPr>
            <p:ph type="sldNum" sz="quarter" idx="21"/>
          </p:nvPr>
        </p:nvSpPr>
        <p:spPr bwMode="white">
          <a:xfrm>
            <a:off x="2521800" y="361364"/>
            <a:ext cx="202500" cy="116100"/>
          </a:xfrm>
        </p:spPr>
        <p:txBody>
          <a:bodyPr/>
          <a:lstStyle>
            <a:lvl1pPr>
              <a:defRPr>
                <a:solidFill>
                  <a:schemeClr val="tx1"/>
                </a:solidFill>
              </a:defRPr>
            </a:lvl1pPr>
          </a:lstStyle>
          <a:p>
            <a:fld id="{23AA811B-2EBD-4900-905E-5BE206449611}" type="slidenum">
              <a:rPr lang="en-GB" smtClean="0"/>
              <a:pPr/>
              <a:t>‹#›</a:t>
            </a:fld>
            <a:endParaRPr lang="en-GB" dirty="0"/>
          </a:p>
        </p:txBody>
      </p:sp>
      <p:sp>
        <p:nvSpPr>
          <p:cNvPr id="11" name="Coppyright text">
            <a:extLst>
              <a:ext uri="{FF2B5EF4-FFF2-40B4-BE49-F238E27FC236}">
                <a16:creationId xmlns:a16="http://schemas.microsoft.com/office/drawing/2014/main" id="{05021DD9-F452-42F7-9CE9-D1680C4B9262}"/>
              </a:ext>
            </a:extLst>
          </p:cNvPr>
          <p:cNvSpPr/>
          <p:nvPr userDrawn="1"/>
        </p:nvSpPr>
        <p:spPr bwMode="white">
          <a:xfrm>
            <a:off x="404813" y="3982500"/>
            <a:ext cx="4806000" cy="761747"/>
          </a:xfrm>
          <a:prstGeom prst="rect">
            <a:avLst/>
          </a:prstGeom>
        </p:spPr>
        <p:txBody>
          <a:bodyPr wrap="square" lIns="0" tIns="0" rIns="0" bIns="0" anchor="b" anchorCtr="0">
            <a:spAutoFit/>
          </a:bodyPr>
          <a:lstStyle/>
          <a:p>
            <a:pPr>
              <a:spcAft>
                <a:spcPts val="300"/>
              </a:spcAft>
            </a:pPr>
            <a:r>
              <a:rPr lang="en-GB" sz="525" b="0" i="0" dirty="0">
                <a:solidFill>
                  <a:schemeClr val="tx1"/>
                </a:solidFill>
                <a:effectLst/>
                <a:latin typeface="+mn-lt"/>
                <a:ea typeface="Arial" panose="020B0604020202020204" pitchFamily="34" charset="0"/>
              </a:rPr>
              <a:t>YouGov, 2022, all rights reserved. All materials contained herein are protected by copyright laws. </a:t>
            </a:r>
          </a:p>
          <a:p>
            <a:pPr>
              <a:spcAft>
                <a:spcPts val="300"/>
              </a:spcAft>
            </a:pPr>
            <a:r>
              <a:rPr lang="en-GB" sz="525" b="0" i="0" dirty="0">
                <a:solidFill>
                  <a:schemeClr val="tx1"/>
                </a:solidFill>
                <a:effectLst/>
                <a:latin typeface="+mn-lt"/>
                <a:ea typeface="Arial" panose="020B0604020202020204" pitchFamily="34" charset="0"/>
              </a:rPr>
              <a:t>Any storage, reproduction or distribution of such materials, in whole or in part, in any form without the prior written permission of YouGov is prohibited.</a:t>
            </a:r>
          </a:p>
          <a:p>
            <a:pPr>
              <a:spcAft>
                <a:spcPts val="300"/>
              </a:spcAft>
            </a:pPr>
            <a:r>
              <a:rPr lang="en-GB" sz="525" b="0" i="0" dirty="0">
                <a:solidFill>
                  <a:schemeClr val="tx1"/>
                </a:solidFill>
                <a:effectLst/>
                <a:latin typeface="+mn-lt"/>
                <a:ea typeface="Arial" panose="020B0604020202020204" pitchFamily="34" charset="0"/>
              </a:rPr>
              <a:t>This information (including any enclosures and attachments) is propriety and confidential and has been prepared for the exclusive use and benefit of the addressee(s) and solely for the purpose for which it is provided. </a:t>
            </a:r>
          </a:p>
          <a:p>
            <a:pPr>
              <a:spcAft>
                <a:spcPts val="300"/>
              </a:spcAft>
            </a:pPr>
            <a:r>
              <a:rPr lang="en-GB" sz="525" b="0" i="0" dirty="0">
                <a:solidFill>
                  <a:schemeClr val="tx1"/>
                </a:solidFill>
                <a:effectLst/>
                <a:latin typeface="+mn-lt"/>
                <a:ea typeface="Arial" panose="020B0604020202020204" pitchFamily="34" charset="0"/>
              </a:rPr>
              <a:t>We make no representations, warranties or guarantees, whether express or implied, that the information is accurate, complete or up to date. We exclude all implied conditions, warranties, representations or other terms that may apply and we will not be liable to you for any loss or damage, whether in contract, tort (including negligence), breach of statutory duty, or otherwise, even if foreseeable, arising under or in connection with use of or reliance on the information. </a:t>
            </a:r>
            <a:br>
              <a:rPr lang="en-GB" sz="525" b="0" i="0" dirty="0">
                <a:solidFill>
                  <a:schemeClr val="tx1"/>
                </a:solidFill>
                <a:effectLst/>
                <a:latin typeface="+mn-lt"/>
                <a:ea typeface="Arial" panose="020B0604020202020204" pitchFamily="34" charset="0"/>
              </a:rPr>
            </a:br>
            <a:r>
              <a:rPr lang="en-GB" sz="525" b="0" i="0" dirty="0">
                <a:solidFill>
                  <a:schemeClr val="tx1"/>
                </a:solidFill>
                <a:effectLst/>
                <a:latin typeface="+mn-lt"/>
                <a:ea typeface="Arial" panose="020B0604020202020204" pitchFamily="34" charset="0"/>
              </a:rPr>
              <a:t>We do not exclude or limit in any way our liability to you where it would be unlawful to do so.</a:t>
            </a:r>
          </a:p>
        </p:txBody>
      </p:sp>
      <p:sp>
        <p:nvSpPr>
          <p:cNvPr id="12" name="TextBox 11">
            <a:extLst>
              <a:ext uri="{FF2B5EF4-FFF2-40B4-BE49-F238E27FC236}">
                <a16:creationId xmlns:a16="http://schemas.microsoft.com/office/drawing/2014/main" id="{55C0FBC7-2EDC-4D1F-BB69-4CBC577283AE}"/>
              </a:ext>
            </a:extLst>
          </p:cNvPr>
          <p:cNvSpPr txBox="1"/>
          <p:nvPr userDrawn="1"/>
        </p:nvSpPr>
        <p:spPr>
          <a:xfrm>
            <a:off x="404813" y="4860000"/>
            <a:ext cx="2116931" cy="126958"/>
          </a:xfrm>
          <a:prstGeom prst="rect">
            <a:avLst/>
          </a:prstGeom>
          <a:noFill/>
        </p:spPr>
        <p:txBody>
          <a:bodyPr wrap="square" lIns="0" tIns="0" rIns="0" bIns="0" rtlCol="0">
            <a:spAutoFit/>
          </a:bodyPr>
          <a:lstStyle/>
          <a:p>
            <a:pPr algn="l"/>
            <a:r>
              <a:rPr lang="en-GB" sz="825" dirty="0">
                <a:solidFill>
                  <a:schemeClr val="tx1"/>
                </a:solidFill>
                <a:latin typeface="+mj-lt"/>
                <a:hlinkClick r:id="rId3">
                  <a:extLst>
                    <a:ext uri="{A12FA001-AC4F-418D-AE19-62706E023703}">
                      <ahyp:hlinkClr xmlns:ahyp="http://schemas.microsoft.com/office/drawing/2018/hyperlinkcolor" val="tx"/>
                    </a:ext>
                  </a:extLst>
                </a:hlinkClick>
              </a:rPr>
              <a:t>business.yougov.com</a:t>
            </a:r>
            <a:endParaRPr lang="en-GB" sz="825" dirty="0">
              <a:solidFill>
                <a:schemeClr val="tx1"/>
              </a:solidFill>
              <a:latin typeface="+mj-lt"/>
            </a:endParaRPr>
          </a:p>
        </p:txBody>
      </p:sp>
    </p:spTree>
    <p:extLst>
      <p:ext uri="{BB962C8B-B14F-4D97-AF65-F5344CB8AC3E}">
        <p14:creationId xmlns:p14="http://schemas.microsoft.com/office/powerpoint/2010/main" val="951288761"/>
      </p:ext>
    </p:extLst>
  </p:cSld>
  <p:clrMapOvr>
    <a:overrideClrMapping bg1="dk1" tx1="lt1" bg2="dk2" tx2="lt2" accent1="accent1" accent2="accent2" accent3="accent3" accent4="accent4" accent5="accent5" accent6="accent6" hlink="hlink" folHlink="folHlink"/>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END SLIDE Contact">
    <p:bg>
      <p:bgPr>
        <a:solidFill>
          <a:schemeClr val="accent1"/>
        </a:solidFill>
        <a:effectLst/>
      </p:bgPr>
    </p:bg>
    <p:spTree>
      <p:nvGrpSpPr>
        <p:cNvPr id="1" name=""/>
        <p:cNvGrpSpPr/>
        <p:nvPr/>
      </p:nvGrpSpPr>
      <p:grpSpPr>
        <a:xfrm>
          <a:off x="0" y="0"/>
          <a:ext cx="0" cy="0"/>
          <a:chOff x="0" y="0"/>
          <a:chExt cx="0" cy="0"/>
        </a:xfrm>
      </p:grpSpPr>
      <p:sp>
        <p:nvSpPr>
          <p:cNvPr id="19" name="Date Placeholder 1" hidden="1">
            <a:extLst>
              <a:ext uri="{FF2B5EF4-FFF2-40B4-BE49-F238E27FC236}">
                <a16:creationId xmlns:a16="http://schemas.microsoft.com/office/drawing/2014/main" id="{E8F3CEA9-4E27-4428-966A-C36AD1D05E3F}"/>
              </a:ext>
            </a:extLst>
          </p:cNvPr>
          <p:cNvSpPr>
            <a:spLocks noGrp="1"/>
          </p:cNvSpPr>
          <p:nvPr>
            <p:ph type="dt" sz="half" idx="14"/>
          </p:nvPr>
        </p:nvSpPr>
        <p:spPr>
          <a:xfrm>
            <a:off x="9259200" y="5257800"/>
            <a:ext cx="0" cy="0"/>
          </a:xfrm>
        </p:spPr>
        <p:txBody>
          <a:bodyPr/>
          <a:lstStyle/>
          <a:p>
            <a:fld id="{0760619A-916D-44DB-AD11-A55419E34DD7}" type="datetime4">
              <a:rPr lang="en-GB" smtClean="0"/>
              <a:t>02 January 2023</a:t>
            </a:fld>
            <a:endParaRPr lang="en-GB" dirty="0"/>
          </a:p>
        </p:txBody>
      </p:sp>
      <p:sp>
        <p:nvSpPr>
          <p:cNvPr id="13" name="Footer Placeholder 7" hidden="1">
            <a:extLst>
              <a:ext uri="{FF2B5EF4-FFF2-40B4-BE49-F238E27FC236}">
                <a16:creationId xmlns:a16="http://schemas.microsoft.com/office/drawing/2014/main" id="{3DC89F07-78FF-4E91-A740-6E4B9C52B711}"/>
              </a:ext>
            </a:extLst>
          </p:cNvPr>
          <p:cNvSpPr>
            <a:spLocks noGrp="1"/>
          </p:cNvSpPr>
          <p:nvPr>
            <p:ph type="ftr" sz="quarter" idx="3"/>
          </p:nvPr>
        </p:nvSpPr>
        <p:spPr bwMode="white">
          <a:xfrm>
            <a:off x="9144900" y="5143500"/>
            <a:ext cx="0" cy="0"/>
          </a:xfrm>
          <a:prstGeom prst="rect">
            <a:avLst/>
          </a:prstGeom>
        </p:spPr>
        <p:txBody>
          <a:bodyPr vert="horz" lIns="0" tIns="0" rIns="0" bIns="0" rtlCol="0" anchor="t" anchorCtr="0"/>
          <a:lstStyle>
            <a:lvl1pPr algn="l">
              <a:defRPr sz="100">
                <a:noFill/>
              </a:defRPr>
            </a:lvl1pPr>
          </a:lstStyle>
          <a:p>
            <a:endParaRPr lang="en-GB" dirty="0"/>
          </a:p>
        </p:txBody>
      </p:sp>
      <p:sp>
        <p:nvSpPr>
          <p:cNvPr id="16" name="Slide Number Placeholder 10" hidden="1">
            <a:extLst>
              <a:ext uri="{FF2B5EF4-FFF2-40B4-BE49-F238E27FC236}">
                <a16:creationId xmlns:a16="http://schemas.microsoft.com/office/drawing/2014/main" id="{755CCEA7-6D1C-4FF0-9525-6109FF1D7FE4}"/>
              </a:ext>
            </a:extLst>
          </p:cNvPr>
          <p:cNvSpPr txBox="1">
            <a:spLocks/>
          </p:cNvSpPr>
          <p:nvPr userDrawn="1"/>
        </p:nvSpPr>
        <p:spPr>
          <a:xfrm>
            <a:off x="9144900" y="5143500"/>
            <a:ext cx="0" cy="0"/>
          </a:xfrm>
          <a:prstGeom prst="rect">
            <a:avLst/>
          </a:prstGeom>
        </p:spPr>
        <p:txBody>
          <a:bodyPr vert="horz" lIns="0" tIns="0" rIns="0" bIns="0" rtlCol="0" anchor="t" anchorCtr="0"/>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AA811B-2EBD-4900-905E-5BE206449611}" type="slidenum">
              <a:rPr lang="en-GB" sz="100" smtClean="0"/>
              <a:pPr/>
              <a:t>‹#›</a:t>
            </a:fld>
            <a:endParaRPr lang="en-GB" sz="100" dirty="0"/>
          </a:p>
        </p:txBody>
      </p:sp>
      <p:pic>
        <p:nvPicPr>
          <p:cNvPr id="7" name="Graphics">
            <a:extLst>
              <a:ext uri="{FF2B5EF4-FFF2-40B4-BE49-F238E27FC236}">
                <a16:creationId xmlns:a16="http://schemas.microsoft.com/office/drawing/2014/main" id="{8EA39949-CB15-4518-A3C1-134F05399A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1" name="Rectangle 10">
            <a:extLst>
              <a:ext uri="{FF2B5EF4-FFF2-40B4-BE49-F238E27FC236}">
                <a16:creationId xmlns:a16="http://schemas.microsoft.com/office/drawing/2014/main" id="{7D76BAD8-4A04-4562-A908-5C01BD6D9ACB}"/>
              </a:ext>
            </a:extLst>
          </p:cNvPr>
          <p:cNvSpPr/>
          <p:nvPr userDrawn="1"/>
        </p:nvSpPr>
        <p:spPr>
          <a:xfrm>
            <a:off x="405000" y="405000"/>
            <a:ext cx="3400237" cy="432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15" name="Triangle 12">
            <a:extLst>
              <a:ext uri="{FF2B5EF4-FFF2-40B4-BE49-F238E27FC236}">
                <a16:creationId xmlns:a16="http://schemas.microsoft.com/office/drawing/2014/main" id="{017A2B60-8DBF-481B-9254-7A02FC5CF4A4}"/>
              </a:ext>
            </a:extLst>
          </p:cNvPr>
          <p:cNvSpPr/>
          <p:nvPr userDrawn="1"/>
        </p:nvSpPr>
        <p:spPr bwMode="white">
          <a:xfrm rot="5400000">
            <a:off x="3786985" y="2504278"/>
            <a:ext cx="171449" cy="13494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latin typeface="Arial" panose="020B0604020202020204" pitchFamily="34" charset="0"/>
            </a:endParaRPr>
          </a:p>
        </p:txBody>
      </p:sp>
      <p:sp>
        <p:nvSpPr>
          <p:cNvPr id="8" name="Logo">
            <a:extLst>
              <a:ext uri="{FF2B5EF4-FFF2-40B4-BE49-F238E27FC236}">
                <a16:creationId xmlns:a16="http://schemas.microsoft.com/office/drawing/2014/main" id="{BACEDC41-79C2-4ADA-B739-01C59B4CABDE}"/>
              </a:ext>
            </a:extLst>
          </p:cNvPr>
          <p:cNvSpPr>
            <a:spLocks noChangeArrowheads="1"/>
          </p:cNvSpPr>
          <p:nvPr userDrawn="1"/>
        </p:nvSpPr>
        <p:spPr bwMode="white">
          <a:xfrm>
            <a:off x="7536008" y="2415758"/>
            <a:ext cx="1252689" cy="260545"/>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tx1"/>
          </a:solidFill>
          <a:ln>
            <a:noFill/>
          </a:ln>
          <a:effectLst/>
        </p:spPr>
        <p:txBody>
          <a:bodyPr wrap="none" anchor="ctr"/>
          <a:lstStyle/>
          <a:p>
            <a:endParaRPr lang="en-GB" sz="1050" dirty="0"/>
          </a:p>
        </p:txBody>
      </p:sp>
      <p:sp>
        <p:nvSpPr>
          <p:cNvPr id="9" name="Triangle 14">
            <a:extLst>
              <a:ext uri="{FF2B5EF4-FFF2-40B4-BE49-F238E27FC236}">
                <a16:creationId xmlns:a16="http://schemas.microsoft.com/office/drawing/2014/main" id="{CC85A10E-8271-4502-86CC-22674166B7FE}"/>
              </a:ext>
            </a:extLst>
          </p:cNvPr>
          <p:cNvSpPr/>
          <p:nvPr userDrawn="1"/>
        </p:nvSpPr>
        <p:spPr bwMode="white">
          <a:xfrm rot="16200000">
            <a:off x="8990804" y="2504278"/>
            <a:ext cx="171449" cy="13494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latin typeface="Arial" panose="020B0604020202020204" pitchFamily="34" charset="0"/>
            </a:endParaRPr>
          </a:p>
        </p:txBody>
      </p:sp>
      <p:sp>
        <p:nvSpPr>
          <p:cNvPr id="21" name="Rectangle 20">
            <a:extLst>
              <a:ext uri="{FF2B5EF4-FFF2-40B4-BE49-F238E27FC236}">
                <a16:creationId xmlns:a16="http://schemas.microsoft.com/office/drawing/2014/main" id="{CD34B59A-BC4C-42F4-B03F-D29400156494}"/>
              </a:ext>
            </a:extLst>
          </p:cNvPr>
          <p:cNvSpPr/>
          <p:nvPr userDrawn="1"/>
        </p:nvSpPr>
        <p:spPr>
          <a:xfrm>
            <a:off x="675000" y="4185000"/>
            <a:ext cx="1282500" cy="5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en-GB" sz="1500" noProof="0" dirty="0" err="1"/>
          </a:p>
        </p:txBody>
      </p:sp>
      <p:sp>
        <p:nvSpPr>
          <p:cNvPr id="2" name="Title 1"/>
          <p:cNvSpPr>
            <a:spLocks noGrp="1"/>
          </p:cNvSpPr>
          <p:nvPr>
            <p:ph type="ctrTitle" hasCustomPrompt="1"/>
          </p:nvPr>
        </p:nvSpPr>
        <p:spPr>
          <a:xfrm>
            <a:off x="675000" y="1484999"/>
            <a:ext cx="2857393" cy="567000"/>
          </a:xfrm>
        </p:spPr>
        <p:txBody>
          <a:bodyPr anchor="t" anchorCtr="0"/>
          <a:lstStyle>
            <a:lvl1pPr algn="l">
              <a:lnSpc>
                <a:spcPct val="80000"/>
              </a:lnSpc>
              <a:defRPr sz="4500">
                <a:solidFill>
                  <a:schemeClr val="bg1"/>
                </a:solidFill>
              </a:defRPr>
            </a:lvl1pPr>
          </a:lstStyle>
          <a:p>
            <a:r>
              <a:rPr lang="en-GB" dirty="0"/>
              <a:t>Contact</a:t>
            </a:r>
          </a:p>
        </p:txBody>
      </p:sp>
      <p:sp>
        <p:nvSpPr>
          <p:cNvPr id="5" name="Content Placeholder 4">
            <a:extLst>
              <a:ext uri="{FF2B5EF4-FFF2-40B4-BE49-F238E27FC236}">
                <a16:creationId xmlns:a16="http://schemas.microsoft.com/office/drawing/2014/main" id="{132A1D9F-D956-45C6-A630-183B4639B12C}"/>
              </a:ext>
            </a:extLst>
          </p:cNvPr>
          <p:cNvSpPr>
            <a:spLocks noGrp="1"/>
          </p:cNvSpPr>
          <p:nvPr>
            <p:ph sz="quarter" idx="19" hasCustomPrompt="1"/>
          </p:nvPr>
        </p:nvSpPr>
        <p:spPr>
          <a:xfrm>
            <a:off x="675000" y="2297700"/>
            <a:ext cx="2856600" cy="1625400"/>
          </a:xfrm>
        </p:spPr>
        <p:txBody>
          <a:bodyPr/>
          <a:lstStyle>
            <a:lvl1pPr marL="0" indent="0">
              <a:lnSpc>
                <a:spcPct val="120000"/>
              </a:lnSpc>
              <a:spcBef>
                <a:spcPts val="0"/>
              </a:spcBef>
              <a:spcAft>
                <a:spcPts val="375"/>
              </a:spcAft>
              <a:buNone/>
              <a:defRPr lang="en-US" sz="900" b="0" kern="1200" dirty="0" smtClean="0">
                <a:solidFill>
                  <a:schemeClr val="bg1"/>
                </a:solidFill>
                <a:latin typeface="+mn-lt"/>
                <a:ea typeface="+mn-ea"/>
                <a:cs typeface="+mn-cs"/>
              </a:defRPr>
            </a:lvl1pPr>
            <a:lvl2pPr marL="135000" indent="0">
              <a:lnSpc>
                <a:spcPct val="120000"/>
              </a:lnSpc>
              <a:spcBef>
                <a:spcPts val="0"/>
              </a:spcBef>
              <a:spcAft>
                <a:spcPts val="375"/>
              </a:spcAft>
              <a:buNone/>
              <a:defRPr>
                <a:solidFill>
                  <a:schemeClr val="bg1"/>
                </a:solidFill>
              </a:defRPr>
            </a:lvl2pPr>
            <a:lvl3pPr marL="270000" indent="0">
              <a:lnSpc>
                <a:spcPct val="120000"/>
              </a:lnSpc>
              <a:spcBef>
                <a:spcPts val="0"/>
              </a:spcBef>
              <a:spcAft>
                <a:spcPts val="375"/>
              </a:spcAft>
              <a:buNone/>
              <a:defRPr>
                <a:solidFill>
                  <a:schemeClr val="bg1"/>
                </a:solidFill>
              </a:defRPr>
            </a:lvl3pPr>
            <a:lvl4pPr>
              <a:lnSpc>
                <a:spcPct val="120000"/>
              </a:lnSpc>
              <a:spcBef>
                <a:spcPts val="0"/>
              </a:spcBef>
              <a:spcAft>
                <a:spcPts val="375"/>
              </a:spcAft>
              <a:buNone/>
              <a:defRPr>
                <a:solidFill>
                  <a:schemeClr val="bg1"/>
                </a:solidFill>
              </a:defRPr>
            </a:lvl4pPr>
            <a:lvl5pPr>
              <a:lnSpc>
                <a:spcPct val="120000"/>
              </a:lnSpc>
              <a:spcBef>
                <a:spcPts val="0"/>
              </a:spcBef>
              <a:spcAft>
                <a:spcPts val="375"/>
              </a:spcAft>
              <a:buNone/>
              <a:defRPr>
                <a:solidFill>
                  <a:schemeClr val="bg1"/>
                </a:solidFill>
              </a:defRPr>
            </a:lvl5pPr>
          </a:lstStyle>
          <a:p>
            <a:pPr lvl="0"/>
            <a:r>
              <a:rPr lang="en-GB" dirty="0"/>
              <a:t>Click to add subtitle</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7" name="Text Placeholder 4">
            <a:extLst>
              <a:ext uri="{FF2B5EF4-FFF2-40B4-BE49-F238E27FC236}">
                <a16:creationId xmlns:a16="http://schemas.microsoft.com/office/drawing/2014/main" id="{CA6A775F-206F-4D48-A769-915496B3D798}"/>
              </a:ext>
            </a:extLst>
          </p:cNvPr>
          <p:cNvSpPr>
            <a:spLocks noGrp="1"/>
          </p:cNvSpPr>
          <p:nvPr>
            <p:ph type="body" sz="quarter" idx="18" hasCustomPrompt="1"/>
          </p:nvPr>
        </p:nvSpPr>
        <p:spPr>
          <a:xfrm>
            <a:off x="675000" y="4320000"/>
            <a:ext cx="2856600" cy="297000"/>
          </a:xfrm>
        </p:spPr>
        <p:txBody>
          <a:bodyPr/>
          <a:lstStyle>
            <a:lvl1pPr marL="0" indent="0">
              <a:lnSpc>
                <a:spcPct val="100000"/>
              </a:lnSpc>
              <a:spcBef>
                <a:spcPts val="0"/>
              </a:spcBef>
              <a:spcAft>
                <a:spcPts val="0"/>
              </a:spcAft>
              <a:buFontTx/>
              <a:buNone/>
              <a:defRPr lang="en-US" sz="1050" b="1" kern="1200" dirty="0" smtClean="0">
                <a:solidFill>
                  <a:schemeClr val="bg1"/>
                </a:solidFill>
                <a:latin typeface="+mn-lt"/>
                <a:ea typeface="+mn-ea"/>
                <a:cs typeface="+mn-cs"/>
              </a:defRPr>
            </a:lvl1pPr>
            <a:lvl2pPr marL="0" indent="0">
              <a:lnSpc>
                <a:spcPct val="100000"/>
              </a:lnSpc>
              <a:spcBef>
                <a:spcPts val="0"/>
              </a:spcBef>
              <a:spcAft>
                <a:spcPts val="0"/>
              </a:spcAft>
              <a:buFontTx/>
              <a:buNone/>
              <a:defRPr lang="en-US" sz="1050" b="0" kern="1200" dirty="0" smtClean="0">
                <a:solidFill>
                  <a:schemeClr val="tx1"/>
                </a:solidFill>
                <a:latin typeface="+mn-lt"/>
                <a:ea typeface="+mn-ea"/>
                <a:cs typeface="+mn-cs"/>
              </a:defRPr>
            </a:lvl2pPr>
            <a:lvl3pPr marL="0" indent="0">
              <a:lnSpc>
                <a:spcPct val="100000"/>
              </a:lnSpc>
              <a:spcBef>
                <a:spcPts val="0"/>
              </a:spcBef>
              <a:spcAft>
                <a:spcPts val="0"/>
              </a:spcAft>
              <a:buFontTx/>
              <a:buNone/>
              <a:defRPr lang="en-US" sz="1050" b="0" kern="1200" dirty="0" smtClean="0">
                <a:solidFill>
                  <a:schemeClr val="tx1"/>
                </a:solidFill>
                <a:latin typeface="+mn-lt"/>
                <a:ea typeface="+mn-ea"/>
                <a:cs typeface="+mn-cs"/>
              </a:defRPr>
            </a:lvl3pPr>
            <a:lvl4pPr marL="0">
              <a:lnSpc>
                <a:spcPct val="100000"/>
              </a:lnSpc>
              <a:spcBef>
                <a:spcPts val="0"/>
              </a:spcBef>
              <a:spcAft>
                <a:spcPts val="0"/>
              </a:spcAft>
              <a:buFontTx/>
              <a:buNone/>
              <a:defRPr lang="en-US" sz="1050" b="0" kern="1200" dirty="0" smtClean="0">
                <a:solidFill>
                  <a:schemeClr val="tx1"/>
                </a:solidFill>
                <a:latin typeface="+mn-lt"/>
                <a:ea typeface="+mn-ea"/>
                <a:cs typeface="+mn-cs"/>
              </a:defRPr>
            </a:lvl4pPr>
            <a:lvl5pPr marL="0">
              <a:lnSpc>
                <a:spcPct val="100000"/>
              </a:lnSpc>
              <a:spcBef>
                <a:spcPts val="0"/>
              </a:spcBef>
              <a:spcAft>
                <a:spcPts val="0"/>
              </a:spcAft>
              <a:buFontTx/>
              <a:buNone/>
              <a:defRPr lang="en-GB" sz="1050" b="0" kern="1200" dirty="0">
                <a:solidFill>
                  <a:schemeClr val="tx1"/>
                </a:solidFill>
                <a:latin typeface="+mn-lt"/>
                <a:ea typeface="+mn-ea"/>
                <a:cs typeface="+mn-cs"/>
              </a:defRPr>
            </a:lvl5pPr>
            <a:lvl6pPr>
              <a:lnSpc>
                <a:spcPct val="100000"/>
              </a:lnSpc>
              <a:spcBef>
                <a:spcPts val="0"/>
              </a:spcBef>
              <a:spcAft>
                <a:spcPts val="0"/>
              </a:spcAft>
              <a:buNone/>
              <a:defRPr lang="en-US" sz="1050" b="0" kern="1200" cap="none" baseline="0" dirty="0" smtClean="0">
                <a:solidFill>
                  <a:schemeClr val="tx1"/>
                </a:solidFill>
                <a:latin typeface="+mn-lt"/>
                <a:ea typeface="+mn-ea"/>
                <a:cs typeface="+mn-cs"/>
              </a:defRPr>
            </a:lvl6pPr>
            <a:lvl7pPr>
              <a:lnSpc>
                <a:spcPct val="100000"/>
              </a:lnSpc>
              <a:spcBef>
                <a:spcPts val="0"/>
              </a:spcBef>
              <a:spcAft>
                <a:spcPts val="0"/>
              </a:spcAft>
              <a:buNone/>
              <a:defRPr lang="en-US" sz="1050" b="0" kern="1200" cap="none" baseline="0" dirty="0" smtClean="0">
                <a:solidFill>
                  <a:schemeClr val="tx1"/>
                </a:solidFill>
                <a:latin typeface="+mn-lt"/>
                <a:ea typeface="+mn-ea"/>
                <a:cs typeface="+mn-cs"/>
              </a:defRPr>
            </a:lvl7pPr>
            <a:lvl8pPr marL="0" indent="0">
              <a:lnSpc>
                <a:spcPct val="100000"/>
              </a:lnSpc>
              <a:spcBef>
                <a:spcPts val="0"/>
              </a:spcBef>
              <a:spcAft>
                <a:spcPts val="0"/>
              </a:spcAft>
              <a:buNone/>
              <a:defRPr lang="en-US" sz="1050" b="0" kern="1200" cap="none" baseline="0" dirty="0" smtClean="0">
                <a:solidFill>
                  <a:schemeClr val="tx1"/>
                </a:solidFill>
                <a:latin typeface="+mn-lt"/>
                <a:ea typeface="+mn-ea"/>
                <a:cs typeface="+mn-cs"/>
              </a:defRPr>
            </a:lvl8pPr>
            <a:lvl9pPr>
              <a:lnSpc>
                <a:spcPct val="100000"/>
              </a:lnSpc>
              <a:spcBef>
                <a:spcPts val="0"/>
              </a:spcBef>
              <a:spcAft>
                <a:spcPts val="0"/>
              </a:spcAft>
              <a:buNone/>
              <a:defRPr lang="en-GB" sz="1050" b="0" kern="1200" cap="none" baseline="0" dirty="0" smtClean="0">
                <a:solidFill>
                  <a:schemeClr val="tx1"/>
                </a:solidFill>
                <a:latin typeface="+mn-lt"/>
                <a:ea typeface="+mn-ea"/>
                <a:cs typeface="+mn-cs"/>
              </a:defRPr>
            </a:lvl9pPr>
          </a:lstStyle>
          <a:p>
            <a:pPr lvl="0"/>
            <a:r>
              <a:rPr lang="en-GB" noProof="0" dirty="0"/>
              <a:t>Click to add text</a:t>
            </a:r>
          </a:p>
        </p:txBody>
      </p:sp>
      <p:sp>
        <p:nvSpPr>
          <p:cNvPr id="14" name="Coppyright text">
            <a:extLst>
              <a:ext uri="{FF2B5EF4-FFF2-40B4-BE49-F238E27FC236}">
                <a16:creationId xmlns:a16="http://schemas.microsoft.com/office/drawing/2014/main" id="{54F6C5B9-FF43-4A1F-BFF0-FFAE82002E05}"/>
              </a:ext>
            </a:extLst>
          </p:cNvPr>
          <p:cNvSpPr/>
          <p:nvPr userDrawn="1"/>
        </p:nvSpPr>
        <p:spPr bwMode="white">
          <a:xfrm>
            <a:off x="3941156" y="3982500"/>
            <a:ext cx="4797845" cy="761747"/>
          </a:xfrm>
          <a:prstGeom prst="rect">
            <a:avLst/>
          </a:prstGeom>
        </p:spPr>
        <p:txBody>
          <a:bodyPr wrap="square" lIns="0" tIns="0" rIns="0" bIns="0" anchor="b" anchorCtr="0">
            <a:spAutoFit/>
          </a:bodyPr>
          <a:lstStyle/>
          <a:p>
            <a:pPr>
              <a:spcAft>
                <a:spcPts val="300"/>
              </a:spcAft>
            </a:pPr>
            <a:r>
              <a:rPr lang="en-GB" sz="525" b="0" i="0" dirty="0">
                <a:solidFill>
                  <a:schemeClr val="tx1"/>
                </a:solidFill>
                <a:effectLst/>
                <a:latin typeface="+mn-lt"/>
                <a:ea typeface="Arial" panose="020B0604020202020204" pitchFamily="34" charset="0"/>
              </a:rPr>
              <a:t>YouGov, 2022, all rights reserved. All materials contained herein are protected by copyright laws. </a:t>
            </a:r>
          </a:p>
          <a:p>
            <a:pPr>
              <a:spcAft>
                <a:spcPts val="300"/>
              </a:spcAft>
            </a:pPr>
            <a:r>
              <a:rPr lang="en-GB" sz="525" b="0" i="0" dirty="0">
                <a:solidFill>
                  <a:schemeClr val="tx1"/>
                </a:solidFill>
                <a:effectLst/>
                <a:latin typeface="+mn-lt"/>
                <a:ea typeface="Arial" panose="020B0604020202020204" pitchFamily="34" charset="0"/>
              </a:rPr>
              <a:t>Any storage, reproduction or distribution of such materials, in whole or in part, in any form without the prior written permission of YouGov is prohibited.</a:t>
            </a:r>
          </a:p>
          <a:p>
            <a:pPr>
              <a:spcAft>
                <a:spcPts val="300"/>
              </a:spcAft>
            </a:pPr>
            <a:r>
              <a:rPr lang="en-GB" sz="525" b="0" i="0" dirty="0">
                <a:solidFill>
                  <a:schemeClr val="tx1"/>
                </a:solidFill>
                <a:effectLst/>
                <a:latin typeface="+mn-lt"/>
                <a:ea typeface="Arial" panose="020B0604020202020204" pitchFamily="34" charset="0"/>
              </a:rPr>
              <a:t>This information (including any enclosures and attachments) is propriety and confidential and has been prepared for the exclusive use and benefit of the addressee(s) and solely for the purpose for which it is provided. </a:t>
            </a:r>
          </a:p>
          <a:p>
            <a:pPr>
              <a:spcAft>
                <a:spcPts val="300"/>
              </a:spcAft>
            </a:pPr>
            <a:r>
              <a:rPr lang="en-GB" sz="525" b="0" i="0" dirty="0">
                <a:solidFill>
                  <a:schemeClr val="tx1"/>
                </a:solidFill>
                <a:effectLst/>
                <a:latin typeface="+mn-lt"/>
                <a:ea typeface="Arial" panose="020B0604020202020204" pitchFamily="34" charset="0"/>
              </a:rPr>
              <a:t>We make no representations, warranties or guarantees, whether express or implied, that the information is accurate, complete or up to date. We exclude all implied conditions, warranties, representations or other terms that may apply and we will not be liable to you for any loss or damage, whether in contract, tort (including negligence), breach of statutory duty, or otherwise, even if foreseeable, arising under or in connection with use of or reliance on the information. </a:t>
            </a:r>
            <a:br>
              <a:rPr lang="en-GB" sz="525" b="0" i="0" dirty="0">
                <a:solidFill>
                  <a:schemeClr val="tx1"/>
                </a:solidFill>
                <a:effectLst/>
                <a:latin typeface="+mn-lt"/>
                <a:ea typeface="Arial" panose="020B0604020202020204" pitchFamily="34" charset="0"/>
              </a:rPr>
            </a:br>
            <a:r>
              <a:rPr lang="en-GB" sz="525" b="0" i="0" dirty="0">
                <a:solidFill>
                  <a:schemeClr val="tx1"/>
                </a:solidFill>
                <a:effectLst/>
                <a:latin typeface="+mn-lt"/>
                <a:ea typeface="Arial" panose="020B0604020202020204" pitchFamily="34" charset="0"/>
              </a:rPr>
              <a:t>We do not exclude or limit in any way our liability to you where it would be unlawful to do so.</a:t>
            </a:r>
          </a:p>
        </p:txBody>
      </p:sp>
      <p:sp>
        <p:nvSpPr>
          <p:cNvPr id="23" name="TextBox 22">
            <a:extLst>
              <a:ext uri="{FF2B5EF4-FFF2-40B4-BE49-F238E27FC236}">
                <a16:creationId xmlns:a16="http://schemas.microsoft.com/office/drawing/2014/main" id="{CAE0D282-EFB5-4A33-BB1C-A70AAB0B4CA6}"/>
              </a:ext>
            </a:extLst>
          </p:cNvPr>
          <p:cNvSpPr txBox="1"/>
          <p:nvPr userDrawn="1"/>
        </p:nvSpPr>
        <p:spPr>
          <a:xfrm>
            <a:off x="404813" y="4860000"/>
            <a:ext cx="2116931" cy="126958"/>
          </a:xfrm>
          <a:prstGeom prst="rect">
            <a:avLst/>
          </a:prstGeom>
          <a:noFill/>
        </p:spPr>
        <p:txBody>
          <a:bodyPr wrap="square" lIns="0" tIns="0" rIns="0" bIns="0" rtlCol="0">
            <a:spAutoFit/>
          </a:bodyPr>
          <a:lstStyle/>
          <a:p>
            <a:pPr algn="l"/>
            <a:r>
              <a:rPr lang="en-GB" sz="825" dirty="0">
                <a:solidFill>
                  <a:schemeClr val="tx1"/>
                </a:solidFill>
                <a:latin typeface="+mj-lt"/>
                <a:hlinkClick r:id="rId3">
                  <a:extLst>
                    <a:ext uri="{A12FA001-AC4F-418D-AE19-62706E023703}">
                      <ahyp:hlinkClr xmlns:ahyp="http://schemas.microsoft.com/office/drawing/2018/hyperlinkcolor" val="tx"/>
                    </a:ext>
                  </a:extLst>
                </a:hlinkClick>
              </a:rPr>
              <a:t>business.yougov.com</a:t>
            </a:r>
            <a:endParaRPr lang="en-GB" sz="825" dirty="0">
              <a:solidFill>
                <a:schemeClr val="tx1"/>
              </a:solidFill>
              <a:latin typeface="+mj-lt"/>
            </a:endParaRPr>
          </a:p>
        </p:txBody>
      </p:sp>
    </p:spTree>
    <p:extLst>
      <p:ext uri="{BB962C8B-B14F-4D97-AF65-F5344CB8AC3E}">
        <p14:creationId xmlns:p14="http://schemas.microsoft.com/office/powerpoint/2010/main" val="115832132"/>
      </p:ext>
    </p:extLst>
  </p:cSld>
  <p:clrMapOvr>
    <a:overrideClrMapping bg1="dk1" tx1="lt1" bg2="dk2" tx2="lt2" accent1="accent1" accent2="accent2" accent3="accent3" accent4="accent4" accent5="accent5" accent6="accent6" hlink="hlink" folHlink="folHlink"/>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END SLIDE Disclaimer">
    <p:bg>
      <p:bgPr>
        <a:solidFill>
          <a:schemeClr val="accent1"/>
        </a:solidFill>
        <a:effectLst/>
      </p:bgPr>
    </p:bg>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2ABF9490-8D36-43C2-8511-8F00151AC21F}"/>
              </a:ext>
            </a:extLst>
          </p:cNvPr>
          <p:cNvSpPr>
            <a:spLocks noGrp="1"/>
          </p:cNvSpPr>
          <p:nvPr>
            <p:ph type="dt" sz="half" idx="19"/>
          </p:nvPr>
        </p:nvSpPr>
        <p:spPr/>
        <p:txBody>
          <a:bodyPr/>
          <a:lstStyle/>
          <a:p>
            <a:fld id="{ACA5B5EE-59ED-403B-8A95-F0810516ACE8}" type="datetime4">
              <a:rPr lang="en-GB" smtClean="0"/>
              <a:t>02 January 2023</a:t>
            </a:fld>
            <a:endParaRPr lang="en-GB" dirty="0"/>
          </a:p>
        </p:txBody>
      </p:sp>
      <p:pic>
        <p:nvPicPr>
          <p:cNvPr id="7" name="Graphics">
            <a:extLst>
              <a:ext uri="{FF2B5EF4-FFF2-40B4-BE49-F238E27FC236}">
                <a16:creationId xmlns:a16="http://schemas.microsoft.com/office/drawing/2014/main" id="{8EA39949-CB15-4518-A3C1-134F05399A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6" name="Triangle 9">
            <a:extLst>
              <a:ext uri="{FF2B5EF4-FFF2-40B4-BE49-F238E27FC236}">
                <a16:creationId xmlns:a16="http://schemas.microsoft.com/office/drawing/2014/main" id="{39505236-9C05-4ED1-ADCE-A7C25095CFFF}"/>
              </a:ext>
            </a:extLst>
          </p:cNvPr>
          <p:cNvSpPr/>
          <p:nvPr userDrawn="1"/>
        </p:nvSpPr>
        <p:spPr bwMode="white">
          <a:xfrm rot="16200000">
            <a:off x="8990804" y="3277042"/>
            <a:ext cx="171449" cy="13494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latin typeface="Arial" panose="020B0604020202020204" pitchFamily="34" charset="0"/>
            </a:endParaRPr>
          </a:p>
        </p:txBody>
      </p:sp>
      <p:sp>
        <p:nvSpPr>
          <p:cNvPr id="13" name="Logo">
            <a:extLst>
              <a:ext uri="{FF2B5EF4-FFF2-40B4-BE49-F238E27FC236}">
                <a16:creationId xmlns:a16="http://schemas.microsoft.com/office/drawing/2014/main" id="{F58C1FB8-4776-4EB1-BE80-FAE5EF66F7B4}"/>
              </a:ext>
            </a:extLst>
          </p:cNvPr>
          <p:cNvSpPr>
            <a:spLocks noChangeArrowheads="1"/>
          </p:cNvSpPr>
          <p:nvPr userDrawn="1"/>
        </p:nvSpPr>
        <p:spPr bwMode="white">
          <a:xfrm>
            <a:off x="7536008" y="3188523"/>
            <a:ext cx="1252689" cy="260545"/>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tx1"/>
          </a:solidFill>
          <a:ln>
            <a:noFill/>
          </a:ln>
          <a:effectLst/>
        </p:spPr>
        <p:txBody>
          <a:bodyPr wrap="none" anchor="ctr"/>
          <a:lstStyle/>
          <a:p>
            <a:endParaRPr lang="en-GB" sz="1050" dirty="0"/>
          </a:p>
        </p:txBody>
      </p:sp>
      <p:sp>
        <p:nvSpPr>
          <p:cNvPr id="2" name="Title 1"/>
          <p:cNvSpPr>
            <a:spLocks noGrp="1"/>
          </p:cNvSpPr>
          <p:nvPr>
            <p:ph type="ctrTitle" hasCustomPrompt="1"/>
          </p:nvPr>
        </p:nvSpPr>
        <p:spPr bwMode="white">
          <a:xfrm>
            <a:off x="404999" y="1484999"/>
            <a:ext cx="5510700" cy="378000"/>
          </a:xfrm>
        </p:spPr>
        <p:txBody>
          <a:bodyPr anchor="t" anchorCtr="0"/>
          <a:lstStyle>
            <a:lvl1pPr algn="l">
              <a:lnSpc>
                <a:spcPct val="80000"/>
              </a:lnSpc>
              <a:defRPr sz="2700">
                <a:solidFill>
                  <a:schemeClr val="tx1"/>
                </a:solidFill>
              </a:defRPr>
            </a:lvl1pPr>
          </a:lstStyle>
          <a:p>
            <a:r>
              <a:rPr lang="en-GB" dirty="0"/>
              <a:t>Click to add title</a:t>
            </a:r>
          </a:p>
        </p:txBody>
      </p:sp>
      <p:sp>
        <p:nvSpPr>
          <p:cNvPr id="3" name="Subtitle 2"/>
          <p:cNvSpPr>
            <a:spLocks noGrp="1"/>
          </p:cNvSpPr>
          <p:nvPr>
            <p:ph type="subTitle" idx="1" hasCustomPrompt="1"/>
          </p:nvPr>
        </p:nvSpPr>
        <p:spPr bwMode="white">
          <a:xfrm>
            <a:off x="404999" y="1935900"/>
            <a:ext cx="5510700" cy="1382400"/>
          </a:xfrm>
        </p:spPr>
        <p:txBody>
          <a:bodyPr/>
          <a:lstStyle>
            <a:lvl1pPr marL="0" indent="0" algn="l">
              <a:lnSpc>
                <a:spcPct val="107000"/>
              </a:lnSpc>
              <a:spcBef>
                <a:spcPts val="0"/>
              </a:spcBef>
              <a:spcAft>
                <a:spcPts val="600"/>
              </a:spcAft>
              <a:buFont typeface="Arial" panose="020B0604020202020204" pitchFamily="34" charset="0"/>
              <a:buChar char="​"/>
              <a:defRPr sz="900" b="0">
                <a:solidFill>
                  <a:schemeClr val="tx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pPr>
              <a:lnSpc>
                <a:spcPct val="107000"/>
              </a:lnSpc>
              <a:spcAft>
                <a:spcPts val="800"/>
              </a:spcAft>
            </a:pPr>
            <a:r>
              <a:rPr lang="en-GB" dirty="0"/>
              <a:t>Click to add text</a:t>
            </a:r>
            <a:endParaRPr lang="en-GB" sz="900" dirty="0">
              <a:solidFill>
                <a:schemeClr val="bg1"/>
              </a:solidFill>
              <a:effectLst/>
              <a:latin typeface="+mn-lt"/>
              <a:ea typeface="Arial" panose="020B0604020202020204" pitchFamily="34" charset="0"/>
              <a:cs typeface="Arial" panose="020B0604020202020204" pitchFamily="34" charset="0"/>
            </a:endParaRPr>
          </a:p>
        </p:txBody>
      </p:sp>
      <p:sp>
        <p:nvSpPr>
          <p:cNvPr id="5" name="Footer Placeholder 4">
            <a:extLst>
              <a:ext uri="{FF2B5EF4-FFF2-40B4-BE49-F238E27FC236}">
                <a16:creationId xmlns:a16="http://schemas.microsoft.com/office/drawing/2014/main" id="{1A21A8FE-DA63-4BC5-9BDF-A5B01D41CF17}"/>
              </a:ext>
            </a:extLst>
          </p:cNvPr>
          <p:cNvSpPr>
            <a:spLocks noGrp="1"/>
          </p:cNvSpPr>
          <p:nvPr>
            <p:ph type="ftr" sz="quarter" idx="20"/>
          </p:nvPr>
        </p:nvSpPr>
        <p:spPr bwMode="white"/>
        <p:txBody>
          <a:bodyPr/>
          <a:lstStyle>
            <a:lvl1pPr>
              <a:defRPr>
                <a:solidFill>
                  <a:schemeClr val="tx1"/>
                </a:solidFill>
              </a:defRPr>
            </a:lvl1pPr>
          </a:lstStyle>
          <a:p>
            <a:endParaRPr lang="en-GB" dirty="0"/>
          </a:p>
        </p:txBody>
      </p:sp>
      <p:sp>
        <p:nvSpPr>
          <p:cNvPr id="6" name="Slide Number Placeholder 5">
            <a:extLst>
              <a:ext uri="{FF2B5EF4-FFF2-40B4-BE49-F238E27FC236}">
                <a16:creationId xmlns:a16="http://schemas.microsoft.com/office/drawing/2014/main" id="{FC686C78-6076-4F5A-A526-FE1A2092356D}"/>
              </a:ext>
            </a:extLst>
          </p:cNvPr>
          <p:cNvSpPr>
            <a:spLocks noGrp="1"/>
          </p:cNvSpPr>
          <p:nvPr>
            <p:ph type="sldNum" sz="quarter" idx="21"/>
          </p:nvPr>
        </p:nvSpPr>
        <p:spPr bwMode="white"/>
        <p:txBody>
          <a:bodyPr/>
          <a:lstStyle>
            <a:lvl1pPr>
              <a:defRPr>
                <a:solidFill>
                  <a:schemeClr val="tx1"/>
                </a:solidFill>
              </a:defRPr>
            </a:lvl1pPr>
          </a:lstStyle>
          <a:p>
            <a:fld id="{23AA811B-2EBD-4900-905E-5BE206449611}" type="slidenum">
              <a:rPr lang="en-GB" smtClean="0"/>
              <a:pPr/>
              <a:t>‹#›</a:t>
            </a:fld>
            <a:endParaRPr lang="en-GB" dirty="0"/>
          </a:p>
        </p:txBody>
      </p:sp>
      <p:sp>
        <p:nvSpPr>
          <p:cNvPr id="11" name="Coppyright text">
            <a:extLst>
              <a:ext uri="{FF2B5EF4-FFF2-40B4-BE49-F238E27FC236}">
                <a16:creationId xmlns:a16="http://schemas.microsoft.com/office/drawing/2014/main" id="{D97C79F4-3B54-4C61-A3AB-2A4621810B9C}"/>
              </a:ext>
            </a:extLst>
          </p:cNvPr>
          <p:cNvSpPr/>
          <p:nvPr userDrawn="1"/>
        </p:nvSpPr>
        <p:spPr bwMode="white">
          <a:xfrm>
            <a:off x="404813" y="3982500"/>
            <a:ext cx="4806000" cy="761747"/>
          </a:xfrm>
          <a:prstGeom prst="rect">
            <a:avLst/>
          </a:prstGeom>
        </p:spPr>
        <p:txBody>
          <a:bodyPr wrap="square" lIns="0" tIns="0" rIns="0" bIns="0" anchor="b" anchorCtr="0">
            <a:spAutoFit/>
          </a:bodyPr>
          <a:lstStyle/>
          <a:p>
            <a:pPr>
              <a:spcAft>
                <a:spcPts val="300"/>
              </a:spcAft>
            </a:pPr>
            <a:r>
              <a:rPr lang="en-GB" sz="525" b="0" i="0" dirty="0">
                <a:solidFill>
                  <a:schemeClr val="tx1"/>
                </a:solidFill>
                <a:effectLst/>
                <a:latin typeface="+mn-lt"/>
                <a:ea typeface="Arial" panose="020B0604020202020204" pitchFamily="34" charset="0"/>
              </a:rPr>
              <a:t>YouGov, 2022, all rights reserved. All materials contained herein are protected by copyright laws. </a:t>
            </a:r>
          </a:p>
          <a:p>
            <a:pPr>
              <a:spcAft>
                <a:spcPts val="300"/>
              </a:spcAft>
            </a:pPr>
            <a:r>
              <a:rPr lang="en-GB" sz="525" b="0" i="0" dirty="0">
                <a:solidFill>
                  <a:schemeClr val="tx1"/>
                </a:solidFill>
                <a:effectLst/>
                <a:latin typeface="+mn-lt"/>
                <a:ea typeface="Arial" panose="020B0604020202020204" pitchFamily="34" charset="0"/>
              </a:rPr>
              <a:t>Any storage, reproduction or distribution of such materials, in whole or in part, in any form without the prior written permission of YouGov is prohibited.</a:t>
            </a:r>
          </a:p>
          <a:p>
            <a:pPr>
              <a:spcAft>
                <a:spcPts val="300"/>
              </a:spcAft>
            </a:pPr>
            <a:r>
              <a:rPr lang="en-GB" sz="525" b="0" i="0" dirty="0">
                <a:solidFill>
                  <a:schemeClr val="tx1"/>
                </a:solidFill>
                <a:effectLst/>
                <a:latin typeface="+mn-lt"/>
                <a:ea typeface="Arial" panose="020B0604020202020204" pitchFamily="34" charset="0"/>
              </a:rPr>
              <a:t>This information (including any enclosures and attachments) is propriety and confidential and has been prepared for the exclusive use and benefit of the addressee(s) and solely for the purpose for which it is provided. </a:t>
            </a:r>
          </a:p>
          <a:p>
            <a:pPr>
              <a:spcAft>
                <a:spcPts val="300"/>
              </a:spcAft>
            </a:pPr>
            <a:r>
              <a:rPr lang="en-GB" sz="525" b="0" i="0" dirty="0">
                <a:solidFill>
                  <a:schemeClr val="tx1"/>
                </a:solidFill>
                <a:effectLst/>
                <a:latin typeface="+mn-lt"/>
                <a:ea typeface="Arial" panose="020B0604020202020204" pitchFamily="34" charset="0"/>
              </a:rPr>
              <a:t>We make no representations, warranties or guarantees, whether express or implied, that the information is accurate, complete or up to date. We exclude all implied conditions, warranties, representations or other terms that may apply and we will not be liable to you for any loss or damage, whether in contract, tort (including negligence), breach of statutory duty, or otherwise, even if foreseeable, arising under or in connection with use of or reliance on the information. </a:t>
            </a:r>
            <a:br>
              <a:rPr lang="en-GB" sz="525" b="0" i="0" dirty="0">
                <a:solidFill>
                  <a:schemeClr val="tx1"/>
                </a:solidFill>
                <a:effectLst/>
                <a:latin typeface="+mn-lt"/>
                <a:ea typeface="Arial" panose="020B0604020202020204" pitchFamily="34" charset="0"/>
              </a:rPr>
            </a:br>
            <a:r>
              <a:rPr lang="en-GB" sz="525" b="0" i="0" dirty="0">
                <a:solidFill>
                  <a:schemeClr val="tx1"/>
                </a:solidFill>
                <a:effectLst/>
                <a:latin typeface="+mn-lt"/>
                <a:ea typeface="Arial" panose="020B0604020202020204" pitchFamily="34" charset="0"/>
              </a:rPr>
              <a:t>We do not exclude or limit in any way our liability to you where it would be unlawful to do so.</a:t>
            </a:r>
          </a:p>
        </p:txBody>
      </p:sp>
      <p:sp>
        <p:nvSpPr>
          <p:cNvPr id="12" name="TextBox 11">
            <a:extLst>
              <a:ext uri="{FF2B5EF4-FFF2-40B4-BE49-F238E27FC236}">
                <a16:creationId xmlns:a16="http://schemas.microsoft.com/office/drawing/2014/main" id="{3E638B84-4664-4B74-A745-827400348F09}"/>
              </a:ext>
            </a:extLst>
          </p:cNvPr>
          <p:cNvSpPr txBox="1"/>
          <p:nvPr userDrawn="1"/>
        </p:nvSpPr>
        <p:spPr>
          <a:xfrm>
            <a:off x="404813" y="4860000"/>
            <a:ext cx="2116931" cy="126958"/>
          </a:xfrm>
          <a:prstGeom prst="rect">
            <a:avLst/>
          </a:prstGeom>
          <a:noFill/>
        </p:spPr>
        <p:txBody>
          <a:bodyPr wrap="square" lIns="0" tIns="0" rIns="0" bIns="0" rtlCol="0">
            <a:spAutoFit/>
          </a:bodyPr>
          <a:lstStyle/>
          <a:p>
            <a:pPr algn="l"/>
            <a:r>
              <a:rPr lang="en-GB" sz="825" dirty="0">
                <a:solidFill>
                  <a:schemeClr val="tx1"/>
                </a:solidFill>
                <a:latin typeface="+mj-lt"/>
                <a:hlinkClick r:id="rId3">
                  <a:extLst>
                    <a:ext uri="{A12FA001-AC4F-418D-AE19-62706E023703}">
                      <ahyp:hlinkClr xmlns:ahyp="http://schemas.microsoft.com/office/drawing/2018/hyperlinkcolor" val="tx"/>
                    </a:ext>
                  </a:extLst>
                </a:hlinkClick>
              </a:rPr>
              <a:t>business.yougov.com</a:t>
            </a:r>
            <a:endParaRPr lang="en-GB" sz="825" dirty="0">
              <a:solidFill>
                <a:schemeClr val="tx1"/>
              </a:solidFill>
              <a:latin typeface="+mj-lt"/>
            </a:endParaRPr>
          </a:p>
        </p:txBody>
      </p:sp>
    </p:spTree>
    <p:extLst>
      <p:ext uri="{BB962C8B-B14F-4D97-AF65-F5344CB8AC3E}">
        <p14:creationId xmlns:p14="http://schemas.microsoft.com/office/powerpoint/2010/main" val="2254731076"/>
      </p:ext>
    </p:extLst>
  </p:cSld>
  <p:clrMapOvr>
    <a:overrideClrMapping bg1="dk1" tx1="lt1" bg2="dk2" tx2="lt2" accent1="accent1" accent2="accent2" accent3="accent3" accent4="accent4" accent5="accent5" accent6="accent6" hlink="hlink" folHlink="folHlink"/>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Date Placeholder 4" hidden="1">
            <a:extLst>
              <a:ext uri="{FF2B5EF4-FFF2-40B4-BE49-F238E27FC236}">
                <a16:creationId xmlns:a16="http://schemas.microsoft.com/office/drawing/2014/main" id="{D83966FA-DB6B-4EB7-B191-94841F123E69}"/>
              </a:ext>
            </a:extLst>
          </p:cNvPr>
          <p:cNvSpPr>
            <a:spLocks noGrp="1"/>
          </p:cNvSpPr>
          <p:nvPr>
            <p:ph type="dt" sz="half" idx="10"/>
          </p:nvPr>
        </p:nvSpPr>
        <p:spPr/>
        <p:txBody>
          <a:bodyPr/>
          <a:lstStyle/>
          <a:p>
            <a:fld id="{E13F8AA4-BA79-4EA9-A916-12B380ACF33D}" type="datetime4">
              <a:rPr lang="en-GB" smtClean="0"/>
              <a:t>02 January 2023</a:t>
            </a:fld>
            <a:endParaRPr lang="en-GB" dirty="0"/>
          </a:p>
        </p:txBody>
      </p:sp>
      <p:sp>
        <p:nvSpPr>
          <p:cNvPr id="3" name="Footer Placeholder 2">
            <a:extLst>
              <a:ext uri="{FF2B5EF4-FFF2-40B4-BE49-F238E27FC236}">
                <a16:creationId xmlns:a16="http://schemas.microsoft.com/office/drawing/2014/main" id="{42D668CF-F64B-474E-ABC5-AA3C614A2BB0}"/>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99FE82DF-72EB-475B-A84D-0B31A448F5E9}"/>
              </a:ext>
            </a:extLst>
          </p:cNvPr>
          <p:cNvSpPr>
            <a:spLocks noGrp="1"/>
          </p:cNvSpPr>
          <p:nvPr>
            <p:ph type="sldNum" sz="quarter" idx="12"/>
          </p:nvPr>
        </p:nvSpPr>
        <p:spPr/>
        <p:txBody>
          <a:bodyPr/>
          <a:lstStyle/>
          <a:p>
            <a:fld id="{23AA811B-2EBD-4900-905E-5BE206449611}" type="slidenum">
              <a:rPr lang="en-GB" smtClean="0"/>
              <a:pPr/>
              <a:t>‹#›</a:t>
            </a:fld>
            <a:endParaRPr lang="en-GB" dirty="0"/>
          </a:p>
        </p:txBody>
      </p:sp>
      <p:sp>
        <p:nvSpPr>
          <p:cNvPr id="6" name="Logo">
            <a:extLst>
              <a:ext uri="{FF2B5EF4-FFF2-40B4-BE49-F238E27FC236}">
                <a16:creationId xmlns:a16="http://schemas.microsoft.com/office/drawing/2014/main" id="{B9F50949-E131-4CD9-AEA0-C3E06E757B80}"/>
              </a:ext>
            </a:extLst>
          </p:cNvPr>
          <p:cNvSpPr>
            <a:spLocks noChangeArrowheads="1"/>
          </p:cNvSpPr>
          <p:nvPr userDrawn="1"/>
        </p:nvSpPr>
        <p:spPr bwMode="auto">
          <a:xfrm>
            <a:off x="8367784" y="368699"/>
            <a:ext cx="370213" cy="76999"/>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accent1"/>
          </a:solidFill>
          <a:ln>
            <a:noFill/>
          </a:ln>
          <a:effectLst/>
        </p:spPr>
        <p:txBody>
          <a:bodyPr wrap="none" anchor="ctr"/>
          <a:lstStyle/>
          <a:p>
            <a:endParaRPr lang="en-GB" sz="1050" dirty="0"/>
          </a:p>
        </p:txBody>
      </p:sp>
    </p:spTree>
    <p:extLst>
      <p:ext uri="{BB962C8B-B14F-4D97-AF65-F5344CB8AC3E}">
        <p14:creationId xmlns:p14="http://schemas.microsoft.com/office/powerpoint/2010/main" val="284079235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emplate Slide Layouts">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EF2DC4B-D394-4555-A8AD-6DDABA5CFDEA}"/>
              </a:ext>
            </a:extLst>
          </p:cNvPr>
          <p:cNvSpPr>
            <a:spLocks noGrp="1"/>
          </p:cNvSpPr>
          <p:nvPr>
            <p:ph type="dt" sz="half" idx="10"/>
          </p:nvPr>
        </p:nvSpPr>
        <p:spPr/>
        <p:txBody>
          <a:bodyPr/>
          <a:lstStyle/>
          <a:p>
            <a:fld id="{46B972A7-32C3-4CC2-BA01-C0EB8954BFFA}" type="datetime4">
              <a:rPr lang="en-GB" smtClean="0"/>
              <a:t>02 January 2023</a:t>
            </a:fld>
            <a:endParaRPr lang="en-GB" dirty="0"/>
          </a:p>
        </p:txBody>
      </p:sp>
      <p:sp>
        <p:nvSpPr>
          <p:cNvPr id="15" name="Fast overskrift">
            <a:extLst>
              <a:ext uri="{FF2B5EF4-FFF2-40B4-BE49-F238E27FC236}">
                <a16:creationId xmlns:a16="http://schemas.microsoft.com/office/drawing/2014/main" id="{E3304DD9-221A-47CD-A78A-4491E2D5468F}"/>
              </a:ext>
            </a:extLst>
          </p:cNvPr>
          <p:cNvSpPr txBox="1"/>
          <p:nvPr userDrawn="1"/>
        </p:nvSpPr>
        <p:spPr>
          <a:xfrm>
            <a:off x="404814" y="642030"/>
            <a:ext cx="8331991" cy="487628"/>
          </a:xfrm>
          <a:prstGeom prst="rect">
            <a:avLst/>
          </a:prstGeom>
          <a:noFill/>
        </p:spPr>
        <p:txBody>
          <a:bodyPr wrap="square" lIns="0" tIns="0" rIns="0" bIns="0" rtlCol="0" anchor="t" anchorCtr="0">
            <a:noAutofit/>
          </a:bodyPr>
          <a:lstStyle/>
          <a:p>
            <a:r>
              <a:rPr lang="en-GB" sz="2100" b="0" cap="none" baseline="0" noProof="1">
                <a:solidFill>
                  <a:schemeClr val="tx1"/>
                </a:solidFill>
                <a:latin typeface="+mj-lt"/>
                <a:cs typeface="Arial" panose="020B0604020202020204" pitchFamily="34" charset="0"/>
              </a:rPr>
              <a:t>Template slide layouts</a:t>
            </a:r>
          </a:p>
        </p:txBody>
      </p:sp>
      <p:sp>
        <p:nvSpPr>
          <p:cNvPr id="16" name="Date Placeholder 1">
            <a:extLst>
              <a:ext uri="{FF2B5EF4-FFF2-40B4-BE49-F238E27FC236}">
                <a16:creationId xmlns:a16="http://schemas.microsoft.com/office/drawing/2014/main" id="{0D5B0305-1A28-4D5B-B39A-4EAF9BDC0CB9}"/>
              </a:ext>
            </a:extLst>
          </p:cNvPr>
          <p:cNvSpPr txBox="1">
            <a:spLocks/>
          </p:cNvSpPr>
          <p:nvPr userDrawn="1"/>
        </p:nvSpPr>
        <p:spPr>
          <a:xfrm>
            <a:off x="9144900" y="5143500"/>
            <a:ext cx="0" cy="0"/>
          </a:xfrm>
          <a:prstGeom prst="rect">
            <a:avLst/>
          </a:prstGeom>
        </p:spPr>
        <p:txBody>
          <a:bodyPr vert="horz" lIns="0" tIns="0" rIns="0" bIns="0" rtlCol="0" anchor="t" anchorCtr="0"/>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3CF0F9A-7C31-45DF-9B79-CE89F0E22C73}" type="datetime4">
              <a:rPr lang="en-GB" sz="100" smtClean="0"/>
              <a:pPr/>
              <a:t>02 January 2023</a:t>
            </a:fld>
            <a:endParaRPr lang="en-GB" sz="100" dirty="0"/>
          </a:p>
        </p:txBody>
      </p:sp>
      <p:sp>
        <p:nvSpPr>
          <p:cNvPr id="19" name="Content Placeholder 15">
            <a:extLst>
              <a:ext uri="{FF2B5EF4-FFF2-40B4-BE49-F238E27FC236}">
                <a16:creationId xmlns:a16="http://schemas.microsoft.com/office/drawing/2014/main" id="{1FFCD1F7-1ADE-41D0-9D34-E7F2C2CEC646}"/>
              </a:ext>
            </a:extLst>
          </p:cNvPr>
          <p:cNvSpPr txBox="1">
            <a:spLocks/>
          </p:cNvSpPr>
          <p:nvPr userDrawn="1"/>
        </p:nvSpPr>
        <p:spPr>
          <a:xfrm>
            <a:off x="404813" y="1013253"/>
            <a:ext cx="8334900" cy="481915"/>
          </a:xfrm>
          <a:prstGeom prst="rect">
            <a:avLst/>
          </a:prstGeom>
        </p:spPr>
        <p:txBody>
          <a:bodyPr lIns="0" tIns="0" rIns="0" bIns="0"/>
          <a:lstStyle>
            <a:lvl1pPr marL="180000" indent="-180000" algn="l" defTabSz="914400" rtl="0" eaLnBrk="1" latinLnBrk="0" hangingPunct="1">
              <a:lnSpc>
                <a:spcPct val="120000"/>
              </a:lnSpc>
              <a:spcBef>
                <a:spcPts val="500"/>
              </a:spcBef>
              <a:spcAft>
                <a:spcPts val="500"/>
              </a:spcAft>
              <a:buFont typeface="Arial" panose="020B0604020202020204" pitchFamily="34" charset="0"/>
              <a:buChar char="•"/>
              <a:defRPr sz="1400" kern="1200">
                <a:solidFill>
                  <a:schemeClr val="tx1"/>
                </a:solidFill>
                <a:latin typeface="+mn-lt"/>
                <a:ea typeface="+mn-ea"/>
                <a:cs typeface="+mn-cs"/>
              </a:defRPr>
            </a:lvl1pPr>
            <a:lvl2pPr marL="360000" indent="-180000" algn="l" defTabSz="914400" rtl="0" eaLnBrk="1" latinLnBrk="0" hangingPunct="1">
              <a:lnSpc>
                <a:spcPct val="120000"/>
              </a:lnSpc>
              <a:spcBef>
                <a:spcPts val="500"/>
              </a:spcBef>
              <a:spcAft>
                <a:spcPts val="500"/>
              </a:spcAft>
              <a:buFont typeface="Arial" panose="020B0604020202020204" pitchFamily="34" charset="0"/>
              <a:buChar char="•"/>
              <a:defRPr sz="1400" kern="1200">
                <a:solidFill>
                  <a:schemeClr val="tx1"/>
                </a:solidFill>
                <a:latin typeface="+mn-lt"/>
                <a:ea typeface="+mn-ea"/>
                <a:cs typeface="+mn-cs"/>
              </a:defRPr>
            </a:lvl2pPr>
            <a:lvl3pPr marL="540000" indent="-180000" algn="l" defTabSz="914400" rtl="0" eaLnBrk="1" latinLnBrk="0" hangingPunct="1">
              <a:lnSpc>
                <a:spcPct val="120000"/>
              </a:lnSpc>
              <a:spcBef>
                <a:spcPts val="500"/>
              </a:spcBef>
              <a:spcAft>
                <a:spcPts val="500"/>
              </a:spcAft>
              <a:buFont typeface="Arial" panose="020B060402020202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500"/>
              </a:spcBef>
              <a:spcAft>
                <a:spcPts val="0"/>
              </a:spcAft>
              <a:buFont typeface="Arial" panose="020B0604020202020204" pitchFamily="34" charset="0"/>
              <a:buChar char="​"/>
              <a:defRPr sz="1400" b="1" kern="1200" cap="none" baseline="0">
                <a:solidFill>
                  <a:schemeClr val="tx1"/>
                </a:solidFill>
                <a:latin typeface="+mj-lt"/>
                <a:ea typeface="+mn-ea"/>
                <a:cs typeface="+mn-cs"/>
              </a:defRPr>
            </a:lvl4pPr>
            <a:lvl5pPr marL="0" indent="0" algn="l" defTabSz="914400" rtl="0" eaLnBrk="1" latinLnBrk="0" hangingPunct="1">
              <a:lnSpc>
                <a:spcPct val="120000"/>
              </a:lnSpc>
              <a:spcBef>
                <a:spcPts val="500"/>
              </a:spcBef>
              <a:spcAft>
                <a:spcPts val="500"/>
              </a:spcAft>
              <a:buFont typeface="Arial" panose="020B0604020202020204" pitchFamily="34" charset="0"/>
              <a:buChar char="​"/>
              <a:tabLst/>
              <a:defRPr sz="1400" kern="1200">
                <a:solidFill>
                  <a:schemeClr val="tx1"/>
                </a:solidFill>
                <a:latin typeface="+mn-lt"/>
                <a:ea typeface="+mn-ea"/>
                <a:cs typeface="+mn-cs"/>
              </a:defRPr>
            </a:lvl5pPr>
            <a:lvl6pPr marL="0" indent="0" algn="l" defTabSz="914400" rtl="0" eaLnBrk="1" latinLnBrk="0" hangingPunct="1">
              <a:lnSpc>
                <a:spcPct val="90000"/>
              </a:lnSpc>
              <a:spcBef>
                <a:spcPts val="500"/>
              </a:spcBef>
              <a:spcAft>
                <a:spcPts val="0"/>
              </a:spcAft>
              <a:buFont typeface="Arial" panose="020B0604020202020204" pitchFamily="34" charset="0"/>
              <a:buChar char="​"/>
              <a:defRPr sz="1000" kern="1200">
                <a:solidFill>
                  <a:schemeClr val="tx1"/>
                </a:solidFill>
                <a:latin typeface="+mj-lt"/>
                <a:ea typeface="+mn-ea"/>
                <a:cs typeface="+mn-cs"/>
              </a:defRPr>
            </a:lvl6pPr>
            <a:lvl7pPr marL="0" indent="0" algn="l" defTabSz="914400" rtl="0" eaLnBrk="1" latinLnBrk="0" hangingPunct="1">
              <a:lnSpc>
                <a:spcPct val="120000"/>
              </a:lnSpc>
              <a:spcBef>
                <a:spcPts val="500"/>
              </a:spcBef>
              <a:spcAft>
                <a:spcPts val="500"/>
              </a:spcAft>
              <a:buFont typeface="Arial" panose="020B0604020202020204" pitchFamily="34" charset="0"/>
              <a:buChar char="​"/>
              <a:defRPr sz="1000" b="0" kern="1200" baseline="0">
                <a:solidFill>
                  <a:schemeClr val="tx1"/>
                </a:solidFill>
                <a:latin typeface="+mn-lt"/>
                <a:ea typeface="+mn-ea"/>
                <a:cs typeface="+mn-cs"/>
              </a:defRPr>
            </a:lvl7pPr>
            <a:lvl8pPr marL="180000" indent="-180000" algn="l" defTabSz="914400" rtl="0" eaLnBrk="1" latinLnBrk="0" hangingPunct="1">
              <a:lnSpc>
                <a:spcPct val="120000"/>
              </a:lnSpc>
              <a:spcBef>
                <a:spcPts val="500"/>
              </a:spcBef>
              <a:spcAft>
                <a:spcPts val="5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1000"/>
              </a:spcBef>
              <a:spcAft>
                <a:spcPts val="0"/>
              </a:spcAft>
              <a:buFont typeface="Arial" panose="020B0604020202020204" pitchFamily="34" charset="0"/>
              <a:buChar char="​"/>
              <a:defRPr sz="6000" kern="1200" baseline="0">
                <a:solidFill>
                  <a:schemeClr val="tx1"/>
                </a:solidFill>
                <a:latin typeface="+mj-lt"/>
                <a:ea typeface="+mn-ea"/>
                <a:cs typeface="+mn-cs"/>
              </a:defRPr>
            </a:lvl9pPr>
          </a:lstStyle>
          <a:p>
            <a:pPr lvl="3"/>
            <a:r>
              <a:rPr lang="en-GB" sz="1050" dirty="0"/>
              <a:t>This template provides a variety of layouts for use across YouGov</a:t>
            </a:r>
          </a:p>
        </p:txBody>
      </p:sp>
      <p:sp>
        <p:nvSpPr>
          <p:cNvPr id="4" name="Footer Placeholder 3">
            <a:extLst>
              <a:ext uri="{FF2B5EF4-FFF2-40B4-BE49-F238E27FC236}">
                <a16:creationId xmlns:a16="http://schemas.microsoft.com/office/drawing/2014/main" id="{D1C43C8F-3F34-425E-B05A-16095DB81D55}"/>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DADB6566-E23B-4B72-9B78-326DE33072E9}"/>
              </a:ext>
            </a:extLst>
          </p:cNvPr>
          <p:cNvSpPr>
            <a:spLocks noGrp="1"/>
          </p:cNvSpPr>
          <p:nvPr>
            <p:ph type="sldNum" sz="quarter" idx="12"/>
          </p:nvPr>
        </p:nvSpPr>
        <p:spPr/>
        <p:txBody>
          <a:bodyPr/>
          <a:lstStyle/>
          <a:p>
            <a:fld id="{23AA811B-2EBD-4900-905E-5BE206449611}" type="slidenum">
              <a:rPr lang="en-GB" smtClean="0"/>
              <a:pPr/>
              <a:t>‹#›</a:t>
            </a:fld>
            <a:endParaRPr lang="en-GB" dirty="0"/>
          </a:p>
        </p:txBody>
      </p:sp>
      <p:grpSp>
        <p:nvGrpSpPr>
          <p:cNvPr id="10" name="Group 9">
            <a:extLst>
              <a:ext uri="{FF2B5EF4-FFF2-40B4-BE49-F238E27FC236}">
                <a16:creationId xmlns:a16="http://schemas.microsoft.com/office/drawing/2014/main" id="{BE1B6586-2BD3-4E84-AB73-EF20BD4821FB}"/>
              </a:ext>
            </a:extLst>
          </p:cNvPr>
          <p:cNvGrpSpPr/>
          <p:nvPr userDrawn="1"/>
        </p:nvGrpSpPr>
        <p:grpSpPr>
          <a:xfrm>
            <a:off x="6757987" y="271905"/>
            <a:ext cx="2249135" cy="1040028"/>
            <a:chOff x="539750" y="1936489"/>
            <a:chExt cx="2998846" cy="1386704"/>
          </a:xfrm>
        </p:grpSpPr>
        <p:sp>
          <p:nvSpPr>
            <p:cNvPr id="51" name="Text Box 2">
              <a:extLst>
                <a:ext uri="{FF2B5EF4-FFF2-40B4-BE49-F238E27FC236}">
                  <a16:creationId xmlns:a16="http://schemas.microsoft.com/office/drawing/2014/main" id="{BE2F5782-8240-4F9C-8B59-528F2937B8E8}"/>
                </a:ext>
              </a:extLst>
            </p:cNvPr>
            <p:cNvSpPr txBox="1">
              <a:spLocks noChangeArrowheads="1"/>
            </p:cNvSpPr>
            <p:nvPr userDrawn="1"/>
          </p:nvSpPr>
          <p:spPr bwMode="auto">
            <a:xfrm>
              <a:off x="539750" y="1936489"/>
              <a:ext cx="2309542" cy="1386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685800" rtl="0" eaLnBrk="1" fontAlgn="auto" latinLnBrk="0" hangingPunct="1">
                <a:lnSpc>
                  <a:spcPct val="100000"/>
                </a:lnSpc>
                <a:spcBef>
                  <a:spcPts val="0"/>
                </a:spcBef>
                <a:spcAft>
                  <a:spcPts val="450"/>
                </a:spcAft>
                <a:buClrTx/>
                <a:buSzTx/>
                <a:buFontTx/>
                <a:buNone/>
                <a:tabLst/>
                <a:defRPr/>
              </a:pPr>
              <a:r>
                <a:rPr lang="en-GB" sz="1200" dirty="0">
                  <a:latin typeface="+mj-lt"/>
                  <a:cs typeface="Arial" panose="020B0604020202020204" pitchFamily="34" charset="0"/>
                </a:rPr>
                <a:t>Slides &amp; layouts</a:t>
              </a:r>
            </a:p>
            <a:p>
              <a:pPr marL="0" marR="0" lvl="0" indent="0" algn="l" defTabSz="685800" rtl="0" eaLnBrk="1" fontAlgn="auto" latinLnBrk="0" hangingPunct="1">
                <a:lnSpc>
                  <a:spcPct val="100000"/>
                </a:lnSpc>
                <a:spcBef>
                  <a:spcPts val="0"/>
                </a:spcBef>
                <a:spcAft>
                  <a:spcPts val="450"/>
                </a:spcAft>
                <a:buClrTx/>
                <a:buSzTx/>
                <a:buFontTx/>
                <a:buNone/>
                <a:tabLst/>
                <a:defRPr/>
              </a:pPr>
              <a:r>
                <a:rPr lang="en-GB" altLang="da-DK" sz="675" b="0" noProof="1">
                  <a:solidFill>
                    <a:schemeClr val="tx1"/>
                  </a:solidFill>
                  <a:latin typeface="+mn-lt"/>
                  <a:cs typeface="Arial" panose="020B0604020202020204" pitchFamily="34" charset="0"/>
                </a:rPr>
                <a:t>Click on the menu </a:t>
              </a:r>
              <a:r>
                <a:rPr lang="en-GB" altLang="da-DK" sz="675" b="1" noProof="1">
                  <a:solidFill>
                    <a:schemeClr val="tx1"/>
                  </a:solidFill>
                  <a:latin typeface="+mn-lt"/>
                  <a:cs typeface="Arial" panose="020B0604020202020204" pitchFamily="34" charset="0"/>
                </a:rPr>
                <a:t>New Slide </a:t>
              </a:r>
              <a:r>
                <a:rPr lang="en-GB" altLang="da-DK" sz="675" b="0" noProof="1">
                  <a:solidFill>
                    <a:schemeClr val="tx1"/>
                  </a:solidFill>
                  <a:latin typeface="+mn-lt"/>
                  <a:cs typeface="Arial" panose="020B0604020202020204" pitchFamily="34" charset="0"/>
                </a:rPr>
                <a:t>in the </a:t>
              </a:r>
              <a:r>
                <a:rPr lang="en-GB" altLang="da-DK" sz="675" b="1" noProof="1">
                  <a:solidFill>
                    <a:schemeClr val="tx1"/>
                  </a:solidFill>
                  <a:latin typeface="+mn-lt"/>
                  <a:cs typeface="Arial" panose="020B0604020202020204" pitchFamily="34" charset="0"/>
                </a:rPr>
                <a:t>Home</a:t>
              </a:r>
              <a:r>
                <a:rPr lang="en-GB" altLang="da-DK" sz="675" b="0" noProof="1">
                  <a:solidFill>
                    <a:schemeClr val="tx1"/>
                  </a:solidFill>
                  <a:latin typeface="+mn-lt"/>
                  <a:cs typeface="Arial" panose="020B0604020202020204" pitchFamily="34" charset="0"/>
                </a:rPr>
                <a:t> tab to insert a new slide</a:t>
              </a:r>
              <a:br>
                <a:rPr lang="en-GB" altLang="da-DK" sz="675" b="0" noProof="1">
                  <a:solidFill>
                    <a:schemeClr val="tx1"/>
                  </a:solidFill>
                  <a:latin typeface="+mn-lt"/>
                  <a:cs typeface="Arial" panose="020B0604020202020204" pitchFamily="34" charset="0"/>
                </a:rPr>
              </a:br>
              <a:br>
                <a:rPr lang="en-GB" altLang="da-DK" sz="675" b="0" noProof="1">
                  <a:solidFill>
                    <a:schemeClr val="tx1"/>
                  </a:solidFill>
                  <a:latin typeface="+mn-lt"/>
                  <a:cs typeface="Arial" panose="020B0604020202020204" pitchFamily="34" charset="0"/>
                </a:rPr>
              </a:br>
              <a:r>
                <a:rPr lang="en-GB" altLang="da-DK" sz="675" b="1" noProof="1">
                  <a:solidFill>
                    <a:schemeClr val="tx1"/>
                  </a:solidFill>
                  <a:latin typeface="+mn-lt"/>
                  <a:cs typeface="Arial" panose="020B0604020202020204" pitchFamily="34" charset="0"/>
                </a:rPr>
                <a:t>Change layout</a:t>
              </a:r>
              <a:endParaRPr lang="en-GB" altLang="da-DK" sz="675" b="0" noProof="1">
                <a:solidFill>
                  <a:schemeClr val="tx1"/>
                </a:solidFill>
                <a:latin typeface="+mn-lt"/>
                <a:cs typeface="Arial" panose="020B0604020202020204" pitchFamily="34" charset="0"/>
              </a:endParaRPr>
            </a:p>
            <a:p>
              <a:pPr marL="0" indent="0">
                <a:spcAft>
                  <a:spcPts val="450"/>
                </a:spcAft>
                <a:buFont typeface="+mj-lt"/>
                <a:buNone/>
              </a:pPr>
              <a:r>
                <a:rPr lang="en-GB" sz="675" dirty="0">
                  <a:solidFill>
                    <a:srgbClr val="000000"/>
                  </a:solidFill>
                  <a:latin typeface="+mn-lt"/>
                  <a:ea typeface="Arial" panose="020B0604020202020204" pitchFamily="34" charset="0"/>
                </a:rPr>
                <a:t>Click on the arrow next to </a:t>
              </a:r>
              <a:r>
                <a:rPr lang="en-GB" sz="675" b="1" dirty="0">
                  <a:solidFill>
                    <a:srgbClr val="000000"/>
                  </a:solidFill>
                  <a:latin typeface="+mn-lt"/>
                  <a:ea typeface="Arial" panose="020B0604020202020204" pitchFamily="34" charset="0"/>
                </a:rPr>
                <a:t>Layout </a:t>
              </a:r>
              <a:r>
                <a:rPr lang="en-GB" sz="675" dirty="0">
                  <a:solidFill>
                    <a:srgbClr val="000000"/>
                  </a:solidFill>
                  <a:latin typeface="+mn-lt"/>
                  <a:ea typeface="Arial" panose="020B0604020202020204" pitchFamily="34" charset="0"/>
                </a:rPr>
                <a:t>to view a dropdown menu of possible slide layouts</a:t>
              </a:r>
              <a:endParaRPr lang="en-GB" sz="675" dirty="0">
                <a:latin typeface="+mn-lt"/>
                <a:ea typeface="Arial" panose="020B0604020202020204" pitchFamily="34" charset="0"/>
              </a:endParaRPr>
            </a:p>
          </p:txBody>
        </p:sp>
        <p:pic>
          <p:nvPicPr>
            <p:cNvPr id="52" name="Picture 51">
              <a:extLst>
                <a:ext uri="{FF2B5EF4-FFF2-40B4-BE49-F238E27FC236}">
                  <a16:creationId xmlns:a16="http://schemas.microsoft.com/office/drawing/2014/main" id="{24F28B2C-254C-4E59-B5F1-015A0B99C9B5}"/>
                </a:ext>
              </a:extLst>
            </p:cNvPr>
            <p:cNvPicPr>
              <a:picLocks noChangeAspect="1"/>
            </p:cNvPicPr>
            <p:nvPr userDrawn="1"/>
          </p:nvPicPr>
          <p:blipFill>
            <a:blip r:embed="rId2"/>
            <a:stretch>
              <a:fillRect/>
            </a:stretch>
          </p:blipFill>
          <p:spPr>
            <a:xfrm>
              <a:off x="3063168" y="2919416"/>
              <a:ext cx="475428" cy="176762"/>
            </a:xfrm>
            <a:prstGeom prst="rect">
              <a:avLst/>
            </a:prstGeom>
          </p:spPr>
        </p:pic>
        <p:pic>
          <p:nvPicPr>
            <p:cNvPr id="53" name="Picture 16">
              <a:extLst>
                <a:ext uri="{FF2B5EF4-FFF2-40B4-BE49-F238E27FC236}">
                  <a16:creationId xmlns:a16="http://schemas.microsoft.com/office/drawing/2014/main" id="{C185D133-198B-4E80-9EBB-081C2E90BEF9}"/>
                </a:ext>
              </a:extLst>
            </p:cNvPr>
            <p:cNvPicPr>
              <a:picLocks noChangeAspect="1"/>
            </p:cNvPicPr>
            <p:nvPr userDrawn="1"/>
          </p:nvPicPr>
          <p:blipFill>
            <a:blip r:embed="rId3"/>
            <a:stretch>
              <a:fillRect/>
            </a:stretch>
          </p:blipFill>
          <p:spPr>
            <a:xfrm>
              <a:off x="3063168" y="2235771"/>
              <a:ext cx="328881" cy="505501"/>
            </a:xfrm>
            <a:prstGeom prst="rect">
              <a:avLst/>
            </a:prstGeom>
          </p:spPr>
        </p:pic>
      </p:grpSp>
      <p:sp>
        <p:nvSpPr>
          <p:cNvPr id="13" name="TextBox 12">
            <a:extLst>
              <a:ext uri="{FF2B5EF4-FFF2-40B4-BE49-F238E27FC236}">
                <a16:creationId xmlns:a16="http://schemas.microsoft.com/office/drawing/2014/main" id="{739FCD7D-8830-4962-9C97-4387B05C0A75}"/>
              </a:ext>
            </a:extLst>
          </p:cNvPr>
          <p:cNvSpPr txBox="1"/>
          <p:nvPr userDrawn="1"/>
        </p:nvSpPr>
        <p:spPr>
          <a:xfrm>
            <a:off x="404813" y="0"/>
            <a:ext cx="8334375" cy="212929"/>
          </a:xfrm>
          <a:prstGeom prst="rect">
            <a:avLst/>
          </a:prstGeom>
          <a:solidFill>
            <a:srgbClr val="000000"/>
          </a:solidFill>
        </p:spPr>
        <p:txBody>
          <a:bodyPr wrap="square" lIns="54000" tIns="54000" rIns="54000" bIns="54000" rtlCol="0">
            <a:spAutoFit/>
          </a:bodyPr>
          <a:lstStyle/>
          <a:p>
            <a:pPr algn="ctr"/>
            <a:r>
              <a:rPr lang="en-GB" sz="675" b="1" dirty="0">
                <a:solidFill>
                  <a:schemeClr val="bg1"/>
                </a:solidFill>
              </a:rPr>
              <a:t>Make sure you delete this slide from your presentation before sharing final document or saving as a PDF. Content simply for guidance.</a:t>
            </a:r>
            <a:endParaRPr lang="en-GB" sz="675" dirty="0">
              <a:solidFill>
                <a:schemeClr val="bg1"/>
              </a:solidFill>
            </a:endParaRPr>
          </a:p>
        </p:txBody>
      </p:sp>
      <p:pic>
        <p:nvPicPr>
          <p:cNvPr id="6" name="Picture 5" descr="Calendar&#10;&#10;Description automatically generated">
            <a:extLst>
              <a:ext uri="{FF2B5EF4-FFF2-40B4-BE49-F238E27FC236}">
                <a16:creationId xmlns:a16="http://schemas.microsoft.com/office/drawing/2014/main" id="{C962A7CA-1FE2-48FE-B4A7-7079F198864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04288" y="1359800"/>
            <a:ext cx="7955502" cy="3591621"/>
          </a:xfrm>
          <a:prstGeom prst="rect">
            <a:avLst/>
          </a:prstGeom>
        </p:spPr>
      </p:pic>
    </p:spTree>
    <p:extLst>
      <p:ext uri="{BB962C8B-B14F-4D97-AF65-F5344CB8AC3E}">
        <p14:creationId xmlns:p14="http://schemas.microsoft.com/office/powerpoint/2010/main" val="25586585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white_standard_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03231E-4063-4D72-A4F3-5BF19050C303}"/>
              </a:ext>
            </a:extLst>
          </p:cNvPr>
          <p:cNvSpPr>
            <a:spLocks noGrp="1"/>
          </p:cNvSpPr>
          <p:nvPr>
            <p:ph idx="1" hasCustomPrompt="1"/>
          </p:nvPr>
        </p:nvSpPr>
        <p:spPr>
          <a:xfrm>
            <a:off x="337500" y="1763317"/>
            <a:ext cx="8455819" cy="2697956"/>
          </a:xfrm>
        </p:spPr>
        <p:txBody>
          <a:bodyPr numCol="1" spcCol="306000">
            <a:noAutofit/>
          </a:bodyPr>
          <a:lstStyle>
            <a:lvl1pPr>
              <a:spcBef>
                <a:spcPts val="300"/>
              </a:spcBef>
              <a:defRPr sz="1800" b="0">
                <a:solidFill>
                  <a:schemeClr val="tx1"/>
                </a:solidFill>
              </a:defRPr>
            </a:lvl1pPr>
            <a:lvl2pPr>
              <a:spcBef>
                <a:spcPts val="300"/>
              </a:spcBef>
              <a:defRPr sz="1800" b="0">
                <a:solidFill>
                  <a:schemeClr val="tx1"/>
                </a:solidFill>
              </a:defRPr>
            </a:lvl2pPr>
            <a:lvl3pPr>
              <a:spcBef>
                <a:spcPts val="300"/>
              </a:spcBef>
              <a:defRPr sz="1800" b="0">
                <a:solidFill>
                  <a:schemeClr val="tx1"/>
                </a:solidFill>
              </a:defRPr>
            </a:lvl3pPr>
            <a:lvl4pPr>
              <a:defRPr>
                <a:solidFill>
                  <a:schemeClr val="bg2"/>
                </a:solidFill>
              </a:defRPr>
            </a:lvl4pPr>
            <a:lvl5pPr>
              <a:defRPr>
                <a:solidFill>
                  <a:schemeClr val="bg2"/>
                </a:solidFill>
              </a:defRPr>
            </a:lvl5pPr>
          </a:lstStyle>
          <a:p>
            <a:pPr lvl="0"/>
            <a:r>
              <a:rPr lang="en-GB" dirty="0"/>
              <a:t>Your text here</a:t>
            </a:r>
          </a:p>
          <a:p>
            <a:pPr lvl="1"/>
            <a:r>
              <a:rPr lang="en-GB" dirty="0"/>
              <a:t>Text level 1</a:t>
            </a:r>
          </a:p>
          <a:p>
            <a:pPr lvl="2"/>
            <a:r>
              <a:rPr lang="en-GB" dirty="0"/>
              <a:t>Text level 2</a:t>
            </a:r>
          </a:p>
        </p:txBody>
      </p:sp>
      <p:sp>
        <p:nvSpPr>
          <p:cNvPr id="7" name="Slide Number Placeholder 6">
            <a:extLst>
              <a:ext uri="{FF2B5EF4-FFF2-40B4-BE49-F238E27FC236}">
                <a16:creationId xmlns:a16="http://schemas.microsoft.com/office/drawing/2014/main" id="{70BF0EA7-F970-4346-8D0E-569AE4CD2158}"/>
              </a:ext>
            </a:extLst>
          </p:cNvPr>
          <p:cNvSpPr>
            <a:spLocks noGrp="1"/>
          </p:cNvSpPr>
          <p:nvPr>
            <p:ph type="sldNum" sz="quarter" idx="19"/>
          </p:nvPr>
        </p:nvSpPr>
        <p:spPr>
          <a:xfrm>
            <a:off x="327922" y="4709271"/>
            <a:ext cx="228278" cy="273844"/>
          </a:xfrm>
          <a:prstGeom prst="rect">
            <a:avLst/>
          </a:prstGeom>
        </p:spPr>
        <p:txBody>
          <a:bodyPr/>
          <a:lstStyle/>
          <a:p>
            <a:fld id="{D61AABEC-672F-4B68-B914-690DA978312C}" type="slidenum">
              <a:rPr lang="en-GB" smtClean="0"/>
              <a:pPr/>
              <a:t>‹#›</a:t>
            </a:fld>
            <a:r>
              <a:rPr lang="en-GB" dirty="0"/>
              <a:t>  </a:t>
            </a:r>
          </a:p>
        </p:txBody>
      </p:sp>
      <p:sp>
        <p:nvSpPr>
          <p:cNvPr id="11" name="Title 10">
            <a:extLst>
              <a:ext uri="{FF2B5EF4-FFF2-40B4-BE49-F238E27FC236}">
                <a16:creationId xmlns:a16="http://schemas.microsoft.com/office/drawing/2014/main" id="{6D49A11C-7499-4B43-87FD-7D1C3BC91289}"/>
              </a:ext>
            </a:extLst>
          </p:cNvPr>
          <p:cNvSpPr>
            <a:spLocks noGrp="1"/>
          </p:cNvSpPr>
          <p:nvPr>
            <p:ph type="title" hasCustomPrompt="1"/>
          </p:nvPr>
        </p:nvSpPr>
        <p:spPr>
          <a:xfrm>
            <a:off x="337500" y="297878"/>
            <a:ext cx="7006275" cy="581698"/>
          </a:xfrm>
        </p:spPr>
        <p:txBody>
          <a:bodyPr/>
          <a:lstStyle>
            <a:lvl1pPr>
              <a:defRPr/>
            </a:lvl1pPr>
          </a:lstStyle>
          <a:p>
            <a:r>
              <a:rPr lang="en-US" dirty="0"/>
              <a:t>Insert title here</a:t>
            </a:r>
            <a:endParaRPr lang="en-GB" dirty="0"/>
          </a:p>
        </p:txBody>
      </p:sp>
      <p:sp>
        <p:nvSpPr>
          <p:cNvPr id="8" name="Text Placeholder 5">
            <a:extLst>
              <a:ext uri="{FF2B5EF4-FFF2-40B4-BE49-F238E27FC236}">
                <a16:creationId xmlns:a16="http://schemas.microsoft.com/office/drawing/2014/main" id="{5B2C0299-5085-4715-B1F5-50E3BBA8C58B}"/>
              </a:ext>
            </a:extLst>
          </p:cNvPr>
          <p:cNvSpPr>
            <a:spLocks noGrp="1"/>
          </p:cNvSpPr>
          <p:nvPr>
            <p:ph type="body" sz="quarter" idx="15" hasCustomPrompt="1"/>
          </p:nvPr>
        </p:nvSpPr>
        <p:spPr>
          <a:xfrm>
            <a:off x="337501" y="1236136"/>
            <a:ext cx="7006275" cy="323165"/>
          </a:xfrm>
          <a:noFill/>
        </p:spPr>
        <p:txBody>
          <a:bodyPr vert="horz" wrap="square" lIns="0" tIns="0" rIns="0" bIns="0" rtlCol="0">
            <a:spAutoFit/>
          </a:bodyPr>
          <a:lstStyle>
            <a:lvl1pPr>
              <a:lnSpc>
                <a:spcPct val="100000"/>
              </a:lnSpc>
              <a:defRPr lang="en-GB" sz="2100" b="1" dirty="0">
                <a:solidFill>
                  <a:schemeClr val="tx2"/>
                </a:solidFill>
              </a:defRPr>
            </a:lvl1pPr>
          </a:lstStyle>
          <a:p>
            <a:pPr lvl="0"/>
            <a:r>
              <a:rPr lang="en-GB" dirty="0"/>
              <a:t>Optional subtitle</a:t>
            </a:r>
          </a:p>
        </p:txBody>
      </p:sp>
    </p:spTree>
    <p:extLst>
      <p:ext uri="{BB962C8B-B14F-4D97-AF65-F5344CB8AC3E}">
        <p14:creationId xmlns:p14="http://schemas.microsoft.com/office/powerpoint/2010/main" val="2560123249"/>
      </p:ext>
    </p:extLst>
  </p:cSld>
  <p:clrMapOvr>
    <a:masterClrMapping/>
  </p:clrMapOvr>
  <p:extLst>
    <p:ext uri="{DCECCB84-F9BA-43D5-87BE-67443E8EF086}">
      <p15:sldGuideLst xmlns:p15="http://schemas.microsoft.com/office/powerpoint/2012/main"/>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Colo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EF2DC4B-D394-4555-A8AD-6DDABA5CFDEA}"/>
              </a:ext>
            </a:extLst>
          </p:cNvPr>
          <p:cNvSpPr>
            <a:spLocks noGrp="1"/>
          </p:cNvSpPr>
          <p:nvPr>
            <p:ph type="dt" sz="half" idx="10"/>
          </p:nvPr>
        </p:nvSpPr>
        <p:spPr/>
        <p:txBody>
          <a:bodyPr/>
          <a:lstStyle/>
          <a:p>
            <a:fld id="{46B972A7-32C3-4CC2-BA01-C0EB8954BFFA}" type="datetime4">
              <a:rPr lang="en-GB" smtClean="0"/>
              <a:t>02 January 2023</a:t>
            </a:fld>
            <a:endParaRPr lang="en-GB" dirty="0"/>
          </a:p>
        </p:txBody>
      </p:sp>
      <p:sp>
        <p:nvSpPr>
          <p:cNvPr id="15" name="Fast overskrift">
            <a:extLst>
              <a:ext uri="{FF2B5EF4-FFF2-40B4-BE49-F238E27FC236}">
                <a16:creationId xmlns:a16="http://schemas.microsoft.com/office/drawing/2014/main" id="{E3304DD9-221A-47CD-A78A-4491E2D5468F}"/>
              </a:ext>
            </a:extLst>
          </p:cNvPr>
          <p:cNvSpPr txBox="1"/>
          <p:nvPr userDrawn="1"/>
        </p:nvSpPr>
        <p:spPr>
          <a:xfrm>
            <a:off x="404814" y="642030"/>
            <a:ext cx="8331991" cy="487628"/>
          </a:xfrm>
          <a:prstGeom prst="rect">
            <a:avLst/>
          </a:prstGeom>
          <a:noFill/>
        </p:spPr>
        <p:txBody>
          <a:bodyPr wrap="square" lIns="0" tIns="0" rIns="0" bIns="0" rtlCol="0" anchor="t" anchorCtr="0">
            <a:noAutofit/>
          </a:bodyPr>
          <a:lstStyle/>
          <a:p>
            <a:r>
              <a:rPr lang="en-GB" sz="2100" b="0" cap="none" baseline="0" noProof="1">
                <a:solidFill>
                  <a:schemeClr val="tx1"/>
                </a:solidFill>
                <a:latin typeface="+mj-lt"/>
                <a:cs typeface="Arial" panose="020B0604020202020204" pitchFamily="34" charset="0"/>
              </a:rPr>
              <a:t>Color</a:t>
            </a:r>
          </a:p>
        </p:txBody>
      </p:sp>
      <p:sp>
        <p:nvSpPr>
          <p:cNvPr id="16" name="Date Placeholder 1">
            <a:extLst>
              <a:ext uri="{FF2B5EF4-FFF2-40B4-BE49-F238E27FC236}">
                <a16:creationId xmlns:a16="http://schemas.microsoft.com/office/drawing/2014/main" id="{0D5B0305-1A28-4D5B-B39A-4EAF9BDC0CB9}"/>
              </a:ext>
            </a:extLst>
          </p:cNvPr>
          <p:cNvSpPr txBox="1">
            <a:spLocks/>
          </p:cNvSpPr>
          <p:nvPr userDrawn="1"/>
        </p:nvSpPr>
        <p:spPr>
          <a:xfrm>
            <a:off x="9144900" y="5143500"/>
            <a:ext cx="0" cy="0"/>
          </a:xfrm>
          <a:prstGeom prst="rect">
            <a:avLst/>
          </a:prstGeom>
        </p:spPr>
        <p:txBody>
          <a:bodyPr vert="horz" lIns="0" tIns="0" rIns="0" bIns="0" rtlCol="0" anchor="t" anchorCtr="0"/>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3CF0F9A-7C31-45DF-9B79-CE89F0E22C73}" type="datetime4">
              <a:rPr lang="en-GB" sz="100" smtClean="0"/>
              <a:pPr/>
              <a:t>02 January 2023</a:t>
            </a:fld>
            <a:endParaRPr lang="en-GB" sz="100" dirty="0"/>
          </a:p>
        </p:txBody>
      </p:sp>
      <p:sp>
        <p:nvSpPr>
          <p:cNvPr id="19" name="Content Placeholder 15">
            <a:extLst>
              <a:ext uri="{FF2B5EF4-FFF2-40B4-BE49-F238E27FC236}">
                <a16:creationId xmlns:a16="http://schemas.microsoft.com/office/drawing/2014/main" id="{1FFCD1F7-1ADE-41D0-9D34-E7F2C2CEC646}"/>
              </a:ext>
            </a:extLst>
          </p:cNvPr>
          <p:cNvSpPr txBox="1">
            <a:spLocks/>
          </p:cNvSpPr>
          <p:nvPr userDrawn="1"/>
        </p:nvSpPr>
        <p:spPr>
          <a:xfrm>
            <a:off x="404813" y="1013253"/>
            <a:ext cx="8334900" cy="481915"/>
          </a:xfrm>
          <a:prstGeom prst="rect">
            <a:avLst/>
          </a:prstGeom>
        </p:spPr>
        <p:txBody>
          <a:bodyPr lIns="0" tIns="0" rIns="0" bIns="0"/>
          <a:lstStyle>
            <a:lvl1pPr marL="180000" indent="-180000" algn="l" defTabSz="914400" rtl="0" eaLnBrk="1" latinLnBrk="0" hangingPunct="1">
              <a:lnSpc>
                <a:spcPct val="120000"/>
              </a:lnSpc>
              <a:spcBef>
                <a:spcPts val="500"/>
              </a:spcBef>
              <a:spcAft>
                <a:spcPts val="500"/>
              </a:spcAft>
              <a:buFont typeface="Arial" panose="020B0604020202020204" pitchFamily="34" charset="0"/>
              <a:buChar char="•"/>
              <a:defRPr sz="1400" kern="1200">
                <a:solidFill>
                  <a:schemeClr val="tx1"/>
                </a:solidFill>
                <a:latin typeface="+mn-lt"/>
                <a:ea typeface="+mn-ea"/>
                <a:cs typeface="+mn-cs"/>
              </a:defRPr>
            </a:lvl1pPr>
            <a:lvl2pPr marL="360000" indent="-180000" algn="l" defTabSz="914400" rtl="0" eaLnBrk="1" latinLnBrk="0" hangingPunct="1">
              <a:lnSpc>
                <a:spcPct val="120000"/>
              </a:lnSpc>
              <a:spcBef>
                <a:spcPts val="500"/>
              </a:spcBef>
              <a:spcAft>
                <a:spcPts val="500"/>
              </a:spcAft>
              <a:buFont typeface="Arial" panose="020B0604020202020204" pitchFamily="34" charset="0"/>
              <a:buChar char="•"/>
              <a:defRPr sz="1400" kern="1200">
                <a:solidFill>
                  <a:schemeClr val="tx1"/>
                </a:solidFill>
                <a:latin typeface="+mn-lt"/>
                <a:ea typeface="+mn-ea"/>
                <a:cs typeface="+mn-cs"/>
              </a:defRPr>
            </a:lvl2pPr>
            <a:lvl3pPr marL="540000" indent="-180000" algn="l" defTabSz="914400" rtl="0" eaLnBrk="1" latinLnBrk="0" hangingPunct="1">
              <a:lnSpc>
                <a:spcPct val="120000"/>
              </a:lnSpc>
              <a:spcBef>
                <a:spcPts val="500"/>
              </a:spcBef>
              <a:spcAft>
                <a:spcPts val="500"/>
              </a:spcAft>
              <a:buFont typeface="Arial" panose="020B060402020202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500"/>
              </a:spcBef>
              <a:spcAft>
                <a:spcPts val="0"/>
              </a:spcAft>
              <a:buFont typeface="Arial" panose="020B0604020202020204" pitchFamily="34" charset="0"/>
              <a:buChar char="​"/>
              <a:defRPr sz="1400" b="1" kern="1200" cap="none" baseline="0">
                <a:solidFill>
                  <a:schemeClr val="tx1"/>
                </a:solidFill>
                <a:latin typeface="+mj-lt"/>
                <a:ea typeface="+mn-ea"/>
                <a:cs typeface="+mn-cs"/>
              </a:defRPr>
            </a:lvl4pPr>
            <a:lvl5pPr marL="0" indent="0" algn="l" defTabSz="914400" rtl="0" eaLnBrk="1" latinLnBrk="0" hangingPunct="1">
              <a:lnSpc>
                <a:spcPct val="120000"/>
              </a:lnSpc>
              <a:spcBef>
                <a:spcPts val="500"/>
              </a:spcBef>
              <a:spcAft>
                <a:spcPts val="500"/>
              </a:spcAft>
              <a:buFont typeface="Arial" panose="020B0604020202020204" pitchFamily="34" charset="0"/>
              <a:buChar char="​"/>
              <a:tabLst/>
              <a:defRPr sz="1400" kern="1200">
                <a:solidFill>
                  <a:schemeClr val="tx1"/>
                </a:solidFill>
                <a:latin typeface="+mn-lt"/>
                <a:ea typeface="+mn-ea"/>
                <a:cs typeface="+mn-cs"/>
              </a:defRPr>
            </a:lvl5pPr>
            <a:lvl6pPr marL="0" indent="0" algn="l" defTabSz="914400" rtl="0" eaLnBrk="1" latinLnBrk="0" hangingPunct="1">
              <a:lnSpc>
                <a:spcPct val="90000"/>
              </a:lnSpc>
              <a:spcBef>
                <a:spcPts val="500"/>
              </a:spcBef>
              <a:spcAft>
                <a:spcPts val="0"/>
              </a:spcAft>
              <a:buFont typeface="Arial" panose="020B0604020202020204" pitchFamily="34" charset="0"/>
              <a:buChar char="​"/>
              <a:defRPr sz="1000" kern="1200">
                <a:solidFill>
                  <a:schemeClr val="tx1"/>
                </a:solidFill>
                <a:latin typeface="+mj-lt"/>
                <a:ea typeface="+mn-ea"/>
                <a:cs typeface="+mn-cs"/>
              </a:defRPr>
            </a:lvl6pPr>
            <a:lvl7pPr marL="0" indent="0" algn="l" defTabSz="914400" rtl="0" eaLnBrk="1" latinLnBrk="0" hangingPunct="1">
              <a:lnSpc>
                <a:spcPct val="120000"/>
              </a:lnSpc>
              <a:spcBef>
                <a:spcPts val="500"/>
              </a:spcBef>
              <a:spcAft>
                <a:spcPts val="500"/>
              </a:spcAft>
              <a:buFont typeface="Arial" panose="020B0604020202020204" pitchFamily="34" charset="0"/>
              <a:buChar char="​"/>
              <a:defRPr sz="1000" b="0" kern="1200" baseline="0">
                <a:solidFill>
                  <a:schemeClr val="tx1"/>
                </a:solidFill>
                <a:latin typeface="+mn-lt"/>
                <a:ea typeface="+mn-ea"/>
                <a:cs typeface="+mn-cs"/>
              </a:defRPr>
            </a:lvl7pPr>
            <a:lvl8pPr marL="180000" indent="-180000" algn="l" defTabSz="914400" rtl="0" eaLnBrk="1" latinLnBrk="0" hangingPunct="1">
              <a:lnSpc>
                <a:spcPct val="120000"/>
              </a:lnSpc>
              <a:spcBef>
                <a:spcPts val="500"/>
              </a:spcBef>
              <a:spcAft>
                <a:spcPts val="5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1000"/>
              </a:spcBef>
              <a:spcAft>
                <a:spcPts val="0"/>
              </a:spcAft>
              <a:buFont typeface="Arial" panose="020B0604020202020204" pitchFamily="34" charset="0"/>
              <a:buChar char="​"/>
              <a:defRPr sz="6000" kern="1200" baseline="0">
                <a:solidFill>
                  <a:schemeClr val="tx1"/>
                </a:solidFill>
                <a:latin typeface="+mj-lt"/>
                <a:ea typeface="+mn-ea"/>
                <a:cs typeface="+mn-cs"/>
              </a:defRPr>
            </a:lvl9pPr>
          </a:lstStyle>
          <a:p>
            <a:pPr lvl="3"/>
            <a:r>
              <a:rPr lang="en-GB" sz="1050" dirty="0"/>
              <a:t>Our brand is bright, </a:t>
            </a:r>
            <a:r>
              <a:rPr lang="en-GB" sz="1050" dirty="0" err="1"/>
              <a:t>colorful</a:t>
            </a:r>
            <a:r>
              <a:rPr lang="en-GB" sz="1050" dirty="0"/>
              <a:t> and impactful.</a:t>
            </a:r>
          </a:p>
        </p:txBody>
      </p:sp>
      <p:grpSp>
        <p:nvGrpSpPr>
          <p:cNvPr id="20" name="Group 19">
            <a:extLst>
              <a:ext uri="{FF2B5EF4-FFF2-40B4-BE49-F238E27FC236}">
                <a16:creationId xmlns:a16="http://schemas.microsoft.com/office/drawing/2014/main" id="{D6F54DF0-DF59-462A-AE2E-329B650094A8}"/>
              </a:ext>
            </a:extLst>
          </p:cNvPr>
          <p:cNvGrpSpPr/>
          <p:nvPr userDrawn="1"/>
        </p:nvGrpSpPr>
        <p:grpSpPr>
          <a:xfrm>
            <a:off x="359270" y="1252735"/>
            <a:ext cx="3457236" cy="2539811"/>
            <a:chOff x="479027" y="1670313"/>
            <a:chExt cx="4609648" cy="3386414"/>
          </a:xfrm>
        </p:grpSpPr>
        <p:grpSp>
          <p:nvGrpSpPr>
            <p:cNvPr id="21" name="Group 20">
              <a:extLst>
                <a:ext uri="{FF2B5EF4-FFF2-40B4-BE49-F238E27FC236}">
                  <a16:creationId xmlns:a16="http://schemas.microsoft.com/office/drawing/2014/main" id="{2153E6CF-D980-4AC2-B917-423D49D03C7C}"/>
                </a:ext>
              </a:extLst>
            </p:cNvPr>
            <p:cNvGrpSpPr/>
            <p:nvPr/>
          </p:nvGrpSpPr>
          <p:grpSpPr>
            <a:xfrm>
              <a:off x="479027" y="1670313"/>
              <a:ext cx="4609648" cy="3386414"/>
              <a:chOff x="479027" y="1670313"/>
              <a:chExt cx="4609648" cy="3386414"/>
            </a:xfrm>
          </p:grpSpPr>
          <p:sp>
            <p:nvSpPr>
              <p:cNvPr id="23" name="TextBox 22">
                <a:extLst>
                  <a:ext uri="{FF2B5EF4-FFF2-40B4-BE49-F238E27FC236}">
                    <a16:creationId xmlns:a16="http://schemas.microsoft.com/office/drawing/2014/main" id="{EDC765DA-25C8-4675-BEC9-284CFC03EE94}"/>
                  </a:ext>
                </a:extLst>
              </p:cNvPr>
              <p:cNvSpPr txBox="1"/>
              <p:nvPr/>
            </p:nvSpPr>
            <p:spPr>
              <a:xfrm>
                <a:off x="539750" y="4593266"/>
                <a:ext cx="4525075" cy="463461"/>
              </a:xfrm>
              <a:prstGeom prst="rect">
                <a:avLst/>
              </a:prstGeom>
              <a:noFill/>
            </p:spPr>
            <p:txBody>
              <a:bodyPr wrap="square" lIns="0" tIns="0" rIns="0" bIns="0">
                <a:spAutoFit/>
              </a:bodyPr>
              <a:lstStyle/>
              <a:p>
                <a:pPr marL="0" lvl="7">
                  <a:lnSpc>
                    <a:spcPct val="130000"/>
                  </a:lnSpc>
                  <a:spcAft>
                    <a:spcPts val="450"/>
                  </a:spcAft>
                </a:pPr>
                <a:r>
                  <a:rPr lang="en-GB" sz="600" dirty="0">
                    <a:solidFill>
                      <a:schemeClr val="accent5">
                        <a:lumMod val="50000"/>
                      </a:schemeClr>
                    </a:solidFill>
                  </a:rPr>
                  <a:t>Our secondary </a:t>
                </a:r>
                <a:r>
                  <a:rPr lang="en-GB" sz="600" dirty="0" err="1">
                    <a:solidFill>
                      <a:schemeClr val="accent5">
                        <a:lumMod val="50000"/>
                      </a:schemeClr>
                    </a:solidFill>
                  </a:rPr>
                  <a:t>colors</a:t>
                </a:r>
                <a:r>
                  <a:rPr lang="en-GB" sz="600" dirty="0">
                    <a:solidFill>
                      <a:schemeClr val="accent5">
                        <a:lumMod val="50000"/>
                      </a:schemeClr>
                    </a:solidFill>
                  </a:rPr>
                  <a:t> are bright and </a:t>
                </a:r>
                <a:r>
                  <a:rPr lang="en-GB" sz="600" dirty="0" err="1">
                    <a:solidFill>
                      <a:schemeClr val="accent5">
                        <a:lumMod val="50000"/>
                      </a:schemeClr>
                    </a:solidFill>
                  </a:rPr>
                  <a:t>colorful</a:t>
                </a:r>
                <a:r>
                  <a:rPr lang="en-GB" sz="600" dirty="0">
                    <a:solidFill>
                      <a:schemeClr val="accent5">
                        <a:lumMod val="50000"/>
                      </a:schemeClr>
                    </a:solidFill>
                  </a:rPr>
                  <a:t>, but used to support the primary color, and never lead the brand experience. </a:t>
                </a:r>
                <a:r>
                  <a:rPr lang="en-GB" sz="600" b="1" dirty="0">
                    <a:solidFill>
                      <a:schemeClr val="accent5">
                        <a:lumMod val="50000"/>
                      </a:schemeClr>
                    </a:solidFill>
                  </a:rPr>
                  <a:t>The order of </a:t>
                </a:r>
                <a:r>
                  <a:rPr lang="en-GB" sz="600" b="1" dirty="0" err="1">
                    <a:solidFill>
                      <a:schemeClr val="accent5">
                        <a:lumMod val="50000"/>
                      </a:schemeClr>
                    </a:solidFill>
                  </a:rPr>
                  <a:t>colors</a:t>
                </a:r>
                <a:r>
                  <a:rPr lang="en-GB" sz="600" b="1" dirty="0">
                    <a:solidFill>
                      <a:schemeClr val="accent5">
                        <a:lumMod val="50000"/>
                      </a:schemeClr>
                    </a:solidFill>
                  </a:rPr>
                  <a:t> here is the recommended succession for charts and graphs.</a:t>
                </a:r>
              </a:p>
            </p:txBody>
          </p:sp>
          <p:pic>
            <p:nvPicPr>
              <p:cNvPr id="24" name="Picture 23" descr="Chart, treemap chart&#10;&#10;Description automatically generated">
                <a:extLst>
                  <a:ext uri="{FF2B5EF4-FFF2-40B4-BE49-F238E27FC236}">
                    <a16:creationId xmlns:a16="http://schemas.microsoft.com/office/drawing/2014/main" id="{2739C435-1BC2-48B8-B3C2-DEF880A914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027" y="1670313"/>
                <a:ext cx="4609648" cy="2920784"/>
              </a:xfrm>
              <a:prstGeom prst="rect">
                <a:avLst/>
              </a:prstGeom>
            </p:spPr>
          </p:pic>
        </p:grpSp>
        <p:sp>
          <p:nvSpPr>
            <p:cNvPr id="22" name="TextBox 21">
              <a:extLst>
                <a:ext uri="{FF2B5EF4-FFF2-40B4-BE49-F238E27FC236}">
                  <a16:creationId xmlns:a16="http://schemas.microsoft.com/office/drawing/2014/main" id="{A82B6464-6127-46FB-A9BA-811D2BE5C835}"/>
                </a:ext>
              </a:extLst>
            </p:cNvPr>
            <p:cNvSpPr txBox="1"/>
            <p:nvPr/>
          </p:nvSpPr>
          <p:spPr>
            <a:xfrm>
              <a:off x="2239963" y="2262486"/>
              <a:ext cx="2673956" cy="623505"/>
            </a:xfrm>
            <a:prstGeom prst="rect">
              <a:avLst/>
            </a:prstGeom>
            <a:noFill/>
          </p:spPr>
          <p:txBody>
            <a:bodyPr wrap="square" lIns="0" tIns="0" rIns="0" bIns="0">
              <a:spAutoFit/>
            </a:bodyPr>
            <a:lstStyle/>
            <a:p>
              <a:pPr marL="0" lvl="7" indent="0">
                <a:lnSpc>
                  <a:spcPct val="130000"/>
                </a:lnSpc>
                <a:spcAft>
                  <a:spcPts val="450"/>
                </a:spcAft>
                <a:buNone/>
                <a:tabLst>
                  <a:tab pos="271463" algn="ctr"/>
                </a:tabLst>
              </a:pPr>
              <a:r>
                <a:rPr lang="en-GB" sz="600" dirty="0">
                  <a:solidFill>
                    <a:schemeClr val="bg1"/>
                  </a:solidFill>
                </a:rPr>
                <a:t>Our primary color is the Grapefruit color found in our logo. This is the color we most want associated with our brand and should be the preference whenever choosing a leading color.</a:t>
              </a:r>
            </a:p>
          </p:txBody>
        </p:sp>
      </p:grpSp>
      <p:sp>
        <p:nvSpPr>
          <p:cNvPr id="25" name="TextBox 24">
            <a:extLst>
              <a:ext uri="{FF2B5EF4-FFF2-40B4-BE49-F238E27FC236}">
                <a16:creationId xmlns:a16="http://schemas.microsoft.com/office/drawing/2014/main" id="{137E6CA9-5AE8-4F95-82BC-FF088FE51DD2}"/>
              </a:ext>
            </a:extLst>
          </p:cNvPr>
          <p:cNvSpPr txBox="1"/>
          <p:nvPr userDrawn="1"/>
        </p:nvSpPr>
        <p:spPr>
          <a:xfrm>
            <a:off x="397088" y="1280783"/>
            <a:ext cx="1282884" cy="126958"/>
          </a:xfrm>
          <a:prstGeom prst="rect">
            <a:avLst/>
          </a:prstGeom>
          <a:noFill/>
        </p:spPr>
        <p:txBody>
          <a:bodyPr wrap="square" lIns="0" tIns="0" rIns="0" bIns="0">
            <a:spAutoFit/>
          </a:bodyPr>
          <a:lstStyle/>
          <a:p>
            <a:pPr marL="0" lvl="7">
              <a:spcAft>
                <a:spcPts val="675"/>
              </a:spcAft>
            </a:pPr>
            <a:r>
              <a:rPr lang="en-GB" sz="825" dirty="0">
                <a:latin typeface="+mj-lt"/>
              </a:rPr>
              <a:t>Primary color</a:t>
            </a:r>
          </a:p>
        </p:txBody>
      </p:sp>
      <p:sp>
        <p:nvSpPr>
          <p:cNvPr id="26" name="TextBox 25">
            <a:extLst>
              <a:ext uri="{FF2B5EF4-FFF2-40B4-BE49-F238E27FC236}">
                <a16:creationId xmlns:a16="http://schemas.microsoft.com/office/drawing/2014/main" id="{7F4FE3A0-43FF-4E9C-95A0-9F72F1163943}"/>
              </a:ext>
            </a:extLst>
          </p:cNvPr>
          <p:cNvSpPr txBox="1"/>
          <p:nvPr userDrawn="1"/>
        </p:nvSpPr>
        <p:spPr>
          <a:xfrm>
            <a:off x="399065" y="2548579"/>
            <a:ext cx="1280907" cy="126958"/>
          </a:xfrm>
          <a:prstGeom prst="rect">
            <a:avLst/>
          </a:prstGeom>
          <a:noFill/>
        </p:spPr>
        <p:txBody>
          <a:bodyPr wrap="square" lIns="0" tIns="0" rIns="0" bIns="0">
            <a:spAutoFit/>
          </a:bodyPr>
          <a:lstStyle/>
          <a:p>
            <a:pPr marL="0" lvl="7">
              <a:spcAft>
                <a:spcPts val="675"/>
              </a:spcAft>
            </a:pPr>
            <a:r>
              <a:rPr lang="en-GB" sz="825" dirty="0">
                <a:latin typeface="+mj-lt"/>
              </a:rPr>
              <a:t>Secondary </a:t>
            </a:r>
            <a:r>
              <a:rPr lang="en-GB" sz="825" dirty="0" err="1">
                <a:latin typeface="+mj-lt"/>
              </a:rPr>
              <a:t>colors</a:t>
            </a:r>
            <a:endParaRPr lang="en-GB" sz="825" dirty="0">
              <a:latin typeface="+mj-lt"/>
            </a:endParaRPr>
          </a:p>
        </p:txBody>
      </p:sp>
      <p:sp>
        <p:nvSpPr>
          <p:cNvPr id="27" name="TextBox 26">
            <a:extLst>
              <a:ext uri="{FF2B5EF4-FFF2-40B4-BE49-F238E27FC236}">
                <a16:creationId xmlns:a16="http://schemas.microsoft.com/office/drawing/2014/main" id="{880F1AB4-9CF1-482C-85EE-AAEE406CB061}"/>
              </a:ext>
            </a:extLst>
          </p:cNvPr>
          <p:cNvSpPr txBox="1"/>
          <p:nvPr userDrawn="1"/>
        </p:nvSpPr>
        <p:spPr>
          <a:xfrm>
            <a:off x="3933825" y="1280783"/>
            <a:ext cx="1252305" cy="126958"/>
          </a:xfrm>
          <a:prstGeom prst="rect">
            <a:avLst/>
          </a:prstGeom>
          <a:noFill/>
        </p:spPr>
        <p:txBody>
          <a:bodyPr wrap="square" lIns="0" tIns="0" rIns="0" bIns="0">
            <a:spAutoFit/>
          </a:bodyPr>
          <a:lstStyle/>
          <a:p>
            <a:pPr marL="0" lvl="7">
              <a:spcAft>
                <a:spcPts val="675"/>
              </a:spcAft>
            </a:pPr>
            <a:r>
              <a:rPr lang="en-GB" sz="825" dirty="0">
                <a:latin typeface="+mj-lt"/>
              </a:rPr>
              <a:t>Tints and shades</a:t>
            </a:r>
          </a:p>
        </p:txBody>
      </p:sp>
      <p:sp>
        <p:nvSpPr>
          <p:cNvPr id="28" name="TextBox 27">
            <a:extLst>
              <a:ext uri="{FF2B5EF4-FFF2-40B4-BE49-F238E27FC236}">
                <a16:creationId xmlns:a16="http://schemas.microsoft.com/office/drawing/2014/main" id="{5267F5C1-1B1B-4049-8E1D-E0CFF34749B7}"/>
              </a:ext>
            </a:extLst>
          </p:cNvPr>
          <p:cNvSpPr txBox="1"/>
          <p:nvPr userDrawn="1"/>
        </p:nvSpPr>
        <p:spPr>
          <a:xfrm>
            <a:off x="3933825" y="3444950"/>
            <a:ext cx="2775192" cy="227563"/>
          </a:xfrm>
          <a:prstGeom prst="rect">
            <a:avLst/>
          </a:prstGeom>
          <a:noFill/>
        </p:spPr>
        <p:txBody>
          <a:bodyPr wrap="square" lIns="0" tIns="0" rIns="0" bIns="0">
            <a:spAutoFit/>
          </a:bodyPr>
          <a:lstStyle/>
          <a:p>
            <a:pPr marL="0" lvl="7">
              <a:lnSpc>
                <a:spcPct val="130000"/>
              </a:lnSpc>
              <a:spcAft>
                <a:spcPts val="450"/>
              </a:spcAft>
            </a:pPr>
            <a:r>
              <a:rPr lang="en-GB" sz="600" dirty="0">
                <a:solidFill>
                  <a:schemeClr val="accent5">
                    <a:lumMod val="50000"/>
                  </a:schemeClr>
                </a:solidFill>
              </a:rPr>
              <a:t>To maximise flexibility for charts, graphs and information design we have two lighter tints and two darker shades of each of our primary and secondary </a:t>
            </a:r>
            <a:r>
              <a:rPr lang="en-GB" sz="600" dirty="0" err="1">
                <a:solidFill>
                  <a:schemeClr val="accent5">
                    <a:lumMod val="50000"/>
                  </a:schemeClr>
                </a:solidFill>
              </a:rPr>
              <a:t>colors</a:t>
            </a:r>
            <a:r>
              <a:rPr lang="en-GB" sz="600" dirty="0">
                <a:solidFill>
                  <a:schemeClr val="accent5">
                    <a:lumMod val="50000"/>
                  </a:schemeClr>
                </a:solidFill>
              </a:rPr>
              <a:t>.</a:t>
            </a:r>
          </a:p>
        </p:txBody>
      </p:sp>
      <p:pic>
        <p:nvPicPr>
          <p:cNvPr id="29" name="Picture 28">
            <a:extLst>
              <a:ext uri="{FF2B5EF4-FFF2-40B4-BE49-F238E27FC236}">
                <a16:creationId xmlns:a16="http://schemas.microsoft.com/office/drawing/2014/main" id="{2DF5ED91-4FE1-4951-A397-2296FF2944E1}"/>
              </a:ext>
            </a:extLst>
          </p:cNvPr>
          <p:cNvPicPr>
            <a:picLocks noChangeAspect="1"/>
          </p:cNvPicPr>
          <p:nvPr userDrawn="1"/>
        </p:nvPicPr>
        <p:blipFill>
          <a:blip r:embed="rId3"/>
          <a:stretch>
            <a:fillRect/>
          </a:stretch>
        </p:blipFill>
        <p:spPr>
          <a:xfrm rot="16200000">
            <a:off x="4656589" y="2990728"/>
            <a:ext cx="1234941" cy="2695699"/>
          </a:xfrm>
          <a:prstGeom prst="rect">
            <a:avLst/>
          </a:prstGeom>
        </p:spPr>
      </p:pic>
      <p:sp>
        <p:nvSpPr>
          <p:cNvPr id="30" name="TextBox 29">
            <a:extLst>
              <a:ext uri="{FF2B5EF4-FFF2-40B4-BE49-F238E27FC236}">
                <a16:creationId xmlns:a16="http://schemas.microsoft.com/office/drawing/2014/main" id="{5FAA2576-F949-4A48-8CDA-9957A0EA33AD}"/>
              </a:ext>
            </a:extLst>
          </p:cNvPr>
          <p:cNvSpPr txBox="1"/>
          <p:nvPr userDrawn="1"/>
        </p:nvSpPr>
        <p:spPr>
          <a:xfrm>
            <a:off x="3933825" y="4984285"/>
            <a:ext cx="2775192" cy="107530"/>
          </a:xfrm>
          <a:prstGeom prst="rect">
            <a:avLst/>
          </a:prstGeom>
          <a:noFill/>
        </p:spPr>
        <p:txBody>
          <a:bodyPr wrap="square" lIns="0" tIns="0" rIns="0" bIns="0">
            <a:spAutoFit/>
          </a:bodyPr>
          <a:lstStyle/>
          <a:p>
            <a:pPr marL="0" lvl="7">
              <a:lnSpc>
                <a:spcPct val="130000"/>
              </a:lnSpc>
              <a:spcAft>
                <a:spcPts val="450"/>
              </a:spcAft>
            </a:pPr>
            <a:r>
              <a:rPr lang="en-GB" sz="600" dirty="0"/>
              <a:t>We use cooler </a:t>
            </a:r>
            <a:r>
              <a:rPr lang="en-GB" sz="600" dirty="0" err="1"/>
              <a:t>grays</a:t>
            </a:r>
            <a:r>
              <a:rPr lang="en-GB" sz="600" dirty="0"/>
              <a:t> rather than simple black tones. </a:t>
            </a:r>
          </a:p>
        </p:txBody>
      </p:sp>
      <p:grpSp>
        <p:nvGrpSpPr>
          <p:cNvPr id="31" name="Group 30">
            <a:extLst>
              <a:ext uri="{FF2B5EF4-FFF2-40B4-BE49-F238E27FC236}">
                <a16:creationId xmlns:a16="http://schemas.microsoft.com/office/drawing/2014/main" id="{FABF4BF0-4197-4025-8016-4F9E54B3D6A3}"/>
              </a:ext>
            </a:extLst>
          </p:cNvPr>
          <p:cNvGrpSpPr/>
          <p:nvPr userDrawn="1"/>
        </p:nvGrpSpPr>
        <p:grpSpPr>
          <a:xfrm>
            <a:off x="6757987" y="684598"/>
            <a:ext cx="1981013" cy="763216"/>
            <a:chOff x="9010650" y="912798"/>
            <a:chExt cx="2641350" cy="1017620"/>
          </a:xfrm>
        </p:grpSpPr>
        <p:sp>
          <p:nvSpPr>
            <p:cNvPr id="32" name="TextBox 31">
              <a:extLst>
                <a:ext uri="{FF2B5EF4-FFF2-40B4-BE49-F238E27FC236}">
                  <a16:creationId xmlns:a16="http://schemas.microsoft.com/office/drawing/2014/main" id="{270B54DE-7D0C-480F-A75D-C6DAC3715816}"/>
                </a:ext>
              </a:extLst>
            </p:cNvPr>
            <p:cNvSpPr txBox="1"/>
            <p:nvPr/>
          </p:nvSpPr>
          <p:spPr>
            <a:xfrm>
              <a:off x="9010650" y="912798"/>
              <a:ext cx="1669740" cy="169277"/>
            </a:xfrm>
            <a:prstGeom prst="rect">
              <a:avLst/>
            </a:prstGeom>
            <a:noFill/>
          </p:spPr>
          <p:txBody>
            <a:bodyPr wrap="square" lIns="0" tIns="0" rIns="0" bIns="0">
              <a:spAutoFit/>
            </a:bodyPr>
            <a:lstStyle/>
            <a:p>
              <a:pPr marL="0" lvl="7">
                <a:spcAft>
                  <a:spcPts val="675"/>
                </a:spcAft>
              </a:pPr>
              <a:r>
                <a:rPr lang="en-GB" sz="825" dirty="0">
                  <a:latin typeface="+mj-lt"/>
                </a:rPr>
                <a:t>Color in this template</a:t>
              </a:r>
            </a:p>
          </p:txBody>
        </p:sp>
        <p:sp>
          <p:nvSpPr>
            <p:cNvPr id="33" name="TextBox 32">
              <a:extLst>
                <a:ext uri="{FF2B5EF4-FFF2-40B4-BE49-F238E27FC236}">
                  <a16:creationId xmlns:a16="http://schemas.microsoft.com/office/drawing/2014/main" id="{DCD5DDF4-5A47-4222-88B3-7D7864E2284A}"/>
                </a:ext>
              </a:extLst>
            </p:cNvPr>
            <p:cNvSpPr txBox="1"/>
            <p:nvPr/>
          </p:nvSpPr>
          <p:spPr>
            <a:xfrm>
              <a:off x="9010650" y="1146871"/>
              <a:ext cx="2641350" cy="783547"/>
            </a:xfrm>
            <a:prstGeom prst="rect">
              <a:avLst/>
            </a:prstGeom>
            <a:noFill/>
          </p:spPr>
          <p:txBody>
            <a:bodyPr wrap="square" lIns="0" tIns="0" rIns="0" bIns="0">
              <a:spAutoFit/>
            </a:bodyPr>
            <a:lstStyle/>
            <a:p>
              <a:pPr marL="0" lvl="7">
                <a:lnSpc>
                  <a:spcPct val="130000"/>
                </a:lnSpc>
                <a:spcAft>
                  <a:spcPts val="450"/>
                </a:spcAft>
              </a:pPr>
              <a:r>
                <a:rPr lang="en-GB" sz="600" dirty="0">
                  <a:solidFill>
                    <a:schemeClr val="accent5">
                      <a:lumMod val="50000"/>
                    </a:schemeClr>
                  </a:solidFill>
                </a:rPr>
                <a:t>Our brand palette has been implemented in this template. However Microsoft Office generates its own version of Tints and Shades – see ‘Theme Colors’. The accurate representations of our tints and shades can be seen in ‘Custom Colors’. Please use these. </a:t>
              </a:r>
            </a:p>
          </p:txBody>
        </p:sp>
      </p:grpSp>
      <p:sp>
        <p:nvSpPr>
          <p:cNvPr id="34" name="TextBox 33">
            <a:extLst>
              <a:ext uri="{FF2B5EF4-FFF2-40B4-BE49-F238E27FC236}">
                <a16:creationId xmlns:a16="http://schemas.microsoft.com/office/drawing/2014/main" id="{D7872319-EE3D-4435-97C1-9A1BACD2731A}"/>
              </a:ext>
            </a:extLst>
          </p:cNvPr>
          <p:cNvSpPr txBox="1"/>
          <p:nvPr userDrawn="1"/>
        </p:nvSpPr>
        <p:spPr>
          <a:xfrm>
            <a:off x="8172505" y="3001596"/>
            <a:ext cx="870440" cy="207749"/>
          </a:xfrm>
          <a:prstGeom prst="rect">
            <a:avLst/>
          </a:prstGeom>
          <a:noFill/>
        </p:spPr>
        <p:txBody>
          <a:bodyPr wrap="square" lIns="0" tIns="0" rIns="0" bIns="0">
            <a:spAutoFit/>
          </a:bodyPr>
          <a:lstStyle/>
          <a:p>
            <a:pPr marL="0" lvl="7">
              <a:spcAft>
                <a:spcPts val="675"/>
              </a:spcAft>
            </a:pPr>
            <a:r>
              <a:rPr lang="en-GB" sz="675" dirty="0">
                <a:latin typeface="+mj-lt"/>
              </a:rPr>
              <a:t>Accurate </a:t>
            </a:r>
            <a:br>
              <a:rPr lang="en-GB" sz="675" dirty="0">
                <a:latin typeface="+mj-lt"/>
              </a:rPr>
            </a:br>
            <a:r>
              <a:rPr lang="en-GB" sz="675" dirty="0">
                <a:latin typeface="+mj-lt"/>
              </a:rPr>
              <a:t>Tints and Shades</a:t>
            </a:r>
          </a:p>
        </p:txBody>
      </p:sp>
      <p:grpSp>
        <p:nvGrpSpPr>
          <p:cNvPr id="35" name="Group 34">
            <a:extLst>
              <a:ext uri="{FF2B5EF4-FFF2-40B4-BE49-F238E27FC236}">
                <a16:creationId xmlns:a16="http://schemas.microsoft.com/office/drawing/2014/main" id="{0FFDE7EF-C38B-455E-A987-C6DDAC27AD23}"/>
              </a:ext>
            </a:extLst>
          </p:cNvPr>
          <p:cNvGrpSpPr/>
          <p:nvPr userDrawn="1"/>
        </p:nvGrpSpPr>
        <p:grpSpPr>
          <a:xfrm>
            <a:off x="6755892" y="1627568"/>
            <a:ext cx="1242857" cy="2700000"/>
            <a:chOff x="9455956" y="2197272"/>
            <a:chExt cx="1657143" cy="3600000"/>
          </a:xfrm>
        </p:grpSpPr>
        <p:pic>
          <p:nvPicPr>
            <p:cNvPr id="36" name="Picture 35">
              <a:extLst>
                <a:ext uri="{FF2B5EF4-FFF2-40B4-BE49-F238E27FC236}">
                  <a16:creationId xmlns:a16="http://schemas.microsoft.com/office/drawing/2014/main" id="{4C3E0F6F-C151-4FA0-937D-B2F79F991C1E}"/>
                </a:ext>
              </a:extLst>
            </p:cNvPr>
            <p:cNvPicPr>
              <a:picLocks noChangeAspect="1"/>
            </p:cNvPicPr>
            <p:nvPr/>
          </p:nvPicPr>
          <p:blipFill>
            <a:blip r:embed="rId4"/>
            <a:stretch>
              <a:fillRect/>
            </a:stretch>
          </p:blipFill>
          <p:spPr>
            <a:xfrm>
              <a:off x="9455956" y="2197272"/>
              <a:ext cx="1657143" cy="3600000"/>
            </a:xfrm>
            <a:prstGeom prst="rect">
              <a:avLst/>
            </a:prstGeom>
          </p:spPr>
        </p:pic>
        <p:sp>
          <p:nvSpPr>
            <p:cNvPr id="37" name="Rectangle 36">
              <a:extLst>
                <a:ext uri="{FF2B5EF4-FFF2-40B4-BE49-F238E27FC236}">
                  <a16:creationId xmlns:a16="http://schemas.microsoft.com/office/drawing/2014/main" id="{0872A292-8B52-4964-9112-56CBAD3E45AE}"/>
                </a:ext>
              </a:extLst>
            </p:cNvPr>
            <p:cNvSpPr/>
            <p:nvPr/>
          </p:nvSpPr>
          <p:spPr>
            <a:xfrm>
              <a:off x="9455957" y="2484424"/>
              <a:ext cx="1657142" cy="169004"/>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sz="1347" dirty="0" err="1"/>
            </a:p>
          </p:txBody>
        </p:sp>
        <p:cxnSp>
          <p:nvCxnSpPr>
            <p:cNvPr id="38" name="Straight Connector 37">
              <a:extLst>
                <a:ext uri="{FF2B5EF4-FFF2-40B4-BE49-F238E27FC236}">
                  <a16:creationId xmlns:a16="http://schemas.microsoft.com/office/drawing/2014/main" id="{DF57F15C-BBDF-4EA6-9E8B-FBAEECDCE7E6}"/>
                </a:ext>
              </a:extLst>
            </p:cNvPr>
            <p:cNvCxnSpPr>
              <a:cxnSpLocks/>
            </p:cNvCxnSpPr>
            <p:nvPr/>
          </p:nvCxnSpPr>
          <p:spPr>
            <a:xfrm>
              <a:off x="9514740" y="2788164"/>
              <a:ext cx="1535707" cy="553373"/>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8F876CC-D38D-43D7-87DA-A66148030559}"/>
                </a:ext>
              </a:extLst>
            </p:cNvPr>
            <p:cNvCxnSpPr>
              <a:cxnSpLocks/>
            </p:cNvCxnSpPr>
            <p:nvPr/>
          </p:nvCxnSpPr>
          <p:spPr>
            <a:xfrm flipV="1">
              <a:off x="9549194" y="2792261"/>
              <a:ext cx="1508077" cy="54927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539F8AEB-0655-4C5E-AF37-1B07DE08DF31}"/>
                </a:ext>
              </a:extLst>
            </p:cNvPr>
            <p:cNvCxnSpPr>
              <a:cxnSpLocks/>
            </p:cNvCxnSpPr>
            <p:nvPr/>
          </p:nvCxnSpPr>
          <p:spPr>
            <a:xfrm>
              <a:off x="9490182" y="4995714"/>
              <a:ext cx="1567089" cy="12749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905C374D-00E0-4A0F-9CD2-4DA618DC7539}"/>
                </a:ext>
              </a:extLst>
            </p:cNvPr>
            <p:cNvCxnSpPr>
              <a:cxnSpLocks/>
            </p:cNvCxnSpPr>
            <p:nvPr/>
          </p:nvCxnSpPr>
          <p:spPr>
            <a:xfrm flipV="1">
              <a:off x="9487608" y="4986735"/>
              <a:ext cx="1569663" cy="12568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6F7074EF-171A-4D9B-B068-952C5587CDF9}"/>
                </a:ext>
              </a:extLst>
            </p:cNvPr>
            <p:cNvSpPr/>
            <p:nvPr/>
          </p:nvSpPr>
          <p:spPr>
            <a:xfrm>
              <a:off x="9455957" y="3745005"/>
              <a:ext cx="1657142" cy="917429"/>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sz="1347" dirty="0" err="1"/>
            </a:p>
          </p:txBody>
        </p:sp>
      </p:grpSp>
      <p:sp>
        <p:nvSpPr>
          <p:cNvPr id="43" name="TextBox 42">
            <a:extLst>
              <a:ext uri="{FF2B5EF4-FFF2-40B4-BE49-F238E27FC236}">
                <a16:creationId xmlns:a16="http://schemas.microsoft.com/office/drawing/2014/main" id="{9428F3F4-9158-47EC-B4E2-202606F07D20}"/>
              </a:ext>
            </a:extLst>
          </p:cNvPr>
          <p:cNvSpPr txBox="1"/>
          <p:nvPr userDrawn="1"/>
        </p:nvSpPr>
        <p:spPr>
          <a:xfrm>
            <a:off x="8172505" y="1783673"/>
            <a:ext cx="672353" cy="207749"/>
          </a:xfrm>
          <a:prstGeom prst="rect">
            <a:avLst/>
          </a:prstGeom>
          <a:noFill/>
        </p:spPr>
        <p:txBody>
          <a:bodyPr wrap="square" lIns="0" tIns="0" rIns="0" bIns="0">
            <a:spAutoFit/>
          </a:bodyPr>
          <a:lstStyle/>
          <a:p>
            <a:pPr marL="0" lvl="7">
              <a:spcAft>
                <a:spcPts val="675"/>
              </a:spcAft>
            </a:pPr>
            <a:r>
              <a:rPr lang="en-GB" sz="675" dirty="0">
                <a:latin typeface="+mj-lt"/>
              </a:rPr>
              <a:t>Accurate Color Palette</a:t>
            </a:r>
          </a:p>
        </p:txBody>
      </p:sp>
      <p:sp>
        <p:nvSpPr>
          <p:cNvPr id="44" name="Right Brace 43">
            <a:extLst>
              <a:ext uri="{FF2B5EF4-FFF2-40B4-BE49-F238E27FC236}">
                <a16:creationId xmlns:a16="http://schemas.microsoft.com/office/drawing/2014/main" id="{D289287E-F308-48CE-9ACD-5704CE1DD5FC}"/>
              </a:ext>
            </a:extLst>
          </p:cNvPr>
          <p:cNvSpPr/>
          <p:nvPr userDrawn="1"/>
        </p:nvSpPr>
        <p:spPr>
          <a:xfrm>
            <a:off x="8047411" y="2788368"/>
            <a:ext cx="76432" cy="688072"/>
          </a:xfrm>
          <a:prstGeom prst="rightBrace">
            <a:avLst/>
          </a:prstGeom>
          <a:ln w="63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050" dirty="0"/>
          </a:p>
        </p:txBody>
      </p:sp>
      <p:sp>
        <p:nvSpPr>
          <p:cNvPr id="45" name="Right Brace 44">
            <a:extLst>
              <a:ext uri="{FF2B5EF4-FFF2-40B4-BE49-F238E27FC236}">
                <a16:creationId xmlns:a16="http://schemas.microsoft.com/office/drawing/2014/main" id="{F79DB01F-A6C0-4A6A-AB9C-90056332F177}"/>
              </a:ext>
            </a:extLst>
          </p:cNvPr>
          <p:cNvSpPr/>
          <p:nvPr userDrawn="1"/>
        </p:nvSpPr>
        <p:spPr>
          <a:xfrm>
            <a:off x="8047411" y="1824394"/>
            <a:ext cx="76432" cy="161494"/>
          </a:xfrm>
          <a:prstGeom prst="rightBrace">
            <a:avLst/>
          </a:prstGeom>
          <a:ln w="63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050" dirty="0"/>
          </a:p>
        </p:txBody>
      </p:sp>
      <p:sp>
        <p:nvSpPr>
          <p:cNvPr id="46" name="TextBox 45">
            <a:extLst>
              <a:ext uri="{FF2B5EF4-FFF2-40B4-BE49-F238E27FC236}">
                <a16:creationId xmlns:a16="http://schemas.microsoft.com/office/drawing/2014/main" id="{6B69AB81-24F4-4CC4-B25A-547E13BA755E}"/>
              </a:ext>
            </a:extLst>
          </p:cNvPr>
          <p:cNvSpPr txBox="1"/>
          <p:nvPr userDrawn="1"/>
        </p:nvSpPr>
        <p:spPr>
          <a:xfrm>
            <a:off x="8172505" y="3714861"/>
            <a:ext cx="672353" cy="103875"/>
          </a:xfrm>
          <a:prstGeom prst="rect">
            <a:avLst/>
          </a:prstGeom>
          <a:noFill/>
        </p:spPr>
        <p:txBody>
          <a:bodyPr wrap="square" lIns="0" tIns="0" rIns="0" bIns="0">
            <a:spAutoFit/>
          </a:bodyPr>
          <a:lstStyle/>
          <a:p>
            <a:pPr marL="0" lvl="7">
              <a:spcAft>
                <a:spcPts val="675"/>
              </a:spcAft>
            </a:pPr>
            <a:r>
              <a:rPr lang="en-GB" sz="675" dirty="0">
                <a:latin typeface="+mj-lt"/>
              </a:rPr>
              <a:t>Do not use</a:t>
            </a:r>
          </a:p>
        </p:txBody>
      </p:sp>
      <p:sp>
        <p:nvSpPr>
          <p:cNvPr id="47" name="Right Brace 46">
            <a:extLst>
              <a:ext uri="{FF2B5EF4-FFF2-40B4-BE49-F238E27FC236}">
                <a16:creationId xmlns:a16="http://schemas.microsoft.com/office/drawing/2014/main" id="{75DA57BE-8E9D-4EFC-82B5-A12198AB40AC}"/>
              </a:ext>
            </a:extLst>
          </p:cNvPr>
          <p:cNvSpPr/>
          <p:nvPr userDrawn="1"/>
        </p:nvSpPr>
        <p:spPr>
          <a:xfrm>
            <a:off x="8047411" y="3686050"/>
            <a:ext cx="76432" cy="161494"/>
          </a:xfrm>
          <a:prstGeom prst="rightBrace">
            <a:avLst/>
          </a:prstGeom>
          <a:ln w="63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050" dirty="0"/>
          </a:p>
        </p:txBody>
      </p:sp>
      <p:grpSp>
        <p:nvGrpSpPr>
          <p:cNvPr id="48" name="Group 47">
            <a:extLst>
              <a:ext uri="{FF2B5EF4-FFF2-40B4-BE49-F238E27FC236}">
                <a16:creationId xmlns:a16="http://schemas.microsoft.com/office/drawing/2014/main" id="{E46DC891-350E-4C6D-BC75-E152BDF60806}"/>
              </a:ext>
            </a:extLst>
          </p:cNvPr>
          <p:cNvGrpSpPr/>
          <p:nvPr userDrawn="1"/>
        </p:nvGrpSpPr>
        <p:grpSpPr>
          <a:xfrm>
            <a:off x="3828247" y="1388011"/>
            <a:ext cx="2826248" cy="2034899"/>
            <a:chOff x="5104328" y="1850682"/>
            <a:chExt cx="3768331" cy="2713198"/>
          </a:xfrm>
        </p:grpSpPr>
        <p:pic>
          <p:nvPicPr>
            <p:cNvPr id="49" name="Picture 48" descr="A picture containing table&#10;&#10;Description automatically generated">
              <a:extLst>
                <a:ext uri="{FF2B5EF4-FFF2-40B4-BE49-F238E27FC236}">
                  <a16:creationId xmlns:a16="http://schemas.microsoft.com/office/drawing/2014/main" id="{F8587D87-967B-49FC-A898-81C08BE34E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04328" y="1850682"/>
              <a:ext cx="3768331" cy="2713198"/>
            </a:xfrm>
            <a:prstGeom prst="rect">
              <a:avLst/>
            </a:prstGeom>
          </p:spPr>
        </p:pic>
        <p:sp>
          <p:nvSpPr>
            <p:cNvPr id="50" name="Rectangle 49">
              <a:extLst>
                <a:ext uri="{FF2B5EF4-FFF2-40B4-BE49-F238E27FC236}">
                  <a16:creationId xmlns:a16="http://schemas.microsoft.com/office/drawing/2014/main" id="{58F87445-560E-4A16-935D-28558C225404}"/>
                </a:ext>
              </a:extLst>
            </p:cNvPr>
            <p:cNvSpPr/>
            <p:nvPr/>
          </p:nvSpPr>
          <p:spPr>
            <a:xfrm>
              <a:off x="5266784" y="2469539"/>
              <a:ext cx="3594265" cy="1740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tabLst>
                  <a:tab pos="1281113" algn="ctr"/>
                  <a:tab pos="2283619" algn="ctr"/>
                </a:tabLst>
              </a:pPr>
              <a:r>
                <a:rPr lang="en-GB" sz="675" dirty="0">
                  <a:solidFill>
                    <a:schemeClr val="tx1"/>
                  </a:solidFill>
                  <a:latin typeface="+mj-lt"/>
                </a:rPr>
                <a:t>Lighter Tints	Core Color	Darker Shades</a:t>
              </a:r>
            </a:p>
          </p:txBody>
        </p:sp>
      </p:grpSp>
      <p:sp>
        <p:nvSpPr>
          <p:cNvPr id="2" name="TextBox 1">
            <a:extLst>
              <a:ext uri="{FF2B5EF4-FFF2-40B4-BE49-F238E27FC236}">
                <a16:creationId xmlns:a16="http://schemas.microsoft.com/office/drawing/2014/main" id="{3DD012F3-7163-484E-8558-538D044E809A}"/>
              </a:ext>
            </a:extLst>
          </p:cNvPr>
          <p:cNvSpPr txBox="1"/>
          <p:nvPr userDrawn="1"/>
        </p:nvSpPr>
        <p:spPr>
          <a:xfrm>
            <a:off x="406219" y="4606730"/>
            <a:ext cx="3024000" cy="92333"/>
          </a:xfrm>
          <a:prstGeom prst="rect">
            <a:avLst/>
          </a:prstGeom>
          <a:noFill/>
        </p:spPr>
        <p:txBody>
          <a:bodyPr wrap="square" lIns="0" tIns="0" rIns="0" bIns="0" rtlCol="0">
            <a:spAutoFit/>
          </a:bodyPr>
          <a:lstStyle/>
          <a:p>
            <a:r>
              <a:rPr lang="en-GB" sz="600" b="0" kern="1200" dirty="0">
                <a:solidFill>
                  <a:schemeClr val="accent5">
                    <a:lumMod val="50000"/>
                  </a:schemeClr>
                </a:solidFill>
                <a:latin typeface="+mn-lt"/>
                <a:ea typeface="+mn-ea"/>
                <a:cs typeface="+mn-cs"/>
              </a:rPr>
              <a:t>For more information on our brand please refer to our complete Brand Guidelines</a:t>
            </a:r>
          </a:p>
        </p:txBody>
      </p:sp>
      <p:sp>
        <p:nvSpPr>
          <p:cNvPr id="4" name="Footer Placeholder 3">
            <a:extLst>
              <a:ext uri="{FF2B5EF4-FFF2-40B4-BE49-F238E27FC236}">
                <a16:creationId xmlns:a16="http://schemas.microsoft.com/office/drawing/2014/main" id="{D1C43C8F-3F34-425E-B05A-16095DB81D55}"/>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DADB6566-E23B-4B72-9B78-326DE33072E9}"/>
              </a:ext>
            </a:extLst>
          </p:cNvPr>
          <p:cNvSpPr>
            <a:spLocks noGrp="1"/>
          </p:cNvSpPr>
          <p:nvPr>
            <p:ph type="sldNum" sz="quarter" idx="12"/>
          </p:nvPr>
        </p:nvSpPr>
        <p:spPr/>
        <p:txBody>
          <a:bodyPr/>
          <a:lstStyle/>
          <a:p>
            <a:fld id="{23AA811B-2EBD-4900-905E-5BE206449611}" type="slidenum">
              <a:rPr lang="en-GB" smtClean="0"/>
              <a:pPr/>
              <a:t>‹#›</a:t>
            </a:fld>
            <a:endParaRPr lang="en-GB" dirty="0"/>
          </a:p>
        </p:txBody>
      </p:sp>
      <p:sp>
        <p:nvSpPr>
          <p:cNvPr id="51" name="TextBox 50">
            <a:extLst>
              <a:ext uri="{FF2B5EF4-FFF2-40B4-BE49-F238E27FC236}">
                <a16:creationId xmlns:a16="http://schemas.microsoft.com/office/drawing/2014/main" id="{55BE905A-B223-4D7E-97C8-075BAD6290CC}"/>
              </a:ext>
            </a:extLst>
          </p:cNvPr>
          <p:cNvSpPr txBox="1"/>
          <p:nvPr userDrawn="1"/>
        </p:nvSpPr>
        <p:spPr>
          <a:xfrm>
            <a:off x="404813" y="0"/>
            <a:ext cx="8334375" cy="212929"/>
          </a:xfrm>
          <a:prstGeom prst="rect">
            <a:avLst/>
          </a:prstGeom>
          <a:solidFill>
            <a:srgbClr val="000000"/>
          </a:solidFill>
        </p:spPr>
        <p:txBody>
          <a:bodyPr wrap="square" lIns="54000" tIns="54000" rIns="54000" bIns="54000" rtlCol="0">
            <a:spAutoFit/>
          </a:bodyPr>
          <a:lstStyle/>
          <a:p>
            <a:pPr algn="ctr"/>
            <a:r>
              <a:rPr lang="en-GB" sz="675" b="1" dirty="0">
                <a:solidFill>
                  <a:schemeClr val="bg1"/>
                </a:solidFill>
              </a:rPr>
              <a:t>Make sure you delete this slide from your presentation before sharing final document or saving as a PDF. Content simply for guidance.</a:t>
            </a:r>
            <a:endParaRPr lang="en-GB" sz="675" dirty="0">
              <a:solidFill>
                <a:schemeClr val="bg1"/>
              </a:solidFill>
            </a:endParaRPr>
          </a:p>
        </p:txBody>
      </p:sp>
    </p:spTree>
    <p:extLst>
      <p:ext uri="{BB962C8B-B14F-4D97-AF65-F5344CB8AC3E}">
        <p14:creationId xmlns:p14="http://schemas.microsoft.com/office/powerpoint/2010/main" val="104401746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ips &amp; Tricks">
    <p:spTree>
      <p:nvGrpSpPr>
        <p:cNvPr id="1" name=""/>
        <p:cNvGrpSpPr/>
        <p:nvPr/>
      </p:nvGrpSpPr>
      <p:grpSpPr>
        <a:xfrm>
          <a:off x="0" y="0"/>
          <a:ext cx="0" cy="0"/>
          <a:chOff x="0" y="0"/>
          <a:chExt cx="0" cy="0"/>
        </a:xfrm>
      </p:grpSpPr>
      <p:sp>
        <p:nvSpPr>
          <p:cNvPr id="88" name="Date Placeholder 1">
            <a:extLst>
              <a:ext uri="{FF2B5EF4-FFF2-40B4-BE49-F238E27FC236}">
                <a16:creationId xmlns:a16="http://schemas.microsoft.com/office/drawing/2014/main" id="{1A014993-857D-3144-856B-A6DEA92E298E}"/>
              </a:ext>
            </a:extLst>
          </p:cNvPr>
          <p:cNvSpPr>
            <a:spLocks noGrp="1"/>
          </p:cNvSpPr>
          <p:nvPr>
            <p:ph type="dt" sz="half" idx="24"/>
          </p:nvPr>
        </p:nvSpPr>
        <p:spPr>
          <a:xfrm>
            <a:off x="9144900" y="5143500"/>
            <a:ext cx="0" cy="0"/>
          </a:xfrm>
        </p:spPr>
        <p:txBody>
          <a:bodyPr/>
          <a:lstStyle/>
          <a:p>
            <a:fld id="{46B972A7-32C3-4CC2-BA01-C0EB8954BFFA}" type="datetime4">
              <a:rPr lang="en-GB" smtClean="0"/>
              <a:t>02 January 2023</a:t>
            </a:fld>
            <a:endParaRPr lang="en-GB" dirty="0"/>
          </a:p>
        </p:txBody>
      </p:sp>
      <p:sp>
        <p:nvSpPr>
          <p:cNvPr id="93" name="Text Box 2">
            <a:extLst>
              <a:ext uri="{FF2B5EF4-FFF2-40B4-BE49-F238E27FC236}">
                <a16:creationId xmlns:a16="http://schemas.microsoft.com/office/drawing/2014/main" id="{EB226752-1639-2A4A-9E88-CE2285E4E9BA}"/>
              </a:ext>
            </a:extLst>
          </p:cNvPr>
          <p:cNvSpPr txBox="1">
            <a:spLocks noChangeArrowheads="1"/>
          </p:cNvSpPr>
          <p:nvPr userDrawn="1"/>
        </p:nvSpPr>
        <p:spPr bwMode="auto">
          <a:xfrm>
            <a:off x="1117615" y="1452367"/>
            <a:ext cx="1892564" cy="3000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08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eaLnBrk="1" hangingPunct="1">
              <a:spcAft>
                <a:spcPts val="450"/>
              </a:spcAft>
              <a:defRPr/>
            </a:pPr>
            <a:r>
              <a:rPr lang="en-GB" sz="1200" b="1" dirty="0">
                <a:latin typeface="Arial Black" panose="020B0604020202020204" pitchFamily="34" charset="0"/>
                <a:cs typeface="Arial Black" panose="020B0604020202020204" pitchFamily="34" charset="0"/>
              </a:rPr>
              <a:t>Slides and layouts</a:t>
            </a:r>
          </a:p>
          <a:p>
            <a:pPr lvl="0" eaLnBrk="1" hangingPunct="1">
              <a:spcAft>
                <a:spcPts val="450"/>
              </a:spcAft>
              <a:defRPr/>
            </a:pPr>
            <a:r>
              <a:rPr lang="en-GB" altLang="da-DK" sz="675" noProof="1">
                <a:cs typeface="Arial" panose="020B0604020202020204" pitchFamily="34" charset="0"/>
              </a:rPr>
              <a:t>Click on </a:t>
            </a:r>
            <a:r>
              <a:rPr lang="en-GB" altLang="da-DK" sz="675" b="1" noProof="1">
                <a:cs typeface="Arial" panose="020B0604020202020204" pitchFamily="34" charset="0"/>
              </a:rPr>
              <a:t>New Slide </a:t>
            </a:r>
            <a:r>
              <a:rPr lang="en-GB" altLang="da-DK" sz="675" noProof="1">
                <a:cs typeface="Arial" panose="020B0604020202020204" pitchFamily="34" charset="0"/>
              </a:rPr>
              <a:t>in the </a:t>
            </a:r>
            <a:r>
              <a:rPr lang="en-GB" altLang="da-DK" sz="675" b="1" noProof="1">
                <a:cs typeface="Arial" panose="020B0604020202020204" pitchFamily="34" charset="0"/>
              </a:rPr>
              <a:t>Home</a:t>
            </a:r>
            <a:r>
              <a:rPr lang="en-GB" altLang="da-DK" sz="675" noProof="1">
                <a:cs typeface="Arial" panose="020B0604020202020204" pitchFamily="34" charset="0"/>
              </a:rPr>
              <a:t> </a:t>
            </a:r>
            <a:br>
              <a:rPr lang="en-GB" altLang="da-DK" sz="675" noProof="1">
                <a:cs typeface="Arial" panose="020B0604020202020204" pitchFamily="34" charset="0"/>
              </a:rPr>
            </a:br>
            <a:r>
              <a:rPr lang="en-GB" altLang="da-DK" sz="675" noProof="1">
                <a:cs typeface="Arial" panose="020B0604020202020204" pitchFamily="34" charset="0"/>
              </a:rPr>
              <a:t>tab to insert a new slide</a:t>
            </a:r>
            <a:br>
              <a:rPr lang="en-GB" altLang="da-DK" sz="675" noProof="1">
                <a:cs typeface="Arial" panose="020B0604020202020204" pitchFamily="34" charset="0"/>
              </a:rPr>
            </a:br>
            <a:br>
              <a:rPr lang="en-GB" altLang="da-DK" sz="675" noProof="1">
                <a:cs typeface="Arial" panose="020B0604020202020204" pitchFamily="34" charset="0"/>
              </a:rPr>
            </a:br>
            <a:r>
              <a:rPr lang="en-GB" altLang="da-DK" sz="675" b="1" noProof="1">
                <a:cs typeface="Arial" panose="020B0604020202020204" pitchFamily="34" charset="0"/>
              </a:rPr>
              <a:t>Change layout</a:t>
            </a:r>
            <a:endParaRPr lang="en-GB" altLang="da-DK" sz="675" noProof="1">
              <a:cs typeface="Arial" panose="020B0604020202020204" pitchFamily="34" charset="0"/>
            </a:endParaRPr>
          </a:p>
          <a:p>
            <a:pPr>
              <a:spcAft>
                <a:spcPts val="450"/>
              </a:spcAft>
            </a:pPr>
            <a:r>
              <a:rPr lang="en-GB" sz="675" dirty="0">
                <a:solidFill>
                  <a:srgbClr val="000000"/>
                </a:solidFill>
                <a:ea typeface="Arial" panose="020B0604020202020204" pitchFamily="34" charset="0"/>
              </a:rPr>
              <a:t>Click on the arrow next to </a:t>
            </a:r>
            <a:r>
              <a:rPr lang="en-GB" sz="675" b="1" dirty="0">
                <a:solidFill>
                  <a:srgbClr val="000000"/>
                </a:solidFill>
                <a:ea typeface="Arial" panose="020B0604020202020204" pitchFamily="34" charset="0"/>
              </a:rPr>
              <a:t>Layout</a:t>
            </a:r>
            <a:br>
              <a:rPr lang="en-GB" sz="675" b="1" dirty="0">
                <a:solidFill>
                  <a:srgbClr val="000000"/>
                </a:solidFill>
                <a:ea typeface="Arial" panose="020B0604020202020204" pitchFamily="34" charset="0"/>
              </a:rPr>
            </a:br>
            <a:r>
              <a:rPr lang="en-GB" sz="675" dirty="0">
                <a:solidFill>
                  <a:srgbClr val="000000"/>
                </a:solidFill>
                <a:ea typeface="Arial" panose="020B0604020202020204" pitchFamily="34" charset="0"/>
              </a:rPr>
              <a:t>to view a dropdown menu of </a:t>
            </a:r>
            <a:br>
              <a:rPr lang="en-GB" sz="675" dirty="0">
                <a:solidFill>
                  <a:srgbClr val="000000"/>
                </a:solidFill>
                <a:ea typeface="Arial" panose="020B0604020202020204" pitchFamily="34" charset="0"/>
              </a:rPr>
            </a:br>
            <a:r>
              <a:rPr lang="en-GB" sz="675" dirty="0">
                <a:solidFill>
                  <a:srgbClr val="000000"/>
                </a:solidFill>
                <a:ea typeface="Arial" panose="020B0604020202020204" pitchFamily="34" charset="0"/>
              </a:rPr>
              <a:t>possible slide layouts</a:t>
            </a:r>
            <a:endParaRPr lang="en-GB" sz="675" dirty="0">
              <a:ea typeface="Arial" panose="020B0604020202020204" pitchFamily="34" charset="0"/>
            </a:endParaRPr>
          </a:p>
          <a:p>
            <a:pPr marL="0" marR="0" lvl="0" indent="0" algn="l" defTabSz="685800" rtl="0" eaLnBrk="1" fontAlgn="auto" latinLnBrk="0" hangingPunct="1">
              <a:lnSpc>
                <a:spcPct val="100000"/>
              </a:lnSpc>
              <a:spcBef>
                <a:spcPts val="0"/>
              </a:spcBef>
              <a:spcAft>
                <a:spcPts val="450"/>
              </a:spcAft>
              <a:buClrTx/>
              <a:buSzTx/>
              <a:buFontTx/>
              <a:buNone/>
              <a:tabLst/>
              <a:defRPr/>
            </a:pPr>
            <a:endParaRPr lang="en-GB" sz="1200" dirty="0">
              <a:latin typeface="+mn-lt"/>
              <a:cs typeface="Arial" panose="020B0604020202020204" pitchFamily="34" charset="0"/>
            </a:endParaRPr>
          </a:p>
          <a:p>
            <a:pPr marL="0" marR="0" lvl="0" indent="0" algn="l" defTabSz="685800" rtl="0" eaLnBrk="1" fontAlgn="auto" latinLnBrk="0" hangingPunct="1">
              <a:lnSpc>
                <a:spcPct val="100000"/>
              </a:lnSpc>
              <a:spcBef>
                <a:spcPts val="0"/>
              </a:spcBef>
              <a:spcAft>
                <a:spcPts val="450"/>
              </a:spcAft>
              <a:buClrTx/>
              <a:buSzTx/>
              <a:buFontTx/>
              <a:buNone/>
              <a:tabLst/>
              <a:defRPr/>
            </a:pPr>
            <a:r>
              <a:rPr lang="en-GB" sz="1200" dirty="0">
                <a:latin typeface="+mj-lt"/>
                <a:cs typeface="Arial" panose="020B0604020202020204" pitchFamily="34" charset="0"/>
              </a:rPr>
              <a:t>Text styles</a:t>
            </a:r>
            <a:endParaRPr lang="en-GB" altLang="da-DK" sz="1200" b="0" noProof="1">
              <a:solidFill>
                <a:schemeClr val="tx1"/>
              </a:solidFill>
              <a:latin typeface="+mj-lt"/>
              <a:cs typeface="Arial" panose="020B0604020202020204" pitchFamily="34" charset="0"/>
            </a:endParaRPr>
          </a:p>
          <a:p>
            <a:pPr eaLnBrk="1" hangingPunct="1">
              <a:spcAft>
                <a:spcPts val="450"/>
              </a:spcAft>
              <a:defRPr/>
            </a:pPr>
            <a:r>
              <a:rPr lang="en-GB" altLang="da-DK" sz="675" b="0" noProof="1">
                <a:solidFill>
                  <a:schemeClr val="tx1"/>
                </a:solidFill>
                <a:latin typeface="+mn-lt"/>
                <a:cs typeface="Arial" panose="020B0604020202020204" pitchFamily="34" charset="0"/>
              </a:rPr>
              <a:t>Use the </a:t>
            </a:r>
            <a:r>
              <a:rPr lang="en-GB" altLang="da-DK" sz="675" b="1" noProof="1">
                <a:solidFill>
                  <a:schemeClr val="tx1"/>
                </a:solidFill>
                <a:latin typeface="+mn-lt"/>
                <a:cs typeface="Arial" panose="020B0604020202020204" pitchFamily="34" charset="0"/>
              </a:rPr>
              <a:t>TAB</a:t>
            </a:r>
            <a:r>
              <a:rPr lang="en-GB" altLang="da-DK" sz="675" b="0" noProof="1">
                <a:solidFill>
                  <a:schemeClr val="tx1"/>
                </a:solidFill>
                <a:latin typeface="+mn-lt"/>
                <a:cs typeface="Arial" panose="020B0604020202020204" pitchFamily="34" charset="0"/>
              </a:rPr>
              <a:t>-key</a:t>
            </a:r>
            <a:r>
              <a:rPr lang="en-GB" altLang="da-DK" sz="675" b="0" baseline="0" noProof="1">
                <a:solidFill>
                  <a:schemeClr val="tx1"/>
                </a:solidFill>
                <a:latin typeface="+mn-lt"/>
                <a:cs typeface="Arial" panose="020B0604020202020204" pitchFamily="34" charset="0"/>
              </a:rPr>
              <a:t> to jump through </a:t>
            </a:r>
            <a:br>
              <a:rPr lang="en-GB" altLang="da-DK" sz="675" b="0" baseline="0" noProof="1">
                <a:solidFill>
                  <a:schemeClr val="tx1"/>
                </a:solidFill>
                <a:latin typeface="+mn-lt"/>
                <a:cs typeface="Arial" panose="020B0604020202020204" pitchFamily="34" charset="0"/>
              </a:rPr>
            </a:br>
            <a:r>
              <a:rPr lang="en-GB" altLang="da-DK" sz="675" b="0" baseline="0" noProof="1">
                <a:solidFill>
                  <a:schemeClr val="tx1"/>
                </a:solidFill>
                <a:latin typeface="+mn-lt"/>
                <a:cs typeface="Arial" panose="020B0604020202020204" pitchFamily="34" charset="0"/>
              </a:rPr>
              <a:t>levels. Click </a:t>
            </a:r>
            <a:r>
              <a:rPr lang="en-GB" altLang="da-DK" sz="675" b="1" baseline="0" noProof="1">
                <a:solidFill>
                  <a:schemeClr val="tx1"/>
                </a:solidFill>
                <a:latin typeface="+mn-lt"/>
                <a:cs typeface="Arial" panose="020B0604020202020204" pitchFamily="34" charset="0"/>
              </a:rPr>
              <a:t>ENTER</a:t>
            </a:r>
            <a:r>
              <a:rPr lang="en-GB" altLang="da-DK" sz="675" b="0" baseline="0" noProof="1">
                <a:solidFill>
                  <a:schemeClr val="tx1"/>
                </a:solidFill>
                <a:latin typeface="+mn-lt"/>
                <a:cs typeface="Arial" panose="020B0604020202020204" pitchFamily="34" charset="0"/>
              </a:rPr>
              <a:t>, then </a:t>
            </a:r>
            <a:r>
              <a:rPr lang="en-GB" altLang="da-DK" sz="675" b="1" baseline="0" noProof="1">
                <a:solidFill>
                  <a:schemeClr val="tx1"/>
                </a:solidFill>
                <a:latin typeface="+mn-lt"/>
                <a:cs typeface="Arial" panose="020B0604020202020204" pitchFamily="34" charset="0"/>
              </a:rPr>
              <a:t>TAB</a:t>
            </a:r>
            <a:r>
              <a:rPr lang="en-GB" altLang="da-DK" sz="675" b="0" baseline="0" noProof="1">
                <a:solidFill>
                  <a:schemeClr val="tx1"/>
                </a:solidFill>
                <a:latin typeface="+mn-lt"/>
                <a:cs typeface="Arial" panose="020B0604020202020204" pitchFamily="34" charset="0"/>
              </a:rPr>
              <a:t> to switch from one level to the next level</a:t>
            </a:r>
          </a:p>
          <a:p>
            <a:pPr eaLnBrk="1" hangingPunct="1">
              <a:spcAft>
                <a:spcPts val="450"/>
              </a:spcAft>
              <a:defRPr/>
            </a:pPr>
            <a:r>
              <a:rPr lang="en-GB" altLang="da-DK" sz="675" b="0" baseline="0" noProof="1">
                <a:solidFill>
                  <a:schemeClr val="tx1"/>
                </a:solidFill>
                <a:latin typeface="+mn-lt"/>
                <a:cs typeface="Arial" panose="020B0604020202020204" pitchFamily="34" charset="0"/>
              </a:rPr>
              <a:t>To go back in levels use </a:t>
            </a:r>
            <a:r>
              <a:rPr lang="en-GB" altLang="da-DK" sz="675" b="1" baseline="0" noProof="1">
                <a:solidFill>
                  <a:schemeClr val="tx1"/>
                </a:solidFill>
                <a:latin typeface="+mn-lt"/>
                <a:cs typeface="Arial" panose="020B0604020202020204" pitchFamily="34" charset="0"/>
              </a:rPr>
              <a:t>SHIFT-TAB</a:t>
            </a:r>
            <a:endParaRPr lang="en-GB" sz="675" b="1" noProof="1">
              <a:solidFill>
                <a:schemeClr val="tx1"/>
              </a:solidFill>
              <a:latin typeface="+mn-lt"/>
              <a:cs typeface="Arial" panose="020B0604020202020204" pitchFamily="34" charset="0"/>
            </a:endParaRPr>
          </a:p>
          <a:p>
            <a:pPr eaLnBrk="1" hangingPunct="1">
              <a:spcAft>
                <a:spcPts val="450"/>
              </a:spcAft>
              <a:defRPr/>
            </a:pPr>
            <a:r>
              <a:rPr lang="en-GB" sz="675" noProof="1">
                <a:solidFill>
                  <a:schemeClr val="tx1"/>
                </a:solidFill>
                <a:latin typeface="+mn-lt"/>
                <a:cs typeface="Arial" panose="020B0604020202020204" pitchFamily="34" charset="0"/>
              </a:rPr>
              <a:t>Alternatively, </a:t>
            </a:r>
            <a:r>
              <a:rPr lang="en-GB" sz="675" b="1" noProof="1">
                <a:solidFill>
                  <a:schemeClr val="tx1"/>
                </a:solidFill>
                <a:latin typeface="+mn-lt"/>
                <a:cs typeface="Arial" panose="020B0604020202020204" pitchFamily="34" charset="0"/>
              </a:rPr>
              <a:t>Increase</a:t>
            </a:r>
            <a:r>
              <a:rPr lang="en-GB" sz="675" baseline="0" noProof="1">
                <a:solidFill>
                  <a:schemeClr val="tx1"/>
                </a:solidFill>
                <a:latin typeface="+mn-lt"/>
                <a:cs typeface="Arial" panose="020B0604020202020204" pitchFamily="34" charset="0"/>
              </a:rPr>
              <a:t> and</a:t>
            </a:r>
            <a:br>
              <a:rPr lang="en-GB" sz="675" baseline="0" noProof="1">
                <a:solidFill>
                  <a:schemeClr val="tx1"/>
                </a:solidFill>
                <a:latin typeface="+mn-lt"/>
                <a:cs typeface="Arial" panose="020B0604020202020204" pitchFamily="34" charset="0"/>
              </a:rPr>
            </a:br>
            <a:r>
              <a:rPr lang="en-GB" sz="675" b="1" baseline="0" noProof="1">
                <a:solidFill>
                  <a:schemeClr val="tx1"/>
                </a:solidFill>
                <a:latin typeface="+mn-lt"/>
                <a:cs typeface="Arial" panose="020B0604020202020204" pitchFamily="34" charset="0"/>
              </a:rPr>
              <a:t>Decrease </a:t>
            </a:r>
            <a:r>
              <a:rPr lang="en-GB" sz="675" baseline="0" noProof="1">
                <a:solidFill>
                  <a:schemeClr val="tx1"/>
                </a:solidFill>
                <a:latin typeface="+mn-lt"/>
                <a:cs typeface="Arial" panose="020B0604020202020204" pitchFamily="34" charset="0"/>
              </a:rPr>
              <a:t>list level can be used</a:t>
            </a:r>
            <a:br>
              <a:rPr lang="en-GB" altLang="da-DK" sz="675" b="0" noProof="1">
                <a:solidFill>
                  <a:schemeClr val="tx1"/>
                </a:solidFill>
                <a:latin typeface="+mn-lt"/>
                <a:cs typeface="Arial" panose="020B0604020202020204" pitchFamily="34" charset="0"/>
              </a:rPr>
            </a:br>
            <a:endParaRPr lang="en-GB" altLang="da-DK" sz="675" b="0" noProof="1">
              <a:solidFill>
                <a:schemeClr val="tx1"/>
              </a:solidFill>
              <a:latin typeface="+mn-lt"/>
              <a:cs typeface="Arial" panose="020B0604020202020204" pitchFamily="34" charset="0"/>
            </a:endParaRPr>
          </a:p>
          <a:p>
            <a:pPr eaLnBrk="1" hangingPunct="1">
              <a:spcAft>
                <a:spcPts val="450"/>
              </a:spcAft>
              <a:defRPr/>
            </a:pPr>
            <a:r>
              <a:rPr lang="en-GB" altLang="da-DK" sz="675" b="1" noProof="1">
                <a:solidFill>
                  <a:schemeClr val="tx1"/>
                </a:solidFill>
                <a:latin typeface="+mn-lt"/>
                <a:cs typeface="Arial" panose="020B0604020202020204" pitchFamily="34" charset="0"/>
              </a:rPr>
              <a:t>HINT: </a:t>
            </a:r>
            <a:r>
              <a:rPr lang="en-GB" sz="675" b="1" noProof="1">
                <a:solidFill>
                  <a:schemeClr val="tx1"/>
                </a:solidFill>
                <a:latin typeface="+mn-lt"/>
                <a:cs typeface="Arial" panose="020B0604020202020204" pitchFamily="34" charset="0"/>
              </a:rPr>
              <a:t>Use bullet button</a:t>
            </a:r>
          </a:p>
          <a:p>
            <a:pPr marL="0" marR="0" lvl="0" indent="0" algn="l" defTabSz="685800" rtl="0" eaLnBrk="1" fontAlgn="auto" latinLnBrk="0" hangingPunct="1">
              <a:lnSpc>
                <a:spcPct val="100000"/>
              </a:lnSpc>
              <a:spcBef>
                <a:spcPts val="0"/>
              </a:spcBef>
              <a:spcAft>
                <a:spcPts val="450"/>
              </a:spcAft>
              <a:buClrTx/>
              <a:buSzTx/>
              <a:buFontTx/>
              <a:buNone/>
              <a:tabLst/>
              <a:defRPr/>
            </a:pPr>
            <a:r>
              <a:rPr lang="en-GB" altLang="da-DK" sz="675" b="0" noProof="1">
                <a:solidFill>
                  <a:schemeClr val="tx1"/>
                </a:solidFill>
                <a:latin typeface="+mn-lt"/>
                <a:cs typeface="Arial" panose="020B0604020202020204" pitchFamily="34" charset="0"/>
              </a:rPr>
              <a:t>Delete bullet for regular text.</a:t>
            </a:r>
            <a:br>
              <a:rPr lang="en-GB" altLang="da-DK" sz="675" b="0" noProof="1">
                <a:solidFill>
                  <a:schemeClr val="tx1"/>
                </a:solidFill>
                <a:latin typeface="+mn-lt"/>
                <a:cs typeface="Arial" panose="020B0604020202020204" pitchFamily="34" charset="0"/>
              </a:rPr>
            </a:br>
            <a:r>
              <a:rPr lang="en-GB" altLang="da-DK" sz="675" b="0" noProof="1">
                <a:solidFill>
                  <a:schemeClr val="tx1"/>
                </a:solidFill>
                <a:latin typeface="+mn-lt"/>
                <a:cs typeface="Arial" panose="020B0604020202020204" pitchFamily="34" charset="0"/>
              </a:rPr>
              <a:t>Click on the bullet button to reaply the correct bullet again</a:t>
            </a:r>
          </a:p>
        </p:txBody>
      </p:sp>
      <p:sp>
        <p:nvSpPr>
          <p:cNvPr id="94" name="Text Box 3">
            <a:extLst>
              <a:ext uri="{FF2B5EF4-FFF2-40B4-BE49-F238E27FC236}">
                <a16:creationId xmlns:a16="http://schemas.microsoft.com/office/drawing/2014/main" id="{A49C4224-6BF5-2749-A0FF-8418FB4FDADB}"/>
              </a:ext>
            </a:extLst>
          </p:cNvPr>
          <p:cNvSpPr txBox="1">
            <a:spLocks noChangeArrowheads="1"/>
          </p:cNvSpPr>
          <p:nvPr userDrawn="1"/>
        </p:nvSpPr>
        <p:spPr bwMode="auto">
          <a:xfrm>
            <a:off x="3950994" y="1452367"/>
            <a:ext cx="1982086" cy="3035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08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auto">
              <a:spcBef>
                <a:spcPts val="900"/>
              </a:spcBef>
              <a:spcAft>
                <a:spcPts val="450"/>
              </a:spcAft>
              <a:buFont typeface="+mj-lt"/>
              <a:buNone/>
              <a:defRPr/>
            </a:pPr>
            <a:r>
              <a:rPr lang="en-GB" sz="1200" noProof="1">
                <a:latin typeface="+mj-lt"/>
                <a:cs typeface="Arial" panose="020B0604020202020204" pitchFamily="34" charset="0"/>
              </a:rPr>
              <a:t>Reset slide</a:t>
            </a:r>
            <a:endParaRPr lang="en-GB" sz="1200" kern="1200" baseline="0" noProof="1">
              <a:solidFill>
                <a:schemeClr val="tx1"/>
              </a:solidFill>
              <a:latin typeface="+mj-lt"/>
              <a:ea typeface="+mn-ea"/>
              <a:cs typeface="Arial" panose="020B0604020202020204" pitchFamily="34" charset="0"/>
            </a:endParaRPr>
          </a:p>
          <a:p>
            <a:pPr marL="0" marR="0" indent="0" algn="l" defTabSz="685800" rtl="0" eaLnBrk="1" fontAlgn="auto" latinLnBrk="0" hangingPunct="1">
              <a:lnSpc>
                <a:spcPct val="100000"/>
              </a:lnSpc>
              <a:spcBef>
                <a:spcPts val="0"/>
              </a:spcBef>
              <a:spcAft>
                <a:spcPts val="450"/>
              </a:spcAft>
              <a:buClrTx/>
              <a:buSzTx/>
              <a:buFont typeface="+mj-lt"/>
              <a:buNone/>
              <a:tabLst/>
              <a:defRPr/>
            </a:pPr>
            <a:r>
              <a:rPr lang="en-GB" altLang="da-DK" sz="675" b="1" noProof="1">
                <a:solidFill>
                  <a:schemeClr val="tx1"/>
                </a:solidFill>
                <a:latin typeface="+mn-lt"/>
                <a:cs typeface="Arial" panose="020B0604020202020204" pitchFamily="34" charset="0"/>
              </a:rPr>
              <a:t>1. </a:t>
            </a:r>
            <a:r>
              <a:rPr lang="en-GB" altLang="da-DK" sz="675" noProof="1">
                <a:solidFill>
                  <a:schemeClr val="tx1"/>
                </a:solidFill>
                <a:latin typeface="+mn-lt"/>
                <a:cs typeface="Arial" panose="020B0604020202020204" pitchFamily="34" charset="0"/>
              </a:rPr>
              <a:t>Click the </a:t>
            </a:r>
            <a:r>
              <a:rPr lang="en-GB" altLang="da-DK" sz="675" b="1" noProof="1">
                <a:solidFill>
                  <a:schemeClr val="tx1"/>
                </a:solidFill>
                <a:latin typeface="+mn-lt"/>
                <a:cs typeface="Arial" panose="020B0604020202020204" pitchFamily="34" charset="0"/>
              </a:rPr>
              <a:t>Home</a:t>
            </a:r>
            <a:r>
              <a:rPr lang="en-GB" altLang="da-DK" sz="675" noProof="1">
                <a:solidFill>
                  <a:schemeClr val="tx1"/>
                </a:solidFill>
                <a:latin typeface="+mn-lt"/>
                <a:cs typeface="Arial" panose="020B0604020202020204" pitchFamily="34" charset="0"/>
              </a:rPr>
              <a:t> tab</a:t>
            </a:r>
          </a:p>
          <a:p>
            <a:pPr marL="0" marR="0" indent="0" algn="l" defTabSz="685800" rtl="0" eaLnBrk="1" fontAlgn="auto" latinLnBrk="0" hangingPunct="1">
              <a:lnSpc>
                <a:spcPct val="100000"/>
              </a:lnSpc>
              <a:spcBef>
                <a:spcPts val="0"/>
              </a:spcBef>
              <a:spcAft>
                <a:spcPts val="450"/>
              </a:spcAft>
              <a:buClrTx/>
              <a:buSzTx/>
              <a:buFont typeface="+mj-lt"/>
              <a:buNone/>
              <a:tabLst/>
              <a:defRPr/>
            </a:pPr>
            <a:r>
              <a:rPr lang="en-GB" altLang="da-DK" sz="675" b="1" noProof="1">
                <a:solidFill>
                  <a:schemeClr val="tx1"/>
                </a:solidFill>
                <a:latin typeface="+mn-lt"/>
                <a:cs typeface="Arial" panose="020B0604020202020204" pitchFamily="34" charset="0"/>
              </a:rPr>
              <a:t>2. </a:t>
            </a:r>
            <a:r>
              <a:rPr lang="en-GB" altLang="da-DK" sz="675" noProof="1">
                <a:solidFill>
                  <a:schemeClr val="tx1"/>
                </a:solidFill>
                <a:latin typeface="+mn-lt"/>
                <a:cs typeface="Arial" panose="020B0604020202020204" pitchFamily="34" charset="0"/>
              </a:rPr>
              <a:t>Click the </a:t>
            </a:r>
            <a:r>
              <a:rPr lang="en-GB" altLang="da-DK" sz="675" b="1" noProof="1">
                <a:solidFill>
                  <a:schemeClr val="tx1"/>
                </a:solidFill>
                <a:latin typeface="+mn-lt"/>
                <a:cs typeface="Arial" panose="020B0604020202020204" pitchFamily="34" charset="0"/>
              </a:rPr>
              <a:t>Reset</a:t>
            </a:r>
            <a:r>
              <a:rPr lang="en-GB" altLang="da-DK" sz="675" noProof="1">
                <a:solidFill>
                  <a:schemeClr val="tx1"/>
                </a:solidFill>
                <a:latin typeface="+mn-lt"/>
                <a:cs typeface="Arial" panose="020B0604020202020204" pitchFamily="34" charset="0"/>
              </a:rPr>
              <a:t> menu to reset position, size and formatting of the slide placeholders to their default settings</a:t>
            </a:r>
            <a:endParaRPr lang="en-GB" altLang="da-DK" sz="675" baseline="0" noProof="1">
              <a:solidFill>
                <a:schemeClr val="tx1"/>
              </a:solidFill>
              <a:latin typeface="+mn-lt"/>
              <a:cs typeface="Arial" panose="020B0604020202020204" pitchFamily="34" charset="0"/>
            </a:endParaRPr>
          </a:p>
          <a:p>
            <a:pPr marL="0" marR="0" indent="0" algn="l" defTabSz="685800" rtl="0" eaLnBrk="1" fontAlgn="auto" latinLnBrk="0" hangingPunct="1">
              <a:lnSpc>
                <a:spcPct val="100000"/>
              </a:lnSpc>
              <a:spcBef>
                <a:spcPts val="0"/>
              </a:spcBef>
              <a:spcAft>
                <a:spcPts val="450"/>
              </a:spcAft>
              <a:buClrTx/>
              <a:buSzTx/>
              <a:buFont typeface="+mj-lt"/>
              <a:buNone/>
              <a:tabLst/>
              <a:defRPr/>
            </a:pPr>
            <a:endParaRPr lang="en-GB" sz="675" b="1" noProof="1">
              <a:solidFill>
                <a:schemeClr val="tx1"/>
              </a:solidFill>
              <a:latin typeface="+mn-lt"/>
              <a:cs typeface="Arial" panose="020B0604020202020204" pitchFamily="34" charset="0"/>
            </a:endParaRPr>
          </a:p>
          <a:p>
            <a:pPr marL="0" marR="0" lvl="0" indent="0" algn="l" defTabSz="685800" rtl="0" eaLnBrk="1" fontAlgn="auto" latinLnBrk="0" hangingPunct="1">
              <a:lnSpc>
                <a:spcPct val="100000"/>
              </a:lnSpc>
              <a:spcBef>
                <a:spcPts val="0"/>
              </a:spcBef>
              <a:spcAft>
                <a:spcPts val="450"/>
              </a:spcAft>
              <a:buClrTx/>
              <a:buSzTx/>
              <a:buFontTx/>
              <a:buNone/>
              <a:tabLst/>
              <a:defRPr/>
            </a:pPr>
            <a:r>
              <a:rPr lang="en-GB" sz="1200" b="1" noProof="1">
                <a:solidFill>
                  <a:schemeClr val="tx1"/>
                </a:solidFill>
                <a:latin typeface="+mj-lt"/>
                <a:cs typeface="Arial" panose="020B0604020202020204" pitchFamily="34" charset="0"/>
              </a:rPr>
              <a:t>Pictures</a:t>
            </a:r>
          </a:p>
          <a:p>
            <a:pPr eaLnBrk="1" hangingPunct="1">
              <a:spcAft>
                <a:spcPts val="450"/>
              </a:spcAft>
              <a:defRPr/>
            </a:pPr>
            <a:r>
              <a:rPr lang="en-GB" altLang="da-DK" sz="675" b="0" noProof="1">
                <a:solidFill>
                  <a:schemeClr val="tx1"/>
                </a:solidFill>
                <a:latin typeface="+mn-lt"/>
                <a:cs typeface="Arial" panose="020B0604020202020204" pitchFamily="34" charset="0"/>
              </a:rPr>
              <a:t>On slides with pictureplaceholder, click on the icon and choose </a:t>
            </a:r>
            <a:r>
              <a:rPr lang="en-GB" altLang="da-DK" sz="675" b="1" noProof="1">
                <a:solidFill>
                  <a:schemeClr val="tx1"/>
                </a:solidFill>
                <a:latin typeface="+mn-lt"/>
                <a:cs typeface="Arial" panose="020B0604020202020204" pitchFamily="34" charset="0"/>
              </a:rPr>
              <a:t>Insert </a:t>
            </a:r>
            <a:r>
              <a:rPr lang="en-GB" altLang="da-DK" sz="675" b="0" noProof="1">
                <a:solidFill>
                  <a:schemeClr val="tx1"/>
                </a:solidFill>
                <a:latin typeface="+mn-lt"/>
                <a:cs typeface="Arial" panose="020B0604020202020204" pitchFamily="34" charset="0"/>
              </a:rPr>
              <a:t>to browse for picture</a:t>
            </a:r>
            <a:endParaRPr lang="en-GB" altLang="da-DK" sz="675" b="1" noProof="1">
              <a:solidFill>
                <a:schemeClr val="tx1"/>
              </a:solidFill>
              <a:latin typeface="+mn-lt"/>
              <a:cs typeface="Arial" panose="020B0604020202020204" pitchFamily="34" charset="0"/>
            </a:endParaRPr>
          </a:p>
          <a:p>
            <a:pPr eaLnBrk="1" hangingPunct="1">
              <a:spcBef>
                <a:spcPts val="900"/>
              </a:spcBef>
              <a:spcAft>
                <a:spcPts val="450"/>
              </a:spcAft>
              <a:defRPr/>
            </a:pPr>
            <a:r>
              <a:rPr lang="en-GB" sz="675" b="1" noProof="1">
                <a:solidFill>
                  <a:schemeClr val="tx1"/>
                </a:solidFill>
                <a:latin typeface="+mn-lt"/>
                <a:cs typeface="Arial" panose="020B0604020202020204" pitchFamily="34" charset="0"/>
              </a:rPr>
              <a:t>Crop picture</a:t>
            </a:r>
          </a:p>
          <a:p>
            <a:pPr eaLnBrk="1" hangingPunct="1">
              <a:spcAft>
                <a:spcPts val="450"/>
              </a:spcAft>
              <a:defRPr/>
            </a:pPr>
            <a:r>
              <a:rPr lang="en-GB" altLang="da-DK" sz="675" b="1" noProof="1">
                <a:solidFill>
                  <a:schemeClr val="tx1"/>
                </a:solidFill>
                <a:latin typeface="+mn-lt"/>
                <a:cs typeface="Arial" panose="020B0604020202020204" pitchFamily="34" charset="0"/>
              </a:rPr>
              <a:t>1. </a:t>
            </a:r>
            <a:r>
              <a:rPr lang="en-GB" altLang="da-DK" sz="675" b="0" noProof="1">
                <a:solidFill>
                  <a:schemeClr val="tx1"/>
                </a:solidFill>
                <a:latin typeface="+mn-lt"/>
                <a:cs typeface="Arial" panose="020B0604020202020204" pitchFamily="34" charset="0"/>
              </a:rPr>
              <a:t>Click </a:t>
            </a:r>
            <a:r>
              <a:rPr lang="en-GB" altLang="da-DK" sz="675" b="1" noProof="1">
                <a:solidFill>
                  <a:schemeClr val="tx1"/>
                </a:solidFill>
                <a:latin typeface="+mn-lt"/>
                <a:cs typeface="Arial" panose="020B0604020202020204" pitchFamily="34" charset="0"/>
              </a:rPr>
              <a:t>Crop</a:t>
            </a:r>
            <a:r>
              <a:rPr lang="en-GB" altLang="da-DK" sz="675" b="0" noProof="1">
                <a:solidFill>
                  <a:schemeClr val="tx1"/>
                </a:solidFill>
                <a:latin typeface="+mn-lt"/>
                <a:cs typeface="Arial" panose="020B0604020202020204" pitchFamily="34" charset="0"/>
              </a:rPr>
              <a:t> to change size or </a:t>
            </a:r>
            <a:br>
              <a:rPr lang="en-GB" altLang="da-DK" sz="675" b="0" noProof="1">
                <a:solidFill>
                  <a:schemeClr val="tx1"/>
                </a:solidFill>
                <a:latin typeface="+mn-lt"/>
                <a:cs typeface="Arial" panose="020B0604020202020204" pitchFamily="34" charset="0"/>
              </a:rPr>
            </a:br>
            <a:r>
              <a:rPr lang="en-GB" altLang="da-DK" sz="675" b="0" noProof="1">
                <a:solidFill>
                  <a:schemeClr val="tx1"/>
                </a:solidFill>
                <a:latin typeface="+mn-lt"/>
                <a:cs typeface="Arial" panose="020B0604020202020204" pitchFamily="34" charset="0"/>
              </a:rPr>
              <a:t>focus of the picture</a:t>
            </a:r>
          </a:p>
          <a:p>
            <a:pPr eaLnBrk="1" hangingPunct="1">
              <a:spcAft>
                <a:spcPts val="450"/>
              </a:spcAft>
              <a:defRPr/>
            </a:pPr>
            <a:r>
              <a:rPr lang="en-GB" altLang="da-DK" sz="675" b="1" noProof="1">
                <a:solidFill>
                  <a:schemeClr val="tx1"/>
                </a:solidFill>
                <a:latin typeface="+mn-lt"/>
                <a:cs typeface="Arial" panose="020B0604020202020204" pitchFamily="34" charset="0"/>
              </a:rPr>
              <a:t>2. </a:t>
            </a:r>
            <a:r>
              <a:rPr lang="en-GB" altLang="da-DK" sz="675" b="0" noProof="1">
                <a:solidFill>
                  <a:schemeClr val="tx1"/>
                </a:solidFill>
                <a:latin typeface="+mn-lt"/>
                <a:cs typeface="Arial" panose="020B0604020202020204" pitchFamily="34" charset="0"/>
              </a:rPr>
              <a:t>If you want to scale the picture, </a:t>
            </a:r>
            <a:br>
              <a:rPr lang="en-GB" altLang="da-DK" sz="675" b="0" noProof="1">
                <a:solidFill>
                  <a:schemeClr val="tx1"/>
                </a:solidFill>
                <a:latin typeface="+mn-lt"/>
                <a:cs typeface="Arial" panose="020B0604020202020204" pitchFamily="34" charset="0"/>
              </a:rPr>
            </a:br>
            <a:r>
              <a:rPr lang="en-GB" altLang="da-DK" sz="675" b="0" noProof="1">
                <a:solidFill>
                  <a:schemeClr val="tx1"/>
                </a:solidFill>
                <a:latin typeface="+mn-lt"/>
                <a:cs typeface="Arial" panose="020B0604020202020204" pitchFamily="34" charset="0"/>
              </a:rPr>
              <a:t>hold </a:t>
            </a:r>
            <a:r>
              <a:rPr lang="en-GB" altLang="da-DK" sz="675" b="1" noProof="1">
                <a:solidFill>
                  <a:schemeClr val="tx1"/>
                </a:solidFill>
                <a:latin typeface="+mn-lt"/>
                <a:cs typeface="Arial" panose="020B0604020202020204" pitchFamily="34" charset="0"/>
              </a:rPr>
              <a:t>SHIFT</a:t>
            </a:r>
            <a:r>
              <a:rPr lang="en-GB" altLang="da-DK" sz="675" b="0" noProof="1">
                <a:solidFill>
                  <a:schemeClr val="tx1"/>
                </a:solidFill>
                <a:latin typeface="+mn-lt"/>
                <a:cs typeface="Arial" panose="020B0604020202020204" pitchFamily="34" charset="0"/>
              </a:rPr>
              <a:t>-key down while </a:t>
            </a:r>
            <a:br>
              <a:rPr lang="en-GB" altLang="da-DK" sz="675" b="0" noProof="1">
                <a:solidFill>
                  <a:schemeClr val="tx1"/>
                </a:solidFill>
                <a:latin typeface="+mn-lt"/>
                <a:cs typeface="Arial" panose="020B0604020202020204" pitchFamily="34" charset="0"/>
              </a:rPr>
            </a:br>
            <a:r>
              <a:rPr lang="en-GB" altLang="da-DK" sz="675" b="0" noProof="1">
                <a:solidFill>
                  <a:schemeClr val="tx1"/>
                </a:solidFill>
                <a:latin typeface="+mn-lt"/>
                <a:cs typeface="Arial" panose="020B0604020202020204" pitchFamily="34" charset="0"/>
              </a:rPr>
              <a:t>dragging the corners of the picture</a:t>
            </a:r>
            <a:br>
              <a:rPr lang="en-GB" altLang="da-DK" sz="675" b="0" noProof="1">
                <a:solidFill>
                  <a:schemeClr val="tx1"/>
                </a:solidFill>
                <a:latin typeface="+mn-lt"/>
                <a:cs typeface="Arial" panose="020B0604020202020204" pitchFamily="34" charset="0"/>
              </a:rPr>
            </a:br>
            <a:endParaRPr lang="en-GB" altLang="da-DK" sz="675" b="0" noProof="1">
              <a:solidFill>
                <a:schemeClr val="tx1"/>
              </a:solidFill>
              <a:latin typeface="+mn-lt"/>
              <a:cs typeface="Arial" panose="020B0604020202020204" pitchFamily="34" charset="0"/>
            </a:endParaRPr>
          </a:p>
          <a:p>
            <a:pPr eaLnBrk="1" hangingPunct="1">
              <a:spcAft>
                <a:spcPts val="450"/>
              </a:spcAft>
              <a:defRPr/>
            </a:pPr>
            <a:r>
              <a:rPr lang="en-GB" altLang="da-DK" sz="675" b="1" noProof="1">
                <a:solidFill>
                  <a:schemeClr val="tx1"/>
                </a:solidFill>
                <a:latin typeface="+mn-lt"/>
                <a:cs typeface="Arial" panose="020B0604020202020204" pitchFamily="34" charset="0"/>
              </a:rPr>
              <a:t>HINT: </a:t>
            </a:r>
            <a:r>
              <a:rPr lang="en-GB" altLang="da-DK" sz="675" b="0" noProof="1">
                <a:solidFill>
                  <a:schemeClr val="tx1"/>
                </a:solidFill>
                <a:latin typeface="+mn-lt"/>
                <a:cs typeface="Arial" panose="020B0604020202020204" pitchFamily="34" charset="0"/>
              </a:rPr>
              <a:t>If you delete the picture and </a:t>
            </a:r>
            <a:br>
              <a:rPr lang="en-GB" altLang="da-DK" sz="675" b="0" noProof="1">
                <a:solidFill>
                  <a:schemeClr val="tx1"/>
                </a:solidFill>
                <a:latin typeface="+mn-lt"/>
                <a:cs typeface="Arial" panose="020B0604020202020204" pitchFamily="34" charset="0"/>
              </a:rPr>
            </a:br>
            <a:r>
              <a:rPr lang="en-GB" altLang="da-DK" sz="675" b="0" noProof="1">
                <a:solidFill>
                  <a:schemeClr val="tx1"/>
                </a:solidFill>
                <a:latin typeface="+mn-lt"/>
                <a:cs typeface="Arial" panose="020B0604020202020204" pitchFamily="34" charset="0"/>
              </a:rPr>
              <a:t>insert a new one, the picture may </a:t>
            </a:r>
            <a:br>
              <a:rPr lang="en-GB" altLang="da-DK" sz="675" b="0" noProof="1">
                <a:solidFill>
                  <a:schemeClr val="tx1"/>
                </a:solidFill>
                <a:latin typeface="+mn-lt"/>
                <a:cs typeface="Arial" panose="020B0604020202020204" pitchFamily="34" charset="0"/>
              </a:rPr>
            </a:br>
            <a:r>
              <a:rPr lang="en-GB" altLang="da-DK" sz="675" b="0" noProof="1">
                <a:solidFill>
                  <a:schemeClr val="tx1"/>
                </a:solidFill>
                <a:latin typeface="+mn-lt"/>
                <a:cs typeface="Arial" panose="020B0604020202020204" pitchFamily="34" charset="0"/>
              </a:rPr>
              <a:t>lie in front of the text or graphic.</a:t>
            </a:r>
            <a:br>
              <a:rPr lang="en-GB" altLang="da-DK" sz="675" b="0" noProof="1">
                <a:solidFill>
                  <a:schemeClr val="tx1"/>
                </a:solidFill>
                <a:latin typeface="+mn-lt"/>
                <a:cs typeface="Arial" panose="020B0604020202020204" pitchFamily="34" charset="0"/>
              </a:rPr>
            </a:br>
            <a:r>
              <a:rPr lang="en-GB" altLang="da-DK" sz="675" b="0" noProof="1">
                <a:solidFill>
                  <a:schemeClr val="tx1"/>
                </a:solidFill>
                <a:latin typeface="+mn-lt"/>
                <a:cs typeface="Arial" panose="020B0604020202020204" pitchFamily="34" charset="0"/>
              </a:rPr>
              <a:t>If this happens, select the picture, </a:t>
            </a:r>
            <a:br>
              <a:rPr lang="en-GB" altLang="da-DK" sz="675" b="0" noProof="1">
                <a:solidFill>
                  <a:schemeClr val="tx1"/>
                </a:solidFill>
                <a:latin typeface="+mn-lt"/>
                <a:cs typeface="Arial" panose="020B0604020202020204" pitchFamily="34" charset="0"/>
              </a:rPr>
            </a:br>
            <a:r>
              <a:rPr lang="en-GB" altLang="da-DK" sz="675" b="0" noProof="1">
                <a:solidFill>
                  <a:schemeClr val="tx1"/>
                </a:solidFill>
                <a:latin typeface="+mn-lt"/>
                <a:cs typeface="Arial" panose="020B0604020202020204" pitchFamily="34" charset="0"/>
              </a:rPr>
              <a:t>right-click and choose </a:t>
            </a:r>
            <a:r>
              <a:rPr lang="en-GB" altLang="da-DK" sz="675" b="1" noProof="1">
                <a:solidFill>
                  <a:schemeClr val="tx1"/>
                </a:solidFill>
                <a:latin typeface="+mn-lt"/>
                <a:cs typeface="Arial" panose="020B0604020202020204" pitchFamily="34" charset="0"/>
              </a:rPr>
              <a:t>Send to Back</a:t>
            </a:r>
          </a:p>
        </p:txBody>
      </p:sp>
      <p:sp>
        <p:nvSpPr>
          <p:cNvPr id="95" name="Text Box 4">
            <a:extLst>
              <a:ext uri="{FF2B5EF4-FFF2-40B4-BE49-F238E27FC236}">
                <a16:creationId xmlns:a16="http://schemas.microsoft.com/office/drawing/2014/main" id="{9AC465DE-4BD5-C04A-A5B5-01933745D0DA}"/>
              </a:ext>
            </a:extLst>
          </p:cNvPr>
          <p:cNvSpPr txBox="1">
            <a:spLocks noChangeArrowheads="1"/>
          </p:cNvSpPr>
          <p:nvPr userDrawn="1"/>
        </p:nvSpPr>
        <p:spPr bwMode="auto">
          <a:xfrm>
            <a:off x="6760450" y="1452367"/>
            <a:ext cx="2077000" cy="3272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08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685800" rtl="0" eaLnBrk="1" fontAlgn="auto" latinLnBrk="0" hangingPunct="1">
              <a:lnSpc>
                <a:spcPct val="100000"/>
              </a:lnSpc>
              <a:spcBef>
                <a:spcPts val="0"/>
              </a:spcBef>
              <a:spcAft>
                <a:spcPts val="450"/>
              </a:spcAft>
              <a:buClrTx/>
              <a:buSzTx/>
              <a:buFontTx/>
              <a:buNone/>
              <a:tabLst/>
              <a:defRPr/>
            </a:pPr>
            <a:r>
              <a:rPr lang="en-GB" sz="1200" dirty="0">
                <a:latin typeface="+mj-lt"/>
                <a:cs typeface="Arial" panose="020B0604020202020204" pitchFamily="34" charset="0"/>
              </a:rPr>
              <a:t>Header &amp; footer</a:t>
            </a:r>
            <a:endParaRPr lang="en-GB" altLang="da-DK" sz="1200" b="0" noProof="1">
              <a:solidFill>
                <a:schemeClr val="tx1"/>
              </a:solidFill>
              <a:latin typeface="+mj-lt"/>
              <a:cs typeface="Arial" panose="020B0604020202020204" pitchFamily="34" charset="0"/>
            </a:endParaRPr>
          </a:p>
          <a:p>
            <a:pPr eaLnBrk="1" hangingPunct="1">
              <a:spcAft>
                <a:spcPts val="450"/>
              </a:spcAft>
              <a:defRPr/>
            </a:pPr>
            <a:r>
              <a:rPr lang="en-GB" altLang="da-DK" sz="675" b="0" noProof="1">
                <a:solidFill>
                  <a:schemeClr val="tx1"/>
                </a:solidFill>
                <a:latin typeface="+mn-lt"/>
                <a:cs typeface="Arial" panose="020B0604020202020204" pitchFamily="34" charset="0"/>
              </a:rPr>
              <a:t>Do this at the very end to apply the changes on all slides</a:t>
            </a:r>
          </a:p>
          <a:p>
            <a:pPr eaLnBrk="1" hangingPunct="1">
              <a:spcAft>
                <a:spcPts val="450"/>
              </a:spcAft>
              <a:defRPr/>
            </a:pPr>
            <a:r>
              <a:rPr lang="en-GB" altLang="da-DK" sz="675" b="0" noProof="1">
                <a:solidFill>
                  <a:schemeClr val="tx1"/>
                </a:solidFill>
                <a:latin typeface="+mn-lt"/>
                <a:cs typeface="Arial" panose="020B0604020202020204" pitchFamily="34" charset="0"/>
              </a:rPr>
              <a:t>Click on </a:t>
            </a:r>
            <a:r>
              <a:rPr lang="en-GB" altLang="da-DK" sz="675" b="1" noProof="1">
                <a:solidFill>
                  <a:schemeClr val="tx1"/>
                </a:solidFill>
                <a:latin typeface="+mn-lt"/>
                <a:cs typeface="Arial" panose="020B0604020202020204" pitchFamily="34" charset="0"/>
              </a:rPr>
              <a:t>Header and Footer </a:t>
            </a:r>
            <a:r>
              <a:rPr lang="en-GB" altLang="da-DK" sz="675" b="0" noProof="1">
                <a:solidFill>
                  <a:schemeClr val="tx1"/>
                </a:solidFill>
                <a:latin typeface="+mn-lt"/>
                <a:cs typeface="Arial" panose="020B0604020202020204" pitchFamily="34" charset="0"/>
              </a:rPr>
              <a:t>in the </a:t>
            </a:r>
            <a:r>
              <a:rPr lang="en-GB" altLang="da-DK" sz="675" b="1" noProof="1">
                <a:solidFill>
                  <a:schemeClr val="tx1"/>
                </a:solidFill>
                <a:latin typeface="+mn-lt"/>
                <a:cs typeface="Arial" panose="020B0604020202020204" pitchFamily="34" charset="0"/>
              </a:rPr>
              <a:t>Insert</a:t>
            </a:r>
            <a:r>
              <a:rPr lang="en-GB" altLang="da-DK" sz="675" b="0" noProof="1">
                <a:solidFill>
                  <a:schemeClr val="tx1"/>
                </a:solidFill>
                <a:latin typeface="+mn-lt"/>
                <a:cs typeface="Arial" panose="020B0604020202020204" pitchFamily="34" charset="0"/>
              </a:rPr>
              <a:t> tab (write the desired text)</a:t>
            </a:r>
          </a:p>
          <a:p>
            <a:pPr eaLnBrk="1" hangingPunct="1">
              <a:spcAft>
                <a:spcPts val="450"/>
              </a:spcAft>
              <a:defRPr/>
            </a:pPr>
            <a:r>
              <a:rPr lang="en-GB" altLang="da-DK" sz="675" b="0" noProof="1">
                <a:solidFill>
                  <a:schemeClr val="tx1"/>
                </a:solidFill>
                <a:latin typeface="+mn-lt"/>
                <a:cs typeface="Arial" panose="020B0604020202020204" pitchFamily="34" charset="0"/>
              </a:rPr>
              <a:t>Click </a:t>
            </a:r>
            <a:r>
              <a:rPr lang="en-GB" altLang="da-DK" sz="675" b="1" noProof="1">
                <a:solidFill>
                  <a:schemeClr val="tx1"/>
                </a:solidFill>
                <a:latin typeface="+mn-lt"/>
                <a:cs typeface="Arial" panose="020B0604020202020204" pitchFamily="34" charset="0"/>
              </a:rPr>
              <a:t>Apply to All </a:t>
            </a:r>
            <a:r>
              <a:rPr lang="en-GB" altLang="da-DK" sz="675" b="0" noProof="1">
                <a:solidFill>
                  <a:schemeClr val="tx1"/>
                </a:solidFill>
                <a:latin typeface="+mn-lt"/>
                <a:cs typeface="Arial" panose="020B0604020202020204" pitchFamily="34" charset="0"/>
              </a:rPr>
              <a:t>or </a:t>
            </a:r>
            <a:r>
              <a:rPr lang="en-GB" altLang="da-DK" sz="675" b="1" noProof="1">
                <a:solidFill>
                  <a:schemeClr val="tx1"/>
                </a:solidFill>
                <a:latin typeface="+mn-lt"/>
                <a:cs typeface="Arial" panose="020B0604020202020204" pitchFamily="34" charset="0"/>
              </a:rPr>
              <a:t>Apply</a:t>
            </a:r>
            <a:r>
              <a:rPr lang="en-GB" altLang="da-DK" sz="675" b="0" noProof="1">
                <a:solidFill>
                  <a:schemeClr val="tx1"/>
                </a:solidFill>
                <a:latin typeface="+mn-lt"/>
                <a:cs typeface="Arial" panose="020B0604020202020204" pitchFamily="34" charset="0"/>
              </a:rPr>
              <a:t> if only used on one slide</a:t>
            </a:r>
            <a:br>
              <a:rPr lang="en-GB" altLang="da-DK" sz="675" b="0" noProof="1">
                <a:solidFill>
                  <a:schemeClr val="tx1"/>
                </a:solidFill>
                <a:latin typeface="+mn-lt"/>
                <a:cs typeface="Arial" panose="020B0604020202020204" pitchFamily="34" charset="0"/>
              </a:rPr>
            </a:br>
            <a:endParaRPr lang="en-GB" altLang="da-DK" sz="675" b="0" noProof="1">
              <a:solidFill>
                <a:schemeClr val="tx1"/>
              </a:solidFill>
              <a:latin typeface="+mn-lt"/>
              <a:cs typeface="Arial" panose="020B0604020202020204" pitchFamily="34" charset="0"/>
            </a:endParaRPr>
          </a:p>
          <a:p>
            <a:pPr eaLnBrk="1" hangingPunct="1">
              <a:spcAft>
                <a:spcPts val="450"/>
              </a:spcAft>
              <a:defRPr/>
            </a:pPr>
            <a:r>
              <a:rPr lang="en-GB" sz="1200" dirty="0">
                <a:latin typeface="+mj-lt"/>
                <a:cs typeface="Arial" panose="020B0604020202020204" pitchFamily="34" charset="0"/>
              </a:rPr>
              <a:t>Guides</a:t>
            </a:r>
          </a:p>
          <a:p>
            <a:pPr eaLnBrk="1" hangingPunct="1">
              <a:spcAft>
                <a:spcPts val="450"/>
              </a:spcAft>
              <a:defRPr/>
            </a:pPr>
            <a:r>
              <a:rPr lang="en-GB" altLang="da-DK" sz="675" b="0" noProof="1">
                <a:solidFill>
                  <a:schemeClr val="tx1"/>
                </a:solidFill>
                <a:latin typeface="+mn-lt"/>
                <a:cs typeface="Arial" panose="020B0604020202020204" pitchFamily="34" charset="0"/>
              </a:rPr>
              <a:t>Click the </a:t>
            </a:r>
            <a:r>
              <a:rPr lang="en-GB" altLang="da-DK" sz="675" b="1" noProof="1">
                <a:solidFill>
                  <a:schemeClr val="tx1"/>
                </a:solidFill>
                <a:latin typeface="+mn-lt"/>
                <a:cs typeface="Arial" panose="020B0604020202020204" pitchFamily="34" charset="0"/>
              </a:rPr>
              <a:t>View</a:t>
            </a:r>
            <a:r>
              <a:rPr lang="en-GB" altLang="da-DK" sz="675" b="0" noProof="1">
                <a:solidFill>
                  <a:schemeClr val="tx1"/>
                </a:solidFill>
                <a:latin typeface="+mn-lt"/>
                <a:cs typeface="Arial" panose="020B0604020202020204" pitchFamily="34" charset="0"/>
              </a:rPr>
              <a:t> tab and set tick mark next to </a:t>
            </a:r>
            <a:r>
              <a:rPr lang="en-GB" altLang="da-DK" sz="675" b="1" noProof="1">
                <a:solidFill>
                  <a:schemeClr val="tx1"/>
                </a:solidFill>
                <a:latin typeface="+mn-lt"/>
                <a:cs typeface="Arial" panose="020B0604020202020204" pitchFamily="34" charset="0"/>
              </a:rPr>
              <a:t>Guides</a:t>
            </a:r>
            <a:endParaRPr lang="en-GB" altLang="da-DK" sz="675" b="0" noProof="1">
              <a:solidFill>
                <a:schemeClr val="tx1"/>
              </a:solidFill>
              <a:latin typeface="+mn-lt"/>
              <a:cs typeface="Arial" panose="020B0604020202020204" pitchFamily="34" charset="0"/>
            </a:endParaRPr>
          </a:p>
          <a:p>
            <a:pPr eaLnBrk="1" hangingPunct="1">
              <a:spcAft>
                <a:spcPts val="450"/>
              </a:spcAft>
              <a:defRPr/>
            </a:pPr>
            <a:r>
              <a:rPr lang="en-GB" altLang="da-DK" sz="675" b="1" noProof="1">
                <a:solidFill>
                  <a:schemeClr val="tx1"/>
                </a:solidFill>
                <a:latin typeface="+mn-lt"/>
                <a:cs typeface="Arial" panose="020B0604020202020204" pitchFamily="34" charset="0"/>
              </a:rPr>
              <a:t>HINT: Alt + F9 </a:t>
            </a:r>
            <a:r>
              <a:rPr lang="en-GB" altLang="da-DK" sz="675" b="0" noProof="1">
                <a:solidFill>
                  <a:schemeClr val="tx1"/>
                </a:solidFill>
                <a:latin typeface="+mn-lt"/>
                <a:cs typeface="Arial" panose="020B0604020202020204" pitchFamily="34" charset="0"/>
              </a:rPr>
              <a:t>for quick view of guides</a:t>
            </a:r>
            <a:br>
              <a:rPr lang="en-GB" altLang="da-DK" sz="675" b="0" noProof="1">
                <a:solidFill>
                  <a:schemeClr val="tx1"/>
                </a:solidFill>
                <a:latin typeface="+mn-lt"/>
                <a:cs typeface="Arial" panose="020B0604020202020204" pitchFamily="34" charset="0"/>
              </a:rPr>
            </a:br>
            <a:r>
              <a:rPr lang="en-GB" altLang="da-DK" sz="675" b="1" noProof="1">
                <a:solidFill>
                  <a:schemeClr val="tx1"/>
                </a:solidFill>
                <a:latin typeface="+mn-lt"/>
                <a:cs typeface="Arial" panose="020B0604020202020204" pitchFamily="34" charset="0"/>
              </a:rPr>
              <a:t>Mac: </a:t>
            </a:r>
            <a:r>
              <a:rPr lang="en-GB" sz="675" b="0" i="0" dirty="0">
                <a:solidFill>
                  <a:srgbClr val="333333"/>
                </a:solidFill>
                <a:effectLst/>
                <a:latin typeface="Arial"/>
              </a:rPr>
              <a:t>⌘ </a:t>
            </a:r>
            <a:r>
              <a:rPr lang="en-GB" altLang="da-DK" sz="675" b="0" noProof="1">
                <a:solidFill>
                  <a:schemeClr val="tx1"/>
                </a:solidFill>
                <a:latin typeface="+mn-lt"/>
                <a:cs typeface="Arial" panose="020B0604020202020204" pitchFamily="34" charset="0"/>
              </a:rPr>
              <a:t>+ option + ctrl + G</a:t>
            </a:r>
            <a:br>
              <a:rPr lang="en-GB" altLang="da-DK" sz="675" b="0" noProof="1">
                <a:solidFill>
                  <a:schemeClr val="tx1"/>
                </a:solidFill>
                <a:latin typeface="+mn-lt"/>
                <a:cs typeface="Arial" panose="020B0604020202020204" pitchFamily="34" charset="0"/>
              </a:rPr>
            </a:br>
            <a:endParaRPr lang="en-GB" altLang="da-DK" sz="675" b="0" noProof="1">
              <a:solidFill>
                <a:schemeClr val="tx1"/>
              </a:solidFill>
              <a:latin typeface="+mn-lt"/>
              <a:cs typeface="Arial" panose="020B0604020202020204" pitchFamily="34" charset="0"/>
            </a:endParaRPr>
          </a:p>
          <a:p>
            <a:pPr eaLnBrk="1" hangingPunct="1">
              <a:spcAft>
                <a:spcPts val="450"/>
              </a:spcAft>
              <a:defRPr/>
            </a:pPr>
            <a:r>
              <a:rPr lang="en-GB" altLang="da-DK" sz="1200" b="0" noProof="1">
                <a:solidFill>
                  <a:schemeClr val="tx1"/>
                </a:solidFill>
                <a:latin typeface="+mj-lt"/>
                <a:cs typeface="Arial" panose="020B0604020202020204" pitchFamily="34" charset="0"/>
              </a:rPr>
              <a:t>Copy/paste content</a:t>
            </a:r>
          </a:p>
          <a:p>
            <a:pPr eaLnBrk="1" hangingPunct="1">
              <a:spcAft>
                <a:spcPts val="450"/>
              </a:spcAft>
              <a:defRPr/>
            </a:pPr>
            <a:r>
              <a:rPr lang="en-GB" altLang="da-DK" sz="675" b="0" noProof="1">
                <a:solidFill>
                  <a:schemeClr val="tx1"/>
                </a:solidFill>
                <a:latin typeface="+mn-lt"/>
                <a:cs typeface="Arial" panose="020B0604020202020204" pitchFamily="34" charset="0"/>
              </a:rPr>
              <a:t>When copying old content to your new presentation, 2 options are available:</a:t>
            </a:r>
          </a:p>
          <a:p>
            <a:pPr eaLnBrk="1" hangingPunct="1">
              <a:spcAft>
                <a:spcPts val="450"/>
              </a:spcAft>
              <a:defRPr/>
            </a:pPr>
            <a:r>
              <a:rPr lang="en-GB" altLang="da-DK" sz="675" b="1" noProof="1">
                <a:solidFill>
                  <a:schemeClr val="tx1"/>
                </a:solidFill>
                <a:latin typeface="+mn-lt"/>
                <a:cs typeface="Arial" panose="020B0604020202020204" pitchFamily="34" charset="0"/>
              </a:rPr>
              <a:t>1. Best practice: </a:t>
            </a:r>
            <a:r>
              <a:rPr lang="en-GB" altLang="da-DK" sz="675" b="0" noProof="1">
                <a:solidFill>
                  <a:schemeClr val="tx1"/>
                </a:solidFill>
                <a:latin typeface="+mn-lt"/>
                <a:cs typeface="Arial" panose="020B0604020202020204" pitchFamily="34" charset="0"/>
              </a:rPr>
              <a:t>Create a slide in your new presentation and copy </a:t>
            </a:r>
            <a:r>
              <a:rPr lang="en-GB" altLang="da-DK" sz="675" b="0" i="0" u="sng" noProof="1">
                <a:solidFill>
                  <a:schemeClr val="tx1"/>
                </a:solidFill>
                <a:latin typeface="+mn-lt"/>
                <a:cs typeface="Arial" panose="020B0604020202020204" pitchFamily="34" charset="0"/>
              </a:rPr>
              <a:t>one</a:t>
            </a:r>
            <a:r>
              <a:rPr lang="en-GB" altLang="da-DK" sz="675" b="0" i="0" u="none" noProof="1">
                <a:solidFill>
                  <a:schemeClr val="tx1"/>
                </a:solidFill>
                <a:latin typeface="+mn-lt"/>
                <a:cs typeface="Arial" panose="020B0604020202020204" pitchFamily="34" charset="0"/>
              </a:rPr>
              <a:t> piece of content at a time (e.g. copy all text from </a:t>
            </a:r>
            <a:r>
              <a:rPr lang="en-GB" altLang="da-DK" sz="675" b="0" i="0" u="sng" noProof="1">
                <a:solidFill>
                  <a:schemeClr val="tx1"/>
                </a:solidFill>
                <a:latin typeface="+mn-lt"/>
                <a:cs typeface="Arial" panose="020B0604020202020204" pitchFamily="34" charset="0"/>
              </a:rPr>
              <a:t>one</a:t>
            </a:r>
            <a:r>
              <a:rPr lang="en-GB" altLang="da-DK" sz="675" b="0" i="0" u="none" noProof="1">
                <a:solidFill>
                  <a:schemeClr val="tx1"/>
                </a:solidFill>
                <a:latin typeface="+mn-lt"/>
                <a:cs typeface="Arial" panose="020B0604020202020204" pitchFamily="34" charset="0"/>
              </a:rPr>
              <a:t> textbox)</a:t>
            </a:r>
            <a:endParaRPr lang="en-GB" altLang="da-DK" sz="675" b="1" i="0" u="sng" noProof="1">
              <a:solidFill>
                <a:schemeClr val="tx1"/>
              </a:solidFill>
              <a:latin typeface="+mn-lt"/>
              <a:cs typeface="Arial" panose="020B0604020202020204" pitchFamily="34" charset="0"/>
            </a:endParaRPr>
          </a:p>
          <a:p>
            <a:pPr eaLnBrk="1" hangingPunct="1">
              <a:spcAft>
                <a:spcPts val="450"/>
              </a:spcAft>
              <a:defRPr/>
            </a:pPr>
            <a:r>
              <a:rPr lang="en-GB" altLang="da-DK" sz="675" b="1" noProof="1">
                <a:solidFill>
                  <a:schemeClr val="tx1"/>
                </a:solidFill>
                <a:latin typeface="+mn-lt"/>
                <a:cs typeface="Arial" panose="020B0604020202020204" pitchFamily="34" charset="0"/>
              </a:rPr>
              <a:t>2. </a:t>
            </a:r>
            <a:r>
              <a:rPr lang="en-GB" altLang="da-DK" sz="675" b="0" noProof="1">
                <a:solidFill>
                  <a:schemeClr val="tx1"/>
                </a:solidFill>
                <a:latin typeface="+mn-lt"/>
                <a:cs typeface="Arial" panose="020B0604020202020204" pitchFamily="34" charset="0"/>
              </a:rPr>
              <a:t>Or copy an entire slide into your new presentation and then choose a fitting layout. Remember to delete the old, wrong layouts (go to View &gt; Slidemaster and delete them)</a:t>
            </a:r>
            <a:endParaRPr lang="en-GB" altLang="da-DK" sz="675" b="1" noProof="1">
              <a:solidFill>
                <a:schemeClr val="tx1"/>
              </a:solidFill>
              <a:latin typeface="+mn-lt"/>
              <a:cs typeface="Arial" panose="020B0604020202020204" pitchFamily="34" charset="0"/>
            </a:endParaRPr>
          </a:p>
        </p:txBody>
      </p:sp>
      <p:pic>
        <p:nvPicPr>
          <p:cNvPr id="96" name="Picture 95">
            <a:extLst>
              <a:ext uri="{FF2B5EF4-FFF2-40B4-BE49-F238E27FC236}">
                <a16:creationId xmlns:a16="http://schemas.microsoft.com/office/drawing/2014/main" id="{077A1E28-6313-224C-9EF3-73DBF2574B29}"/>
              </a:ext>
            </a:extLst>
          </p:cNvPr>
          <p:cNvPicPr>
            <a:picLocks noChangeAspect="1"/>
          </p:cNvPicPr>
          <p:nvPr userDrawn="1"/>
        </p:nvPicPr>
        <p:blipFill>
          <a:blip r:embed="rId2"/>
          <a:stretch>
            <a:fillRect/>
          </a:stretch>
        </p:blipFill>
        <p:spPr>
          <a:xfrm>
            <a:off x="583098" y="4116547"/>
            <a:ext cx="192857" cy="214286"/>
          </a:xfrm>
          <a:prstGeom prst="rect">
            <a:avLst/>
          </a:prstGeom>
        </p:spPr>
      </p:pic>
      <p:pic>
        <p:nvPicPr>
          <p:cNvPr id="97" name="Picture 96">
            <a:extLst>
              <a:ext uri="{FF2B5EF4-FFF2-40B4-BE49-F238E27FC236}">
                <a16:creationId xmlns:a16="http://schemas.microsoft.com/office/drawing/2014/main" id="{5DC652E4-61D1-E64A-952E-75E02045BEC5}"/>
              </a:ext>
            </a:extLst>
          </p:cNvPr>
          <p:cNvPicPr>
            <a:picLocks noChangeAspect="1"/>
          </p:cNvPicPr>
          <p:nvPr userDrawn="1"/>
        </p:nvPicPr>
        <p:blipFill>
          <a:blip r:embed="rId3"/>
          <a:stretch>
            <a:fillRect/>
          </a:stretch>
        </p:blipFill>
        <p:spPr>
          <a:xfrm>
            <a:off x="517645" y="2250484"/>
            <a:ext cx="356571" cy="132572"/>
          </a:xfrm>
          <a:prstGeom prst="rect">
            <a:avLst/>
          </a:prstGeom>
        </p:spPr>
      </p:pic>
      <p:pic>
        <p:nvPicPr>
          <p:cNvPr id="98" name="Picture 97">
            <a:extLst>
              <a:ext uri="{FF2B5EF4-FFF2-40B4-BE49-F238E27FC236}">
                <a16:creationId xmlns:a16="http://schemas.microsoft.com/office/drawing/2014/main" id="{23A6EF54-8BF3-764E-B520-73E4FC2B58A4}"/>
              </a:ext>
            </a:extLst>
          </p:cNvPr>
          <p:cNvPicPr>
            <a:picLocks noChangeAspect="1"/>
          </p:cNvPicPr>
          <p:nvPr userDrawn="1"/>
        </p:nvPicPr>
        <p:blipFill rotWithShape="1">
          <a:blip r:embed="rId4"/>
          <a:srcRect l="3901" t="45142" r="62601" b="9046"/>
          <a:stretch/>
        </p:blipFill>
        <p:spPr>
          <a:xfrm>
            <a:off x="3361631" y="2611087"/>
            <a:ext cx="255903" cy="241280"/>
          </a:xfrm>
          <a:prstGeom prst="rect">
            <a:avLst/>
          </a:prstGeom>
        </p:spPr>
      </p:pic>
      <p:pic>
        <p:nvPicPr>
          <p:cNvPr id="99" name="Picture 16">
            <a:extLst>
              <a:ext uri="{FF2B5EF4-FFF2-40B4-BE49-F238E27FC236}">
                <a16:creationId xmlns:a16="http://schemas.microsoft.com/office/drawing/2014/main" id="{1E0E0FC8-5A9E-CD49-B803-4C3D76EA1730}"/>
              </a:ext>
            </a:extLst>
          </p:cNvPr>
          <p:cNvPicPr>
            <a:picLocks noChangeAspect="1"/>
          </p:cNvPicPr>
          <p:nvPr userDrawn="1"/>
        </p:nvPicPr>
        <p:blipFill>
          <a:blip r:embed="rId5"/>
          <a:stretch>
            <a:fillRect/>
          </a:stretch>
        </p:blipFill>
        <p:spPr>
          <a:xfrm>
            <a:off x="572601" y="1630561"/>
            <a:ext cx="246661" cy="379126"/>
          </a:xfrm>
          <a:prstGeom prst="rect">
            <a:avLst/>
          </a:prstGeom>
        </p:spPr>
      </p:pic>
      <p:pic>
        <p:nvPicPr>
          <p:cNvPr id="100" name="Picture 20">
            <a:extLst>
              <a:ext uri="{FF2B5EF4-FFF2-40B4-BE49-F238E27FC236}">
                <a16:creationId xmlns:a16="http://schemas.microsoft.com/office/drawing/2014/main" id="{8A06F875-8293-9640-84B4-D3746A5A21C2}"/>
              </a:ext>
            </a:extLst>
          </p:cNvPr>
          <p:cNvPicPr>
            <a:picLocks noChangeAspect="1"/>
          </p:cNvPicPr>
          <p:nvPr userDrawn="1"/>
        </p:nvPicPr>
        <p:blipFill>
          <a:blip r:embed="rId6"/>
          <a:stretch>
            <a:fillRect/>
          </a:stretch>
        </p:blipFill>
        <p:spPr>
          <a:xfrm>
            <a:off x="3288966" y="1946422"/>
            <a:ext cx="403849" cy="129631"/>
          </a:xfrm>
          <a:prstGeom prst="rect">
            <a:avLst/>
          </a:prstGeom>
        </p:spPr>
      </p:pic>
      <p:pic>
        <p:nvPicPr>
          <p:cNvPr id="101" name="Picture 19">
            <a:extLst>
              <a:ext uri="{FF2B5EF4-FFF2-40B4-BE49-F238E27FC236}">
                <a16:creationId xmlns:a16="http://schemas.microsoft.com/office/drawing/2014/main" id="{FB090A71-60AF-764E-B91E-14EF892EAFA7}"/>
              </a:ext>
            </a:extLst>
          </p:cNvPr>
          <p:cNvPicPr>
            <a:picLocks noChangeAspect="1"/>
          </p:cNvPicPr>
          <p:nvPr userDrawn="1"/>
        </p:nvPicPr>
        <p:blipFill>
          <a:blip r:embed="rId7"/>
          <a:stretch>
            <a:fillRect/>
          </a:stretch>
        </p:blipFill>
        <p:spPr>
          <a:xfrm>
            <a:off x="3397796" y="3064567"/>
            <a:ext cx="235341" cy="407925"/>
          </a:xfrm>
          <a:prstGeom prst="rect">
            <a:avLst/>
          </a:prstGeom>
        </p:spPr>
      </p:pic>
      <p:pic>
        <p:nvPicPr>
          <p:cNvPr id="102" name="Picture 101">
            <a:extLst>
              <a:ext uri="{FF2B5EF4-FFF2-40B4-BE49-F238E27FC236}">
                <a16:creationId xmlns:a16="http://schemas.microsoft.com/office/drawing/2014/main" id="{9347EC07-EE11-CA47-9F60-F6F239E5A449}"/>
              </a:ext>
            </a:extLst>
          </p:cNvPr>
          <p:cNvPicPr>
            <a:picLocks noChangeAspect="1"/>
          </p:cNvPicPr>
          <p:nvPr userDrawn="1"/>
        </p:nvPicPr>
        <p:blipFill>
          <a:blip r:embed="rId8"/>
          <a:stretch>
            <a:fillRect/>
          </a:stretch>
        </p:blipFill>
        <p:spPr>
          <a:xfrm>
            <a:off x="6193311" y="1855676"/>
            <a:ext cx="283720" cy="407525"/>
          </a:xfrm>
          <a:prstGeom prst="rect">
            <a:avLst/>
          </a:prstGeom>
        </p:spPr>
      </p:pic>
      <p:pic>
        <p:nvPicPr>
          <p:cNvPr id="103" name="Picture 102">
            <a:extLst>
              <a:ext uri="{FF2B5EF4-FFF2-40B4-BE49-F238E27FC236}">
                <a16:creationId xmlns:a16="http://schemas.microsoft.com/office/drawing/2014/main" id="{5E195EDB-E743-6645-9408-37892F9CDCAD}"/>
              </a:ext>
            </a:extLst>
          </p:cNvPr>
          <p:cNvPicPr>
            <a:picLocks noChangeAspect="1"/>
          </p:cNvPicPr>
          <p:nvPr userDrawn="1"/>
        </p:nvPicPr>
        <p:blipFill>
          <a:blip r:embed="rId9"/>
          <a:stretch>
            <a:fillRect/>
          </a:stretch>
        </p:blipFill>
        <p:spPr>
          <a:xfrm>
            <a:off x="509686" y="3567438"/>
            <a:ext cx="342857" cy="192857"/>
          </a:xfrm>
          <a:prstGeom prst="rect">
            <a:avLst/>
          </a:prstGeom>
        </p:spPr>
      </p:pic>
      <p:sp>
        <p:nvSpPr>
          <p:cNvPr id="104" name="TextBox 103">
            <a:extLst>
              <a:ext uri="{FF2B5EF4-FFF2-40B4-BE49-F238E27FC236}">
                <a16:creationId xmlns:a16="http://schemas.microsoft.com/office/drawing/2014/main" id="{26477323-C194-944E-AEFD-026C5474BAA8}"/>
              </a:ext>
            </a:extLst>
          </p:cNvPr>
          <p:cNvSpPr txBox="1"/>
          <p:nvPr userDrawn="1"/>
        </p:nvSpPr>
        <p:spPr>
          <a:xfrm>
            <a:off x="404813" y="0"/>
            <a:ext cx="8334375" cy="212929"/>
          </a:xfrm>
          <a:prstGeom prst="rect">
            <a:avLst/>
          </a:prstGeom>
          <a:solidFill>
            <a:srgbClr val="000000"/>
          </a:solidFill>
        </p:spPr>
        <p:txBody>
          <a:bodyPr wrap="square" lIns="54000" tIns="54000" rIns="54000" bIns="54000" rtlCol="0">
            <a:spAutoFit/>
          </a:bodyPr>
          <a:lstStyle/>
          <a:p>
            <a:pPr algn="ctr"/>
            <a:r>
              <a:rPr lang="en-GB" sz="675" b="1" dirty="0">
                <a:solidFill>
                  <a:schemeClr val="bg1"/>
                </a:solidFill>
              </a:rPr>
              <a:t>Make sure you delete this slide from your presentation before sharing final document or saving as a PDF. Content simply for guidance.</a:t>
            </a:r>
            <a:endParaRPr lang="en-GB" sz="675" dirty="0">
              <a:solidFill>
                <a:schemeClr val="bg1"/>
              </a:solidFill>
            </a:endParaRPr>
          </a:p>
        </p:txBody>
      </p:sp>
      <p:grpSp>
        <p:nvGrpSpPr>
          <p:cNvPr id="105" name="Group 104">
            <a:extLst>
              <a:ext uri="{FF2B5EF4-FFF2-40B4-BE49-F238E27FC236}">
                <a16:creationId xmlns:a16="http://schemas.microsoft.com/office/drawing/2014/main" id="{2A0B252B-2E6C-A64F-B139-ACA46FA8B79A}"/>
              </a:ext>
            </a:extLst>
          </p:cNvPr>
          <p:cNvGrpSpPr/>
          <p:nvPr userDrawn="1"/>
        </p:nvGrpSpPr>
        <p:grpSpPr>
          <a:xfrm>
            <a:off x="819261" y="1662969"/>
            <a:ext cx="222628" cy="314310"/>
            <a:chOff x="1092348" y="2163502"/>
            <a:chExt cx="296837" cy="419080"/>
          </a:xfrm>
        </p:grpSpPr>
        <p:cxnSp>
          <p:nvCxnSpPr>
            <p:cNvPr id="106" name="Straight Connector 105">
              <a:extLst>
                <a:ext uri="{FF2B5EF4-FFF2-40B4-BE49-F238E27FC236}">
                  <a16:creationId xmlns:a16="http://schemas.microsoft.com/office/drawing/2014/main" id="{FD29F264-A85E-BB4D-8B36-D7919242D3E8}"/>
                </a:ext>
              </a:extLst>
            </p:cNvPr>
            <p:cNvCxnSpPr>
              <a:cxnSpLocks/>
            </p:cNvCxnSpPr>
            <p:nvPr/>
          </p:nvCxnSpPr>
          <p:spPr>
            <a:xfrm flipH="1">
              <a:off x="1301262" y="2163502"/>
              <a:ext cx="8792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16D483B-56A4-AF45-9021-0F10EEF79DFA}"/>
                </a:ext>
              </a:extLst>
            </p:cNvPr>
            <p:cNvCxnSpPr>
              <a:cxnSpLocks/>
            </p:cNvCxnSpPr>
            <p:nvPr/>
          </p:nvCxnSpPr>
          <p:spPr>
            <a:xfrm>
              <a:off x="1301262" y="2163502"/>
              <a:ext cx="0" cy="41908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1F03B597-D95E-7548-A154-A24EB861C9DA}"/>
                </a:ext>
              </a:extLst>
            </p:cNvPr>
            <p:cNvCxnSpPr>
              <a:cxnSpLocks/>
            </p:cNvCxnSpPr>
            <p:nvPr/>
          </p:nvCxnSpPr>
          <p:spPr>
            <a:xfrm flipH="1">
              <a:off x="1301262" y="2579671"/>
              <a:ext cx="8792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19DA2533-5EBA-324A-AD2A-71998F5E225D}"/>
                </a:ext>
              </a:extLst>
            </p:cNvPr>
            <p:cNvCxnSpPr>
              <a:cxnSpLocks/>
              <a:endCxn id="99" idx="3"/>
            </p:cNvCxnSpPr>
            <p:nvPr/>
          </p:nvCxnSpPr>
          <p:spPr>
            <a:xfrm flipH="1">
              <a:off x="1092348" y="2426832"/>
              <a:ext cx="20769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10" name="Straight Connector 109">
            <a:extLst>
              <a:ext uri="{FF2B5EF4-FFF2-40B4-BE49-F238E27FC236}">
                <a16:creationId xmlns:a16="http://schemas.microsoft.com/office/drawing/2014/main" id="{97001D27-E81B-0349-8822-5C06C0D09E23}"/>
              </a:ext>
            </a:extLst>
          </p:cNvPr>
          <p:cNvCxnSpPr>
            <a:cxnSpLocks/>
          </p:cNvCxnSpPr>
          <p:nvPr userDrawn="1"/>
        </p:nvCxnSpPr>
        <p:spPr>
          <a:xfrm flipH="1">
            <a:off x="975947" y="2163410"/>
            <a:ext cx="65942"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513F4147-8998-6E49-971A-89C58317AE44}"/>
              </a:ext>
            </a:extLst>
          </p:cNvPr>
          <p:cNvCxnSpPr>
            <a:cxnSpLocks/>
          </p:cNvCxnSpPr>
          <p:nvPr userDrawn="1"/>
        </p:nvCxnSpPr>
        <p:spPr>
          <a:xfrm>
            <a:off x="975947" y="2163410"/>
            <a:ext cx="0" cy="31431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4EF812B7-B667-1D43-AC8C-0030351E9814}"/>
              </a:ext>
            </a:extLst>
          </p:cNvPr>
          <p:cNvCxnSpPr>
            <a:cxnSpLocks/>
          </p:cNvCxnSpPr>
          <p:nvPr userDrawn="1"/>
        </p:nvCxnSpPr>
        <p:spPr>
          <a:xfrm flipH="1">
            <a:off x="975947" y="2475537"/>
            <a:ext cx="65942"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FBFA8C2E-022A-834B-95E7-C49C2638DC4A}"/>
              </a:ext>
            </a:extLst>
          </p:cNvPr>
          <p:cNvCxnSpPr>
            <a:cxnSpLocks/>
            <a:endCxn id="97" idx="3"/>
          </p:cNvCxnSpPr>
          <p:nvPr userDrawn="1"/>
        </p:nvCxnSpPr>
        <p:spPr>
          <a:xfrm flipH="1">
            <a:off x="874216" y="2316770"/>
            <a:ext cx="100817"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4" name="Group 113">
            <a:extLst>
              <a:ext uri="{FF2B5EF4-FFF2-40B4-BE49-F238E27FC236}">
                <a16:creationId xmlns:a16="http://schemas.microsoft.com/office/drawing/2014/main" id="{47AC3C01-8763-EA43-BB9B-A50573AAD091}"/>
              </a:ext>
            </a:extLst>
          </p:cNvPr>
          <p:cNvGrpSpPr/>
          <p:nvPr userDrawn="1"/>
        </p:nvGrpSpPr>
        <p:grpSpPr>
          <a:xfrm>
            <a:off x="819261" y="3500520"/>
            <a:ext cx="222628" cy="314310"/>
            <a:chOff x="1092348" y="2163502"/>
            <a:chExt cx="296837" cy="419080"/>
          </a:xfrm>
        </p:grpSpPr>
        <p:cxnSp>
          <p:nvCxnSpPr>
            <p:cNvPr id="115" name="Straight Connector 114">
              <a:extLst>
                <a:ext uri="{FF2B5EF4-FFF2-40B4-BE49-F238E27FC236}">
                  <a16:creationId xmlns:a16="http://schemas.microsoft.com/office/drawing/2014/main" id="{672D19A8-2FCF-2C4D-A4A3-40496CED1D9A}"/>
                </a:ext>
              </a:extLst>
            </p:cNvPr>
            <p:cNvCxnSpPr>
              <a:cxnSpLocks/>
            </p:cNvCxnSpPr>
            <p:nvPr/>
          </p:nvCxnSpPr>
          <p:spPr>
            <a:xfrm flipH="1">
              <a:off x="1301262" y="2163502"/>
              <a:ext cx="8792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B6EFF95B-EC58-654C-9182-64834B3FD8B9}"/>
                </a:ext>
              </a:extLst>
            </p:cNvPr>
            <p:cNvCxnSpPr>
              <a:cxnSpLocks/>
            </p:cNvCxnSpPr>
            <p:nvPr/>
          </p:nvCxnSpPr>
          <p:spPr>
            <a:xfrm>
              <a:off x="1301262" y="2163502"/>
              <a:ext cx="0" cy="41908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5BEEFD46-68EE-AE43-A0B1-BDDAE3391061}"/>
                </a:ext>
              </a:extLst>
            </p:cNvPr>
            <p:cNvCxnSpPr>
              <a:cxnSpLocks/>
            </p:cNvCxnSpPr>
            <p:nvPr/>
          </p:nvCxnSpPr>
          <p:spPr>
            <a:xfrm flipH="1">
              <a:off x="1301262" y="2579671"/>
              <a:ext cx="8792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52D89465-6715-F742-AD49-6468B5F44533}"/>
                </a:ext>
              </a:extLst>
            </p:cNvPr>
            <p:cNvCxnSpPr>
              <a:cxnSpLocks/>
            </p:cNvCxnSpPr>
            <p:nvPr/>
          </p:nvCxnSpPr>
          <p:spPr>
            <a:xfrm flipH="1">
              <a:off x="1092348" y="2373042"/>
              <a:ext cx="20769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9" name="Group 118">
            <a:extLst>
              <a:ext uri="{FF2B5EF4-FFF2-40B4-BE49-F238E27FC236}">
                <a16:creationId xmlns:a16="http://schemas.microsoft.com/office/drawing/2014/main" id="{271C0A20-9577-E447-A7DE-12A05BBE16DF}"/>
              </a:ext>
            </a:extLst>
          </p:cNvPr>
          <p:cNvGrpSpPr/>
          <p:nvPr userDrawn="1"/>
        </p:nvGrpSpPr>
        <p:grpSpPr>
          <a:xfrm>
            <a:off x="775955" y="4066535"/>
            <a:ext cx="265934" cy="314310"/>
            <a:chOff x="1034606" y="2163502"/>
            <a:chExt cx="354579" cy="419080"/>
          </a:xfrm>
        </p:grpSpPr>
        <p:cxnSp>
          <p:nvCxnSpPr>
            <p:cNvPr id="120" name="Straight Connector 119">
              <a:extLst>
                <a:ext uri="{FF2B5EF4-FFF2-40B4-BE49-F238E27FC236}">
                  <a16:creationId xmlns:a16="http://schemas.microsoft.com/office/drawing/2014/main" id="{BB2F00FA-E6AF-F948-AE65-F7F77AC1661F}"/>
                </a:ext>
              </a:extLst>
            </p:cNvPr>
            <p:cNvCxnSpPr>
              <a:cxnSpLocks/>
            </p:cNvCxnSpPr>
            <p:nvPr/>
          </p:nvCxnSpPr>
          <p:spPr>
            <a:xfrm flipH="1">
              <a:off x="1301262" y="2163502"/>
              <a:ext cx="8792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E9A784CC-352D-4948-9EF9-79DDD0FB7F96}"/>
                </a:ext>
              </a:extLst>
            </p:cNvPr>
            <p:cNvCxnSpPr>
              <a:cxnSpLocks/>
            </p:cNvCxnSpPr>
            <p:nvPr/>
          </p:nvCxnSpPr>
          <p:spPr>
            <a:xfrm>
              <a:off x="1301262" y="2163502"/>
              <a:ext cx="0" cy="41908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D5AB1C33-5C6A-D04C-95C8-5C7B2062FA59}"/>
                </a:ext>
              </a:extLst>
            </p:cNvPr>
            <p:cNvCxnSpPr>
              <a:cxnSpLocks/>
            </p:cNvCxnSpPr>
            <p:nvPr/>
          </p:nvCxnSpPr>
          <p:spPr>
            <a:xfrm flipH="1">
              <a:off x="1301262" y="2579671"/>
              <a:ext cx="8792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DBC325D5-3E01-3646-8A93-1A7F38DEAFF3}"/>
                </a:ext>
              </a:extLst>
            </p:cNvPr>
            <p:cNvCxnSpPr>
              <a:cxnSpLocks/>
            </p:cNvCxnSpPr>
            <p:nvPr/>
          </p:nvCxnSpPr>
          <p:spPr>
            <a:xfrm flipH="1">
              <a:off x="1034606" y="2373042"/>
              <a:ext cx="26543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4" name="Group 123">
            <a:extLst>
              <a:ext uri="{FF2B5EF4-FFF2-40B4-BE49-F238E27FC236}">
                <a16:creationId xmlns:a16="http://schemas.microsoft.com/office/drawing/2014/main" id="{56DBD960-1DC7-7845-AF9B-D9995B8C7F5B}"/>
              </a:ext>
            </a:extLst>
          </p:cNvPr>
          <p:cNvGrpSpPr/>
          <p:nvPr userDrawn="1"/>
        </p:nvGrpSpPr>
        <p:grpSpPr>
          <a:xfrm>
            <a:off x="3676678" y="1852056"/>
            <a:ext cx="193340" cy="314310"/>
            <a:chOff x="1131399" y="2163502"/>
            <a:chExt cx="257786" cy="419080"/>
          </a:xfrm>
        </p:grpSpPr>
        <p:cxnSp>
          <p:nvCxnSpPr>
            <p:cNvPr id="125" name="Straight Connector 124">
              <a:extLst>
                <a:ext uri="{FF2B5EF4-FFF2-40B4-BE49-F238E27FC236}">
                  <a16:creationId xmlns:a16="http://schemas.microsoft.com/office/drawing/2014/main" id="{CF923B87-1A84-1149-B957-88E03F462648}"/>
                </a:ext>
              </a:extLst>
            </p:cNvPr>
            <p:cNvCxnSpPr>
              <a:cxnSpLocks/>
            </p:cNvCxnSpPr>
            <p:nvPr/>
          </p:nvCxnSpPr>
          <p:spPr>
            <a:xfrm flipH="1">
              <a:off x="1301262" y="2163502"/>
              <a:ext cx="8792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72D459C3-98CA-1444-9461-9443328C7AC1}"/>
                </a:ext>
              </a:extLst>
            </p:cNvPr>
            <p:cNvCxnSpPr>
              <a:cxnSpLocks/>
            </p:cNvCxnSpPr>
            <p:nvPr/>
          </p:nvCxnSpPr>
          <p:spPr>
            <a:xfrm>
              <a:off x="1301262" y="2163502"/>
              <a:ext cx="0" cy="41908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4C4D92F7-2C52-E24F-9A89-267DBE59BA46}"/>
                </a:ext>
              </a:extLst>
            </p:cNvPr>
            <p:cNvCxnSpPr>
              <a:cxnSpLocks/>
            </p:cNvCxnSpPr>
            <p:nvPr/>
          </p:nvCxnSpPr>
          <p:spPr>
            <a:xfrm flipH="1">
              <a:off x="1301262" y="2579671"/>
              <a:ext cx="8792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E3BFA6B6-69FE-384F-84EE-68DF59CE685D}"/>
                </a:ext>
              </a:extLst>
            </p:cNvPr>
            <p:cNvCxnSpPr>
              <a:cxnSpLocks/>
            </p:cNvCxnSpPr>
            <p:nvPr/>
          </p:nvCxnSpPr>
          <p:spPr>
            <a:xfrm flipH="1">
              <a:off x="1131399" y="2376764"/>
              <a:ext cx="168645" cy="2702"/>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9" name="Group 128">
            <a:extLst>
              <a:ext uri="{FF2B5EF4-FFF2-40B4-BE49-F238E27FC236}">
                <a16:creationId xmlns:a16="http://schemas.microsoft.com/office/drawing/2014/main" id="{CA733674-14F3-7C4B-B61C-F40A96A0D450}"/>
              </a:ext>
            </a:extLst>
          </p:cNvPr>
          <p:cNvGrpSpPr/>
          <p:nvPr userDrawn="1"/>
        </p:nvGrpSpPr>
        <p:grpSpPr>
          <a:xfrm>
            <a:off x="3647390" y="2574572"/>
            <a:ext cx="222628" cy="314310"/>
            <a:chOff x="1092348" y="2163502"/>
            <a:chExt cx="296837" cy="419080"/>
          </a:xfrm>
        </p:grpSpPr>
        <p:cxnSp>
          <p:nvCxnSpPr>
            <p:cNvPr id="130" name="Straight Connector 129">
              <a:extLst>
                <a:ext uri="{FF2B5EF4-FFF2-40B4-BE49-F238E27FC236}">
                  <a16:creationId xmlns:a16="http://schemas.microsoft.com/office/drawing/2014/main" id="{C692451D-DD4F-4248-B151-E0891305A6AF}"/>
                </a:ext>
              </a:extLst>
            </p:cNvPr>
            <p:cNvCxnSpPr>
              <a:cxnSpLocks/>
            </p:cNvCxnSpPr>
            <p:nvPr/>
          </p:nvCxnSpPr>
          <p:spPr>
            <a:xfrm flipH="1">
              <a:off x="1301262" y="2163502"/>
              <a:ext cx="8792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E1CC4249-D1E0-3647-A119-D079BFC8FF3D}"/>
                </a:ext>
              </a:extLst>
            </p:cNvPr>
            <p:cNvCxnSpPr>
              <a:cxnSpLocks/>
            </p:cNvCxnSpPr>
            <p:nvPr/>
          </p:nvCxnSpPr>
          <p:spPr>
            <a:xfrm>
              <a:off x="1301262" y="2163502"/>
              <a:ext cx="0" cy="41908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68860F8D-D8E3-1642-953F-19252A4AFF6D}"/>
                </a:ext>
              </a:extLst>
            </p:cNvPr>
            <p:cNvCxnSpPr>
              <a:cxnSpLocks/>
            </p:cNvCxnSpPr>
            <p:nvPr/>
          </p:nvCxnSpPr>
          <p:spPr>
            <a:xfrm flipH="1">
              <a:off x="1301262" y="2579671"/>
              <a:ext cx="8792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FABDFBCD-1BE5-8A49-8BC8-48E1174153D8}"/>
                </a:ext>
              </a:extLst>
            </p:cNvPr>
            <p:cNvCxnSpPr>
              <a:cxnSpLocks/>
            </p:cNvCxnSpPr>
            <p:nvPr/>
          </p:nvCxnSpPr>
          <p:spPr>
            <a:xfrm flipH="1">
              <a:off x="1092348" y="2373042"/>
              <a:ext cx="20769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4" name="Group 133">
            <a:extLst>
              <a:ext uri="{FF2B5EF4-FFF2-40B4-BE49-F238E27FC236}">
                <a16:creationId xmlns:a16="http://schemas.microsoft.com/office/drawing/2014/main" id="{E97D9BE0-BD3F-F045-9762-354CB524CB9D}"/>
              </a:ext>
            </a:extLst>
          </p:cNvPr>
          <p:cNvGrpSpPr/>
          <p:nvPr userDrawn="1"/>
        </p:nvGrpSpPr>
        <p:grpSpPr>
          <a:xfrm>
            <a:off x="3647390" y="3108338"/>
            <a:ext cx="222628" cy="314310"/>
            <a:chOff x="1092348" y="2163502"/>
            <a:chExt cx="296837" cy="419080"/>
          </a:xfrm>
        </p:grpSpPr>
        <p:cxnSp>
          <p:nvCxnSpPr>
            <p:cNvPr id="135" name="Straight Connector 134">
              <a:extLst>
                <a:ext uri="{FF2B5EF4-FFF2-40B4-BE49-F238E27FC236}">
                  <a16:creationId xmlns:a16="http://schemas.microsoft.com/office/drawing/2014/main" id="{5DD9D6AC-6FB6-2F40-B540-25F681244394}"/>
                </a:ext>
              </a:extLst>
            </p:cNvPr>
            <p:cNvCxnSpPr>
              <a:cxnSpLocks/>
            </p:cNvCxnSpPr>
            <p:nvPr/>
          </p:nvCxnSpPr>
          <p:spPr>
            <a:xfrm flipH="1">
              <a:off x="1301262" y="2163502"/>
              <a:ext cx="8792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9128B976-2997-324B-8154-C031C54DF431}"/>
                </a:ext>
              </a:extLst>
            </p:cNvPr>
            <p:cNvCxnSpPr>
              <a:cxnSpLocks/>
            </p:cNvCxnSpPr>
            <p:nvPr/>
          </p:nvCxnSpPr>
          <p:spPr>
            <a:xfrm>
              <a:off x="1301262" y="2163502"/>
              <a:ext cx="0" cy="41908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AA2F77CF-9F80-DC4E-B27B-A19056B6970A}"/>
                </a:ext>
              </a:extLst>
            </p:cNvPr>
            <p:cNvCxnSpPr>
              <a:cxnSpLocks/>
            </p:cNvCxnSpPr>
            <p:nvPr/>
          </p:nvCxnSpPr>
          <p:spPr>
            <a:xfrm flipH="1">
              <a:off x="1301262" y="2579671"/>
              <a:ext cx="8792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D0F6E44-F43A-DD41-A29D-DAC379385392}"/>
                </a:ext>
              </a:extLst>
            </p:cNvPr>
            <p:cNvCxnSpPr>
              <a:cxnSpLocks/>
            </p:cNvCxnSpPr>
            <p:nvPr/>
          </p:nvCxnSpPr>
          <p:spPr>
            <a:xfrm flipH="1">
              <a:off x="1092348" y="2373042"/>
              <a:ext cx="20769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9" name="Group 138">
            <a:extLst>
              <a:ext uri="{FF2B5EF4-FFF2-40B4-BE49-F238E27FC236}">
                <a16:creationId xmlns:a16="http://schemas.microsoft.com/office/drawing/2014/main" id="{B50D6978-2A01-0749-A7CF-255F60363913}"/>
              </a:ext>
            </a:extLst>
          </p:cNvPr>
          <p:cNvGrpSpPr/>
          <p:nvPr userDrawn="1"/>
        </p:nvGrpSpPr>
        <p:grpSpPr>
          <a:xfrm>
            <a:off x="6471273" y="1917379"/>
            <a:ext cx="222628" cy="314310"/>
            <a:chOff x="1092348" y="2163502"/>
            <a:chExt cx="296837" cy="419080"/>
          </a:xfrm>
        </p:grpSpPr>
        <p:cxnSp>
          <p:nvCxnSpPr>
            <p:cNvPr id="140" name="Straight Connector 139">
              <a:extLst>
                <a:ext uri="{FF2B5EF4-FFF2-40B4-BE49-F238E27FC236}">
                  <a16:creationId xmlns:a16="http://schemas.microsoft.com/office/drawing/2014/main" id="{3FC59A5B-095D-8646-BEB4-D91B865AD63C}"/>
                </a:ext>
              </a:extLst>
            </p:cNvPr>
            <p:cNvCxnSpPr>
              <a:cxnSpLocks/>
            </p:cNvCxnSpPr>
            <p:nvPr/>
          </p:nvCxnSpPr>
          <p:spPr>
            <a:xfrm flipH="1">
              <a:off x="1301262" y="2163502"/>
              <a:ext cx="8792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27DEC4E9-5646-6F42-ABC7-1B8B954EB8AC}"/>
                </a:ext>
              </a:extLst>
            </p:cNvPr>
            <p:cNvCxnSpPr>
              <a:cxnSpLocks/>
            </p:cNvCxnSpPr>
            <p:nvPr/>
          </p:nvCxnSpPr>
          <p:spPr>
            <a:xfrm>
              <a:off x="1301262" y="2163502"/>
              <a:ext cx="0" cy="41908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5236852C-4F2A-2043-8EEF-6C43A98081EE}"/>
                </a:ext>
              </a:extLst>
            </p:cNvPr>
            <p:cNvCxnSpPr>
              <a:cxnSpLocks/>
            </p:cNvCxnSpPr>
            <p:nvPr/>
          </p:nvCxnSpPr>
          <p:spPr>
            <a:xfrm flipH="1">
              <a:off x="1301262" y="2579671"/>
              <a:ext cx="8792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A8885293-C9C4-5A46-9E38-E1B0B9897D35}"/>
                </a:ext>
              </a:extLst>
            </p:cNvPr>
            <p:cNvCxnSpPr>
              <a:cxnSpLocks/>
            </p:cNvCxnSpPr>
            <p:nvPr/>
          </p:nvCxnSpPr>
          <p:spPr>
            <a:xfrm flipH="1">
              <a:off x="1092348" y="2373042"/>
              <a:ext cx="20769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4" name="Text Box 2">
            <a:extLst>
              <a:ext uri="{FF2B5EF4-FFF2-40B4-BE49-F238E27FC236}">
                <a16:creationId xmlns:a16="http://schemas.microsoft.com/office/drawing/2014/main" id="{995F3C44-0E49-5144-B260-9D1EE3E25751}"/>
              </a:ext>
            </a:extLst>
          </p:cNvPr>
          <p:cNvSpPr txBox="1">
            <a:spLocks noChangeArrowheads="1"/>
          </p:cNvSpPr>
          <p:nvPr userDrawn="1"/>
        </p:nvSpPr>
        <p:spPr bwMode="auto">
          <a:xfrm>
            <a:off x="1108127" y="658984"/>
            <a:ext cx="256855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08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eaLnBrk="1" hangingPunct="1">
              <a:spcAft>
                <a:spcPts val="450"/>
              </a:spcAft>
              <a:defRPr/>
            </a:pPr>
            <a:r>
              <a:rPr lang="en-GB" sz="2100" b="1" dirty="0">
                <a:latin typeface="Arial Black" panose="020B0604020202020204" pitchFamily="34" charset="0"/>
                <a:cs typeface="Arial Black" panose="020B0604020202020204" pitchFamily="34" charset="0"/>
              </a:rPr>
              <a:t>Tips and tricks</a:t>
            </a:r>
            <a:endParaRPr lang="en-GB" altLang="da-DK" sz="900" b="0" noProof="1">
              <a:solidFill>
                <a:schemeClr val="tx1"/>
              </a:solidFill>
              <a:latin typeface="+mn-lt"/>
              <a:cs typeface="Arial" panose="020B0604020202020204" pitchFamily="34" charset="0"/>
            </a:endParaRPr>
          </a:p>
        </p:txBody>
      </p:sp>
      <p:sp>
        <p:nvSpPr>
          <p:cNvPr id="145" name="Text Box 2">
            <a:extLst>
              <a:ext uri="{FF2B5EF4-FFF2-40B4-BE49-F238E27FC236}">
                <a16:creationId xmlns:a16="http://schemas.microsoft.com/office/drawing/2014/main" id="{1DF7A865-A910-BE4D-AAA8-F893C2F5F61F}"/>
              </a:ext>
            </a:extLst>
          </p:cNvPr>
          <p:cNvSpPr txBox="1">
            <a:spLocks noChangeArrowheads="1"/>
          </p:cNvSpPr>
          <p:nvPr userDrawn="1"/>
        </p:nvSpPr>
        <p:spPr bwMode="auto">
          <a:xfrm>
            <a:off x="1115920" y="994091"/>
            <a:ext cx="2568551"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08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eaLnBrk="1" hangingPunct="1">
              <a:spcAft>
                <a:spcPts val="450"/>
              </a:spcAft>
              <a:defRPr/>
            </a:pPr>
            <a:r>
              <a:rPr lang="en-GB" sz="1050" b="1" dirty="0">
                <a:solidFill>
                  <a:srgbClr val="FF0000"/>
                </a:solidFill>
                <a:latin typeface="Arial Black" panose="020B0604020202020204" pitchFamily="34" charset="0"/>
                <a:cs typeface="Arial Black" panose="020B0604020202020204" pitchFamily="34" charset="0"/>
              </a:rPr>
              <a:t>User guide</a:t>
            </a:r>
            <a:endParaRPr lang="en-GB" altLang="da-DK" sz="600" b="0" noProof="1">
              <a:solidFill>
                <a:srgbClr val="FF0000"/>
              </a:solidFill>
              <a:latin typeface="+mn-lt"/>
              <a:cs typeface="Arial" panose="020B0604020202020204" pitchFamily="34" charset="0"/>
            </a:endParaRPr>
          </a:p>
        </p:txBody>
      </p:sp>
    </p:spTree>
    <p:extLst>
      <p:ext uri="{BB962C8B-B14F-4D97-AF65-F5344CB8AC3E}">
        <p14:creationId xmlns:p14="http://schemas.microsoft.com/office/powerpoint/2010/main" val="251215244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gt;Do not use layouts after this &gt;">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124504-36FD-4753-851D-5B7D02D4A2D1}"/>
              </a:ext>
            </a:extLst>
          </p:cNvPr>
          <p:cNvSpPr/>
          <p:nvPr userDrawn="1"/>
        </p:nvSpPr>
        <p:spPr bwMode="white">
          <a:xfrm>
            <a:off x="0" y="0"/>
            <a:ext cx="9144000" cy="5143500"/>
          </a:xfrm>
          <a:prstGeom prst="rect">
            <a:avLst/>
          </a:prstGeom>
          <a:solidFill>
            <a:schemeClr val="tx2"/>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a:spcBef>
                <a:spcPts val="450"/>
              </a:spcBef>
              <a:buClr>
                <a:srgbClr val="003755"/>
              </a:buClr>
            </a:pPr>
            <a:endParaRPr lang="en-GB" sz="1050" dirty="0" err="1">
              <a:solidFill>
                <a:schemeClr val="tx1"/>
              </a:solidFill>
            </a:endParaRPr>
          </a:p>
        </p:txBody>
      </p:sp>
      <p:sp>
        <p:nvSpPr>
          <p:cNvPr id="5" name="Do not use"/>
          <p:cNvSpPr txBox="1"/>
          <p:nvPr userDrawn="1"/>
        </p:nvSpPr>
        <p:spPr>
          <a:xfrm>
            <a:off x="322660" y="492618"/>
            <a:ext cx="8517733" cy="1246495"/>
          </a:xfrm>
          <a:prstGeom prst="rect">
            <a:avLst/>
          </a:prstGeom>
          <a:noFill/>
        </p:spPr>
        <p:txBody>
          <a:bodyPr wrap="square" lIns="0" tIns="0" rIns="0" bIns="0" rtlCol="0">
            <a:spAutoFit/>
          </a:bodyPr>
          <a:lstStyle/>
          <a:p>
            <a:pPr marL="0" marR="0" indent="0" algn="ctr" fontAlgn="auto">
              <a:lnSpc>
                <a:spcPct val="100000"/>
              </a:lnSpc>
              <a:spcBef>
                <a:spcPts val="450"/>
              </a:spcBef>
              <a:spcAft>
                <a:spcPts val="0"/>
              </a:spcAft>
              <a:buClr>
                <a:srgbClr val="003755"/>
              </a:buClr>
              <a:buSzTx/>
              <a:buFontTx/>
              <a:buNone/>
              <a:tabLst/>
            </a:pPr>
            <a:r>
              <a:rPr lang="en-GB" sz="2700" b="0" noProof="0" dirty="0">
                <a:solidFill>
                  <a:schemeClr val="bg1"/>
                </a:solidFill>
              </a:rPr>
              <a:t>If you see any </a:t>
            </a:r>
            <a:r>
              <a:rPr lang="en-GB" sz="2700" b="1" i="1" noProof="0" dirty="0">
                <a:solidFill>
                  <a:schemeClr val="bg1"/>
                </a:solidFill>
              </a:rPr>
              <a:t>layouts </a:t>
            </a:r>
            <a:r>
              <a:rPr lang="en-GB" sz="2700" b="0" i="0" noProof="0" dirty="0">
                <a:solidFill>
                  <a:schemeClr val="bg1"/>
                </a:solidFill>
              </a:rPr>
              <a:t>after this one</a:t>
            </a:r>
            <a:r>
              <a:rPr lang="en-GB" sz="2700" b="1" i="1" noProof="0" dirty="0">
                <a:solidFill>
                  <a:schemeClr val="bg1"/>
                </a:solidFill>
              </a:rPr>
              <a:t>,</a:t>
            </a:r>
            <a:r>
              <a:rPr lang="en-GB" sz="2700" b="0" i="0" noProof="0" dirty="0">
                <a:solidFill>
                  <a:schemeClr val="bg1"/>
                </a:solidFill>
              </a:rPr>
              <a:t> </a:t>
            </a:r>
            <a:r>
              <a:rPr lang="en-GB" sz="2700" b="0" noProof="0" dirty="0">
                <a:solidFill>
                  <a:schemeClr val="bg1"/>
                </a:solidFill>
              </a:rPr>
              <a:t>do not use them. They may have been copied from an old template style and not be part of our corporate template.</a:t>
            </a:r>
          </a:p>
        </p:txBody>
      </p:sp>
      <p:grpSp>
        <p:nvGrpSpPr>
          <p:cNvPr id="4" name="Group 3">
            <a:extLst>
              <a:ext uri="{FF2B5EF4-FFF2-40B4-BE49-F238E27FC236}">
                <a16:creationId xmlns:a16="http://schemas.microsoft.com/office/drawing/2014/main" id="{2BEB5E5A-DA85-4D5B-80B9-F94482F55D76}"/>
              </a:ext>
            </a:extLst>
          </p:cNvPr>
          <p:cNvGrpSpPr/>
          <p:nvPr userDrawn="1"/>
        </p:nvGrpSpPr>
        <p:grpSpPr bwMode="black">
          <a:xfrm rot="8100000">
            <a:off x="7803656" y="2493920"/>
            <a:ext cx="777591" cy="777591"/>
            <a:chOff x="6096000" y="4963130"/>
            <a:chExt cx="1456719" cy="1456719"/>
          </a:xfrm>
          <a:solidFill>
            <a:schemeClr val="bg1"/>
          </a:solidFill>
        </p:grpSpPr>
        <p:sp>
          <p:nvSpPr>
            <p:cNvPr id="3" name="Rectangle 2">
              <a:extLst>
                <a:ext uri="{FF2B5EF4-FFF2-40B4-BE49-F238E27FC236}">
                  <a16:creationId xmlns:a16="http://schemas.microsoft.com/office/drawing/2014/main" id="{C823227E-A862-4A7F-BC20-0D107430AB2C}"/>
                </a:ext>
              </a:extLst>
            </p:cNvPr>
            <p:cNvSpPr/>
            <p:nvPr userDrawn="1"/>
          </p:nvSpPr>
          <p:spPr bwMode="black">
            <a:xfrm rot="5400000">
              <a:off x="5534135" y="5524995"/>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450"/>
                </a:spcBef>
                <a:buClr>
                  <a:srgbClr val="003755"/>
                </a:buClr>
              </a:pPr>
              <a:endParaRPr lang="en-GB" sz="1050" dirty="0" err="1">
                <a:solidFill>
                  <a:schemeClr val="tx1"/>
                </a:solidFill>
              </a:endParaRPr>
            </a:p>
          </p:txBody>
        </p:sp>
        <p:sp>
          <p:nvSpPr>
            <p:cNvPr id="6" name="Rectangle 5">
              <a:extLst>
                <a:ext uri="{FF2B5EF4-FFF2-40B4-BE49-F238E27FC236}">
                  <a16:creationId xmlns:a16="http://schemas.microsoft.com/office/drawing/2014/main" id="{08501AE6-6504-4184-9443-E89AFACF769D}"/>
                </a:ext>
              </a:extLst>
            </p:cNvPr>
            <p:cNvSpPr/>
            <p:nvPr userDrawn="1"/>
          </p:nvSpPr>
          <p:spPr bwMode="black">
            <a:xfrm rot="10800000">
              <a:off x="6096000" y="4963130"/>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450"/>
                </a:spcBef>
                <a:buClr>
                  <a:srgbClr val="003755"/>
                </a:buClr>
              </a:pPr>
              <a:endParaRPr lang="en-GB" sz="1050" dirty="0" err="1">
                <a:solidFill>
                  <a:schemeClr val="tx1"/>
                </a:solidFill>
              </a:endParaRPr>
            </a:p>
          </p:txBody>
        </p:sp>
      </p:grpSp>
      <p:sp>
        <p:nvSpPr>
          <p:cNvPr id="12" name="Rectangle 11">
            <a:extLst>
              <a:ext uri="{FF2B5EF4-FFF2-40B4-BE49-F238E27FC236}">
                <a16:creationId xmlns:a16="http://schemas.microsoft.com/office/drawing/2014/main" id="{67CEE09B-6EE1-4BF2-85A3-DE69E91BC4C6}"/>
              </a:ext>
            </a:extLst>
          </p:cNvPr>
          <p:cNvSpPr/>
          <p:nvPr userDrawn="1"/>
        </p:nvSpPr>
        <p:spPr>
          <a:xfrm>
            <a:off x="322660" y="1941281"/>
            <a:ext cx="7614260" cy="1685077"/>
          </a:xfrm>
          <a:prstGeom prst="rect">
            <a:avLst/>
          </a:prstGeom>
        </p:spPr>
        <p:txBody>
          <a:bodyPr wrap="square">
            <a:spAutoFit/>
          </a:bodyPr>
          <a:lstStyle/>
          <a:p>
            <a:pPr algn="ctr"/>
            <a:r>
              <a:rPr lang="en-GB" sz="10350" b="1" i="0" noProof="0" dirty="0">
                <a:solidFill>
                  <a:schemeClr val="bg1"/>
                </a:solidFill>
              </a:rPr>
              <a:t>Do not use </a:t>
            </a:r>
            <a:endParaRPr lang="en-GB" sz="1800" b="1" i="0" dirty="0"/>
          </a:p>
        </p:txBody>
      </p:sp>
      <p:sp>
        <p:nvSpPr>
          <p:cNvPr id="16" name="Do not use">
            <a:extLst>
              <a:ext uri="{FF2B5EF4-FFF2-40B4-BE49-F238E27FC236}">
                <a16:creationId xmlns:a16="http://schemas.microsoft.com/office/drawing/2014/main" id="{A8FA78FA-4D94-4717-B7C6-6F86378D6B01}"/>
              </a:ext>
            </a:extLst>
          </p:cNvPr>
          <p:cNvSpPr txBox="1"/>
          <p:nvPr userDrawn="1"/>
        </p:nvSpPr>
        <p:spPr>
          <a:xfrm>
            <a:off x="322660" y="3889841"/>
            <a:ext cx="8517731" cy="733534"/>
          </a:xfrm>
          <a:prstGeom prst="rect">
            <a:avLst/>
          </a:prstGeom>
          <a:noFill/>
        </p:spPr>
        <p:txBody>
          <a:bodyPr wrap="square" lIns="0" tIns="0" rIns="0" bIns="0" rtlCol="0">
            <a:spAutoFit/>
          </a:bodyPr>
          <a:lstStyle/>
          <a:p>
            <a:pPr marL="0" marR="0" indent="0" algn="ctr" fontAlgn="auto">
              <a:lnSpc>
                <a:spcPct val="100000"/>
              </a:lnSpc>
              <a:spcBef>
                <a:spcPts val="450"/>
              </a:spcBef>
              <a:spcAft>
                <a:spcPts val="0"/>
              </a:spcAft>
              <a:buClr>
                <a:srgbClr val="003755"/>
              </a:buClr>
              <a:buSzTx/>
              <a:buFontTx/>
              <a:buNone/>
              <a:tabLst/>
            </a:pPr>
            <a:r>
              <a:rPr lang="en-GB" sz="1500" b="0" noProof="0" dirty="0">
                <a:solidFill>
                  <a:schemeClr val="bg1"/>
                </a:solidFill>
              </a:rPr>
              <a:t>Due to PowerPoint’s standard Copy/Paste functionality extra undesirable layouts can appear.</a:t>
            </a:r>
          </a:p>
          <a:p>
            <a:pPr marL="0" marR="0" indent="0" algn="ctr" fontAlgn="auto">
              <a:lnSpc>
                <a:spcPct val="100000"/>
              </a:lnSpc>
              <a:spcBef>
                <a:spcPts val="450"/>
              </a:spcBef>
              <a:spcAft>
                <a:spcPts val="0"/>
              </a:spcAft>
              <a:buClr>
                <a:srgbClr val="003755"/>
              </a:buClr>
              <a:buSzTx/>
              <a:buFontTx/>
              <a:buNone/>
              <a:tabLst/>
            </a:pPr>
            <a:r>
              <a:rPr lang="en-GB" sz="1500" b="0" noProof="0" dirty="0">
                <a:solidFill>
                  <a:schemeClr val="bg1"/>
                </a:solidFill>
              </a:rPr>
              <a:t>Also notice: Layouts after this might contain potential confidential information.</a:t>
            </a:r>
            <a:br>
              <a:rPr lang="en-GB" sz="1350" b="0" noProof="0" dirty="0">
                <a:solidFill>
                  <a:schemeClr val="bg1"/>
                </a:solidFill>
              </a:rPr>
            </a:br>
            <a:endParaRPr lang="en-GB" sz="1350" b="0" noProof="0" dirty="0">
              <a:solidFill>
                <a:schemeClr val="bg1"/>
              </a:solidFill>
            </a:endParaRPr>
          </a:p>
        </p:txBody>
      </p:sp>
      <p:sp>
        <p:nvSpPr>
          <p:cNvPr id="13" name="Date Placeholder 6" hidden="1">
            <a:extLst>
              <a:ext uri="{FF2B5EF4-FFF2-40B4-BE49-F238E27FC236}">
                <a16:creationId xmlns:a16="http://schemas.microsoft.com/office/drawing/2014/main" id="{706505A8-87EA-4BA0-B698-35156BC765D0}"/>
              </a:ext>
            </a:extLst>
          </p:cNvPr>
          <p:cNvSpPr>
            <a:spLocks noGrp="1"/>
          </p:cNvSpPr>
          <p:nvPr>
            <p:ph type="dt" sz="half" idx="15"/>
          </p:nvPr>
        </p:nvSpPr>
        <p:spPr>
          <a:xfrm>
            <a:off x="0" y="5143500"/>
            <a:ext cx="0" cy="0"/>
          </a:xfrm>
        </p:spPr>
        <p:txBody>
          <a:bodyPr/>
          <a:lstStyle>
            <a:lvl1pPr>
              <a:defRPr sz="100">
                <a:noFill/>
              </a:defRPr>
            </a:lvl1pPr>
          </a:lstStyle>
          <a:p>
            <a:fld id="{B2B3425A-B7FE-4630-AA54-7F95BEAB3C43}" type="datetime4">
              <a:rPr lang="en-GB" smtClean="0"/>
              <a:t>02 January 2023</a:t>
            </a:fld>
            <a:endParaRPr lang="en-GB" dirty="0"/>
          </a:p>
        </p:txBody>
      </p:sp>
      <p:sp>
        <p:nvSpPr>
          <p:cNvPr id="14" name="Footer Placeholder 8" hidden="1">
            <a:extLst>
              <a:ext uri="{FF2B5EF4-FFF2-40B4-BE49-F238E27FC236}">
                <a16:creationId xmlns:a16="http://schemas.microsoft.com/office/drawing/2014/main" id="{AB150C2C-2030-498B-8262-6BD5BCCBB345}"/>
              </a:ext>
            </a:extLst>
          </p:cNvPr>
          <p:cNvSpPr>
            <a:spLocks noGrp="1"/>
          </p:cNvSpPr>
          <p:nvPr>
            <p:ph type="ftr" sz="quarter" idx="16"/>
          </p:nvPr>
        </p:nvSpPr>
        <p:spPr>
          <a:xfrm>
            <a:off x="0" y="5143500"/>
            <a:ext cx="0" cy="0"/>
          </a:xfrm>
        </p:spPr>
        <p:txBody>
          <a:bodyPr/>
          <a:lstStyle>
            <a:lvl1pPr>
              <a:defRPr sz="100">
                <a:noFill/>
              </a:defRPr>
            </a:lvl1pPr>
          </a:lstStyle>
          <a:p>
            <a:endParaRPr lang="en-GB" dirty="0"/>
          </a:p>
        </p:txBody>
      </p:sp>
      <p:sp>
        <p:nvSpPr>
          <p:cNvPr id="15" name="Slide Number Placeholder 10" hidden="1">
            <a:extLst>
              <a:ext uri="{FF2B5EF4-FFF2-40B4-BE49-F238E27FC236}">
                <a16:creationId xmlns:a16="http://schemas.microsoft.com/office/drawing/2014/main" id="{E81B246F-92C7-4EF8-ACD0-05F73C7095BE}"/>
              </a:ext>
            </a:extLst>
          </p:cNvPr>
          <p:cNvSpPr>
            <a:spLocks noGrp="1"/>
          </p:cNvSpPr>
          <p:nvPr>
            <p:ph type="sldNum" sz="quarter" idx="17"/>
          </p:nvPr>
        </p:nvSpPr>
        <p:spPr>
          <a:xfrm>
            <a:off x="0" y="5143500"/>
            <a:ext cx="0" cy="0"/>
          </a:xfrm>
        </p:spPr>
        <p:txBody>
          <a:bodyPr/>
          <a:lstStyle>
            <a:lvl1pPr>
              <a:defRPr sz="100">
                <a:noFill/>
              </a:defRPr>
            </a:lvl1p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189761385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05D5998-8951-6447-A442-7720304EED94}"/>
              </a:ext>
            </a:extLst>
          </p:cNvPr>
          <p:cNvSpPr/>
          <p:nvPr userDrawn="1"/>
        </p:nvSpPr>
        <p:spPr>
          <a:xfrm>
            <a:off x="1" y="2"/>
            <a:ext cx="9144000" cy="5143500"/>
          </a:xfrm>
          <a:prstGeom prst="rect">
            <a:avLst/>
          </a:prstGeom>
          <a:gradFill>
            <a:gsLst>
              <a:gs pos="1000">
                <a:schemeClr val="bg2">
                  <a:lumMod val="0"/>
                  <a:alpha val="0"/>
                </a:schemeClr>
              </a:gs>
              <a:gs pos="46000">
                <a:srgbClr val="000000">
                  <a:alpha val="39000"/>
                </a:srgbClr>
              </a:gs>
              <a:gs pos="65000">
                <a:srgbClr val="000000">
                  <a:alpha val="54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5" b="0" i="0">
              <a:latin typeface="Arial Regular"/>
            </a:endParaRPr>
          </a:p>
        </p:txBody>
      </p:sp>
      <p:sp>
        <p:nvSpPr>
          <p:cNvPr id="2" name="Title 1">
            <a:extLst>
              <a:ext uri="{FF2B5EF4-FFF2-40B4-BE49-F238E27FC236}">
                <a16:creationId xmlns:a16="http://schemas.microsoft.com/office/drawing/2014/main" id="{75923044-9BAA-AE4C-90B4-885770DB0BDE}"/>
              </a:ext>
            </a:extLst>
          </p:cNvPr>
          <p:cNvSpPr>
            <a:spLocks noGrp="1"/>
          </p:cNvSpPr>
          <p:nvPr>
            <p:ph type="ctrTitle" hasCustomPrompt="1"/>
          </p:nvPr>
        </p:nvSpPr>
        <p:spPr>
          <a:xfrm>
            <a:off x="1143004" y="1835732"/>
            <a:ext cx="6857999" cy="981726"/>
          </a:xfrm>
          <a:prstGeom prst="rect">
            <a:avLst/>
          </a:prstGeom>
        </p:spPr>
        <p:txBody>
          <a:bodyPr anchor="b" anchorCtr="0">
            <a:normAutofit/>
          </a:bodyPr>
          <a:lstStyle>
            <a:lvl1pPr algn="ctr">
              <a:defRPr sz="2701" b="0" i="0">
                <a:solidFill>
                  <a:schemeClr val="bg1"/>
                </a:solidFill>
                <a:latin typeface="Century Gothic" panose="020B0502020202020204" pitchFamily="34" charset="0"/>
                <a:cs typeface="Arial" panose="020B0604020202020204" pitchFamily="34" charset="0"/>
              </a:defRPr>
            </a:lvl1pPr>
          </a:lstStyle>
          <a:p>
            <a:r>
              <a:rPr lang="en-US"/>
              <a:t>Title goes here in sentence case</a:t>
            </a:r>
          </a:p>
        </p:txBody>
      </p:sp>
      <p:sp>
        <p:nvSpPr>
          <p:cNvPr id="22" name="Text Placeholder 7">
            <a:extLst>
              <a:ext uri="{FF2B5EF4-FFF2-40B4-BE49-F238E27FC236}">
                <a16:creationId xmlns:a16="http://schemas.microsoft.com/office/drawing/2014/main" id="{80A2058A-BF3B-0D40-9D76-DD0202D5EA58}"/>
              </a:ext>
            </a:extLst>
          </p:cNvPr>
          <p:cNvSpPr>
            <a:spLocks noGrp="1"/>
          </p:cNvSpPr>
          <p:nvPr>
            <p:ph type="body" sz="quarter" idx="10" hasCustomPrompt="1"/>
          </p:nvPr>
        </p:nvSpPr>
        <p:spPr>
          <a:xfrm>
            <a:off x="1154627" y="2853174"/>
            <a:ext cx="6857999" cy="461918"/>
          </a:xfrm>
          <a:prstGeom prst="rect">
            <a:avLst/>
          </a:prstGeom>
        </p:spPr>
        <p:txBody>
          <a:bodyPr>
            <a:normAutofit/>
          </a:bodyPr>
          <a:lstStyle>
            <a:lvl1pPr marL="0" indent="0" algn="ctr">
              <a:buNone/>
              <a:defRPr sz="1800" b="0" i="0">
                <a:solidFill>
                  <a:schemeClr val="bg1"/>
                </a:solidFill>
                <a:latin typeface="Century Gothic" panose="020B0502020202020204" pitchFamily="34" charset="0"/>
                <a:ea typeface="Helvetica Neue Light" panose="02000403000000020004" pitchFamily="2" charset="0"/>
                <a:cs typeface="Helvetica Neue" panose="02000503000000020004" pitchFamily="2" charset="0"/>
              </a:defRPr>
            </a:lvl1pPr>
          </a:lstStyle>
          <a:p>
            <a:pPr lvl="0"/>
            <a:r>
              <a:rPr lang="en-US"/>
              <a:t>Insert subtext here in sentence case</a:t>
            </a:r>
          </a:p>
        </p:txBody>
      </p:sp>
      <p:pic>
        <p:nvPicPr>
          <p:cNvPr id="9" name="Picture 8">
            <a:extLst>
              <a:ext uri="{FF2B5EF4-FFF2-40B4-BE49-F238E27FC236}">
                <a16:creationId xmlns:a16="http://schemas.microsoft.com/office/drawing/2014/main" id="{7DD152E3-24B4-495B-9592-0A06C61C3AB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315201" y="4414964"/>
            <a:ext cx="1646858" cy="561404"/>
          </a:xfrm>
          <a:prstGeom prst="rect">
            <a:avLst/>
          </a:prstGeom>
        </p:spPr>
      </p:pic>
    </p:spTree>
    <p:extLst>
      <p:ext uri="{BB962C8B-B14F-4D97-AF65-F5344CB8AC3E}">
        <p14:creationId xmlns:p14="http://schemas.microsoft.com/office/powerpoint/2010/main" val="3235879519"/>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99F8F23-34DA-5946-96F0-B56D6F0620D1}"/>
              </a:ext>
            </a:extLst>
          </p:cNvPr>
          <p:cNvSpPr/>
          <p:nvPr userDrawn="1"/>
        </p:nvSpPr>
        <p:spPr>
          <a:xfrm>
            <a:off x="13438" y="7058"/>
            <a:ext cx="9144000" cy="5143500"/>
          </a:xfrm>
          <a:prstGeom prst="rect">
            <a:avLst/>
          </a:prstGeom>
          <a:gradFill>
            <a:gsLst>
              <a:gs pos="1000">
                <a:schemeClr val="bg2">
                  <a:lumMod val="0"/>
                  <a:alpha val="0"/>
                </a:schemeClr>
              </a:gs>
              <a:gs pos="46000">
                <a:srgbClr val="000000">
                  <a:alpha val="39000"/>
                </a:srgbClr>
              </a:gs>
              <a:gs pos="65000">
                <a:srgbClr val="000000">
                  <a:alpha val="54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5" b="0" i="0">
              <a:latin typeface="Arial Regular"/>
            </a:endParaRPr>
          </a:p>
        </p:txBody>
      </p:sp>
      <p:sp>
        <p:nvSpPr>
          <p:cNvPr id="7" name="Title 1">
            <a:extLst>
              <a:ext uri="{FF2B5EF4-FFF2-40B4-BE49-F238E27FC236}">
                <a16:creationId xmlns:a16="http://schemas.microsoft.com/office/drawing/2014/main" id="{BE23276C-C13B-5649-A8EF-4883AF581461}"/>
              </a:ext>
            </a:extLst>
          </p:cNvPr>
          <p:cNvSpPr>
            <a:spLocks noGrp="1"/>
          </p:cNvSpPr>
          <p:nvPr userDrawn="1">
            <p:ph type="ctrTitle" hasCustomPrompt="1"/>
          </p:nvPr>
        </p:nvSpPr>
        <p:spPr>
          <a:xfrm>
            <a:off x="629845" y="2090057"/>
            <a:ext cx="6857999" cy="525236"/>
          </a:xfrm>
        </p:spPr>
        <p:txBody>
          <a:bodyPr lIns="0" rIns="90000" anchor="ctr" anchorCtr="0">
            <a:normAutofit/>
          </a:bodyPr>
          <a:lstStyle>
            <a:lvl1pPr algn="l">
              <a:defRPr sz="2701" b="0">
                <a:solidFill>
                  <a:schemeClr val="bg1"/>
                </a:solidFill>
                <a:latin typeface="Century Gothic" panose="020B0502020202020204" pitchFamily="34" charset="0"/>
              </a:defRPr>
            </a:lvl1pPr>
          </a:lstStyle>
          <a:p>
            <a:r>
              <a:rPr lang="en-US"/>
              <a:t>Proposal/Report Title</a:t>
            </a:r>
          </a:p>
        </p:txBody>
      </p:sp>
      <p:sp>
        <p:nvSpPr>
          <p:cNvPr id="8" name="Text Placeholder 7">
            <a:extLst>
              <a:ext uri="{FF2B5EF4-FFF2-40B4-BE49-F238E27FC236}">
                <a16:creationId xmlns:a16="http://schemas.microsoft.com/office/drawing/2014/main" id="{C6529E09-ADE1-3A48-A8D6-D86829582236}"/>
              </a:ext>
            </a:extLst>
          </p:cNvPr>
          <p:cNvSpPr>
            <a:spLocks noGrp="1"/>
          </p:cNvSpPr>
          <p:nvPr userDrawn="1">
            <p:ph type="body" sz="quarter" idx="10" hasCustomPrompt="1"/>
          </p:nvPr>
        </p:nvSpPr>
        <p:spPr>
          <a:xfrm>
            <a:off x="641467" y="2607467"/>
            <a:ext cx="6857999" cy="461918"/>
          </a:xfrm>
        </p:spPr>
        <p:txBody>
          <a:bodyPr lIns="0" rIns="90000" anchor="ctr" anchorCtr="0">
            <a:normAutofit/>
          </a:bodyPr>
          <a:lstStyle>
            <a:lvl1pPr marL="0" indent="0" algn="l">
              <a:buNone/>
              <a:defRPr sz="1500" b="0" i="0">
                <a:solidFill>
                  <a:schemeClr val="bg1"/>
                </a:solidFill>
                <a:latin typeface="Century Gothic" panose="020B0502020202020204" pitchFamily="34" charset="0"/>
                <a:ea typeface="Helvetica Neue Light" panose="02000403000000020004" pitchFamily="2" charset="0"/>
              </a:defRPr>
            </a:lvl1pPr>
          </a:lstStyle>
          <a:p>
            <a:pPr lvl="0"/>
            <a:r>
              <a:rPr lang="en-US"/>
              <a:t>Insert subtext here in sentence case</a:t>
            </a:r>
          </a:p>
        </p:txBody>
      </p:sp>
      <p:cxnSp>
        <p:nvCxnSpPr>
          <p:cNvPr id="9" name="Straight Connector 8">
            <a:extLst>
              <a:ext uri="{FF2B5EF4-FFF2-40B4-BE49-F238E27FC236}">
                <a16:creationId xmlns:a16="http://schemas.microsoft.com/office/drawing/2014/main" id="{BDCC2B96-B9F0-A440-BB10-F5AD361501A6}"/>
              </a:ext>
            </a:extLst>
          </p:cNvPr>
          <p:cNvCxnSpPr/>
          <p:nvPr userDrawn="1"/>
        </p:nvCxnSpPr>
        <p:spPr>
          <a:xfrm>
            <a:off x="629844" y="3083099"/>
            <a:ext cx="1157845"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 Placeholder 7">
            <a:extLst>
              <a:ext uri="{FF2B5EF4-FFF2-40B4-BE49-F238E27FC236}">
                <a16:creationId xmlns:a16="http://schemas.microsoft.com/office/drawing/2014/main" id="{4F805670-7194-F34E-8BA0-A56C8CF58966}"/>
              </a:ext>
            </a:extLst>
          </p:cNvPr>
          <p:cNvSpPr>
            <a:spLocks noGrp="1"/>
          </p:cNvSpPr>
          <p:nvPr>
            <p:ph type="body" sz="quarter" idx="11" hasCustomPrompt="1"/>
          </p:nvPr>
        </p:nvSpPr>
        <p:spPr>
          <a:xfrm>
            <a:off x="641467" y="3200376"/>
            <a:ext cx="697478" cy="300335"/>
          </a:xfrm>
        </p:spPr>
        <p:txBody>
          <a:bodyPr lIns="0" rIns="90000">
            <a:normAutofit/>
          </a:bodyPr>
          <a:lstStyle>
            <a:lvl1pPr marL="0" indent="0" algn="l">
              <a:buNone/>
              <a:defRPr sz="1500" b="0" i="0">
                <a:solidFill>
                  <a:schemeClr val="bg1"/>
                </a:solidFill>
                <a:latin typeface="Century Gothic" panose="020B0502020202020204" pitchFamily="34" charset="0"/>
                <a:ea typeface="Helvetica Neue Light" panose="02000403000000020004" pitchFamily="2" charset="0"/>
              </a:defRPr>
            </a:lvl1pPr>
          </a:lstStyle>
          <a:p>
            <a:pPr lvl="0"/>
            <a:r>
              <a:rPr lang="en-US"/>
              <a:t>Date</a:t>
            </a:r>
          </a:p>
        </p:txBody>
      </p:sp>
      <p:grpSp>
        <p:nvGrpSpPr>
          <p:cNvPr id="15" name="Group 14">
            <a:extLst>
              <a:ext uri="{FF2B5EF4-FFF2-40B4-BE49-F238E27FC236}">
                <a16:creationId xmlns:a16="http://schemas.microsoft.com/office/drawing/2014/main" id="{86FF794A-C589-E249-9B4A-D2B14AA32A8B}"/>
              </a:ext>
            </a:extLst>
          </p:cNvPr>
          <p:cNvGrpSpPr/>
          <p:nvPr userDrawn="1"/>
        </p:nvGrpSpPr>
        <p:grpSpPr>
          <a:xfrm rot="10800000">
            <a:off x="4773077" y="119050"/>
            <a:ext cx="4370926" cy="1512733"/>
            <a:chOff x="-1" y="4663945"/>
            <a:chExt cx="5827902" cy="2016977"/>
          </a:xfrm>
        </p:grpSpPr>
        <p:sp>
          <p:nvSpPr>
            <p:cNvPr id="17" name="Rectangle 16">
              <a:extLst>
                <a:ext uri="{FF2B5EF4-FFF2-40B4-BE49-F238E27FC236}">
                  <a16:creationId xmlns:a16="http://schemas.microsoft.com/office/drawing/2014/main" id="{067BCB1F-2B0B-1549-8DAB-ED32FAD2A06B}"/>
                </a:ext>
              </a:extLst>
            </p:cNvPr>
            <p:cNvSpPr/>
            <p:nvPr userDrawn="1"/>
          </p:nvSpPr>
          <p:spPr>
            <a:xfrm>
              <a:off x="-1" y="4663945"/>
              <a:ext cx="2094807" cy="2738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5" b="0" i="0">
                <a:latin typeface="Arial Regular"/>
              </a:endParaRPr>
            </a:p>
          </p:txBody>
        </p:sp>
        <p:sp>
          <p:nvSpPr>
            <p:cNvPr id="24" name="Rectangle 23">
              <a:extLst>
                <a:ext uri="{FF2B5EF4-FFF2-40B4-BE49-F238E27FC236}">
                  <a16:creationId xmlns:a16="http://schemas.microsoft.com/office/drawing/2014/main" id="{35EF5318-500B-6845-9028-EBC6A7BAA777}"/>
                </a:ext>
              </a:extLst>
            </p:cNvPr>
            <p:cNvSpPr/>
            <p:nvPr userDrawn="1"/>
          </p:nvSpPr>
          <p:spPr>
            <a:xfrm>
              <a:off x="-1" y="5062957"/>
              <a:ext cx="3940234" cy="6229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5" b="0" i="0">
                <a:latin typeface="Arial Regular"/>
              </a:endParaRPr>
            </a:p>
          </p:txBody>
        </p:sp>
        <p:sp>
          <p:nvSpPr>
            <p:cNvPr id="25" name="Rectangle 24">
              <a:extLst>
                <a:ext uri="{FF2B5EF4-FFF2-40B4-BE49-F238E27FC236}">
                  <a16:creationId xmlns:a16="http://schemas.microsoft.com/office/drawing/2014/main" id="{04EF3C0C-0A99-CF41-84CE-6B8404032617}"/>
                </a:ext>
              </a:extLst>
            </p:cNvPr>
            <p:cNvSpPr/>
            <p:nvPr userDrawn="1"/>
          </p:nvSpPr>
          <p:spPr>
            <a:xfrm>
              <a:off x="2121" y="5822060"/>
              <a:ext cx="5825780" cy="4680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5" b="0" i="0">
                <a:latin typeface="Arial Regular"/>
              </a:endParaRPr>
            </a:p>
          </p:txBody>
        </p:sp>
        <p:sp>
          <p:nvSpPr>
            <p:cNvPr id="26" name="Rectangle 25">
              <a:extLst>
                <a:ext uri="{FF2B5EF4-FFF2-40B4-BE49-F238E27FC236}">
                  <a16:creationId xmlns:a16="http://schemas.microsoft.com/office/drawing/2014/main" id="{80042A74-77F3-734F-BA55-EE2C622B2049}"/>
                </a:ext>
              </a:extLst>
            </p:cNvPr>
            <p:cNvSpPr/>
            <p:nvPr userDrawn="1"/>
          </p:nvSpPr>
          <p:spPr>
            <a:xfrm>
              <a:off x="488" y="6406846"/>
              <a:ext cx="1202086" cy="2740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5" b="0" i="0">
                <a:latin typeface="Arial Regular"/>
              </a:endParaRPr>
            </a:p>
          </p:txBody>
        </p:sp>
        <p:sp>
          <p:nvSpPr>
            <p:cNvPr id="27" name="Rectangle 26">
              <a:extLst>
                <a:ext uri="{FF2B5EF4-FFF2-40B4-BE49-F238E27FC236}">
                  <a16:creationId xmlns:a16="http://schemas.microsoft.com/office/drawing/2014/main" id="{4D0A3BDF-82B3-AA44-A002-C576A02C86B7}"/>
                </a:ext>
              </a:extLst>
            </p:cNvPr>
            <p:cNvSpPr/>
            <p:nvPr userDrawn="1"/>
          </p:nvSpPr>
          <p:spPr>
            <a:xfrm>
              <a:off x="-1" y="5624837"/>
              <a:ext cx="2527070" cy="3158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5" b="0" i="0">
                <a:latin typeface="Arial Regular"/>
              </a:endParaRPr>
            </a:p>
          </p:txBody>
        </p:sp>
      </p:grpSp>
      <p:pic>
        <p:nvPicPr>
          <p:cNvPr id="19" name="Picture 18">
            <a:extLst>
              <a:ext uri="{FF2B5EF4-FFF2-40B4-BE49-F238E27FC236}">
                <a16:creationId xmlns:a16="http://schemas.microsoft.com/office/drawing/2014/main" id="{024EB9D3-D2F6-45AC-9CB5-C4046F4D29C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89703" y="4235825"/>
            <a:ext cx="2172356" cy="740543"/>
          </a:xfrm>
          <a:prstGeom prst="rect">
            <a:avLst/>
          </a:prstGeom>
        </p:spPr>
      </p:pic>
      <p:sp>
        <p:nvSpPr>
          <p:cNvPr id="6" name="Text Placeholder 5">
            <a:extLst>
              <a:ext uri="{FF2B5EF4-FFF2-40B4-BE49-F238E27FC236}">
                <a16:creationId xmlns:a16="http://schemas.microsoft.com/office/drawing/2014/main" id="{D479907C-CDAE-4FBA-83F5-78BF444963E6}"/>
              </a:ext>
            </a:extLst>
          </p:cNvPr>
          <p:cNvSpPr>
            <a:spLocks noGrp="1"/>
          </p:cNvSpPr>
          <p:nvPr>
            <p:ph type="body" sz="quarter" idx="12" hasCustomPrompt="1"/>
          </p:nvPr>
        </p:nvSpPr>
        <p:spPr>
          <a:xfrm>
            <a:off x="629841" y="1568054"/>
            <a:ext cx="6869906" cy="525066"/>
          </a:xfrm>
          <a:prstGeom prst="rect">
            <a:avLst/>
          </a:prstGeom>
        </p:spPr>
        <p:txBody>
          <a:bodyPr anchor="ctr"/>
          <a:lstStyle>
            <a:lvl1pPr marL="0" indent="0">
              <a:buNone/>
              <a:defRPr sz="2701">
                <a:solidFill>
                  <a:schemeClr val="bg1"/>
                </a:solidFill>
                <a:latin typeface="Century Gothic Bold" panose="020B0702020202020204" pitchFamily="34" charset="0"/>
              </a:defRPr>
            </a:lvl1pPr>
            <a:lvl2pPr marL="342914" indent="0">
              <a:buNone/>
              <a:defRPr sz="2401">
                <a:solidFill>
                  <a:schemeClr val="bg1"/>
                </a:solidFill>
                <a:latin typeface="Century Gothic Bold" panose="020B0702020202020204" pitchFamily="34" charset="0"/>
              </a:defRPr>
            </a:lvl2pPr>
            <a:lvl3pPr>
              <a:defRPr>
                <a:latin typeface="Century Gothic Bold" panose="020B0702020202020204" pitchFamily="34" charset="0"/>
              </a:defRPr>
            </a:lvl3pPr>
            <a:lvl4pPr>
              <a:defRPr>
                <a:latin typeface="Century Gothic Bold" panose="020B0702020202020204" pitchFamily="34" charset="0"/>
              </a:defRPr>
            </a:lvl4pPr>
            <a:lvl5pPr>
              <a:defRPr>
                <a:latin typeface="Century Gothic Bold" panose="020B0702020202020204" pitchFamily="34" charset="0"/>
              </a:defRPr>
            </a:lvl5pPr>
          </a:lstStyle>
          <a:p>
            <a:pPr lvl="0"/>
            <a:r>
              <a:rPr lang="en-US"/>
              <a:t>Client name</a:t>
            </a:r>
          </a:p>
        </p:txBody>
      </p:sp>
    </p:spTree>
    <p:extLst>
      <p:ext uri="{BB962C8B-B14F-4D97-AF65-F5344CB8AC3E}">
        <p14:creationId xmlns:p14="http://schemas.microsoft.com/office/powerpoint/2010/main" val="3441111734"/>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Title Sl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23044-9BAA-AE4C-90B4-885770DB0BDE}"/>
              </a:ext>
            </a:extLst>
          </p:cNvPr>
          <p:cNvSpPr>
            <a:spLocks noGrp="1"/>
          </p:cNvSpPr>
          <p:nvPr>
            <p:ph type="ctrTitle" hasCustomPrompt="1"/>
          </p:nvPr>
        </p:nvSpPr>
        <p:spPr>
          <a:xfrm>
            <a:off x="629845" y="3101824"/>
            <a:ext cx="6857999" cy="981726"/>
          </a:xfrm>
        </p:spPr>
        <p:txBody>
          <a:bodyPr lIns="0" tIns="46800" rIns="0" anchor="b" anchorCtr="0">
            <a:normAutofit/>
          </a:bodyPr>
          <a:lstStyle>
            <a:lvl1pPr algn="l">
              <a:defRPr sz="2701" b="1">
                <a:solidFill>
                  <a:schemeClr val="bg1"/>
                </a:solidFill>
                <a:latin typeface="Century Gothic" panose="020B0502020202020204" pitchFamily="34" charset="0"/>
              </a:defRPr>
            </a:lvl1pPr>
          </a:lstStyle>
          <a:p>
            <a:r>
              <a:rPr lang="en-US"/>
              <a:t>Title goes here in sentence case</a:t>
            </a:r>
          </a:p>
        </p:txBody>
      </p:sp>
      <p:sp>
        <p:nvSpPr>
          <p:cNvPr id="22" name="Text Placeholder 7">
            <a:extLst>
              <a:ext uri="{FF2B5EF4-FFF2-40B4-BE49-F238E27FC236}">
                <a16:creationId xmlns:a16="http://schemas.microsoft.com/office/drawing/2014/main" id="{80A2058A-BF3B-0D40-9D76-DD0202D5EA58}"/>
              </a:ext>
            </a:extLst>
          </p:cNvPr>
          <p:cNvSpPr>
            <a:spLocks noGrp="1"/>
          </p:cNvSpPr>
          <p:nvPr>
            <p:ph type="body" sz="quarter" idx="10" hasCustomPrompt="1"/>
          </p:nvPr>
        </p:nvSpPr>
        <p:spPr>
          <a:xfrm>
            <a:off x="641467" y="4119265"/>
            <a:ext cx="6857999" cy="461918"/>
          </a:xfrm>
        </p:spPr>
        <p:txBody>
          <a:bodyPr lIns="0" tIns="46800" rIns="0">
            <a:normAutofit/>
          </a:bodyPr>
          <a:lstStyle>
            <a:lvl1pPr marL="0" indent="0" algn="l">
              <a:buNone/>
              <a:defRPr sz="1500" b="0" i="0">
                <a:solidFill>
                  <a:schemeClr val="bg1"/>
                </a:solidFill>
                <a:latin typeface="Century Gothic" panose="020B0502020202020204" pitchFamily="34" charset="0"/>
                <a:ea typeface="Helvetica Neue Light" panose="02000403000000020004" pitchFamily="2" charset="0"/>
              </a:defRPr>
            </a:lvl1pPr>
          </a:lstStyle>
          <a:p>
            <a:pPr lvl="0"/>
            <a:r>
              <a:rPr lang="en-US"/>
              <a:t>Insert subtext here in sentence case</a:t>
            </a:r>
          </a:p>
        </p:txBody>
      </p:sp>
      <p:cxnSp>
        <p:nvCxnSpPr>
          <p:cNvPr id="14" name="Straight Connector 13">
            <a:extLst>
              <a:ext uri="{FF2B5EF4-FFF2-40B4-BE49-F238E27FC236}">
                <a16:creationId xmlns:a16="http://schemas.microsoft.com/office/drawing/2014/main" id="{8858986C-E1F0-794D-8140-C30578A8BFA6}"/>
              </a:ext>
            </a:extLst>
          </p:cNvPr>
          <p:cNvCxnSpPr/>
          <p:nvPr userDrawn="1"/>
        </p:nvCxnSpPr>
        <p:spPr>
          <a:xfrm>
            <a:off x="629844" y="4594898"/>
            <a:ext cx="1157845"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27A83EED-08A0-8644-AE31-3761F6A162DD}"/>
              </a:ext>
            </a:extLst>
          </p:cNvPr>
          <p:cNvSpPr>
            <a:spLocks noGrp="1"/>
          </p:cNvSpPr>
          <p:nvPr>
            <p:ph type="ftr" sz="quarter" idx="11"/>
          </p:nvPr>
        </p:nvSpPr>
        <p:spPr>
          <a:xfrm>
            <a:off x="166885" y="4767264"/>
            <a:ext cx="3086100" cy="273844"/>
          </a:xfrm>
        </p:spPr>
        <p:txBody>
          <a:bodyPr/>
          <a:lstStyle>
            <a:lvl1pPr algn="l">
              <a:defRPr>
                <a:solidFill>
                  <a:schemeClr val="bg1"/>
                </a:solidFill>
              </a:defRPr>
            </a:lvl1pPr>
          </a:lstStyle>
          <a:p>
            <a:fld id="{0025349D-01A8-5249-B896-A499729F7693}" type="slidenum">
              <a:rPr lang="en-GB" smtClean="0"/>
              <a:pPr/>
              <a:t>‹#›</a:t>
            </a:fld>
            <a:endParaRPr lang="en-GB"/>
          </a:p>
        </p:txBody>
      </p:sp>
      <p:grpSp>
        <p:nvGrpSpPr>
          <p:cNvPr id="20" name="Group 19">
            <a:extLst>
              <a:ext uri="{FF2B5EF4-FFF2-40B4-BE49-F238E27FC236}">
                <a16:creationId xmlns:a16="http://schemas.microsoft.com/office/drawing/2014/main" id="{DE1721C4-234E-644C-8D42-D58C1D02DAE5}"/>
              </a:ext>
            </a:extLst>
          </p:cNvPr>
          <p:cNvGrpSpPr/>
          <p:nvPr userDrawn="1"/>
        </p:nvGrpSpPr>
        <p:grpSpPr>
          <a:xfrm rot="10800000">
            <a:off x="4773077" y="119050"/>
            <a:ext cx="4370926" cy="1512733"/>
            <a:chOff x="-1" y="4663945"/>
            <a:chExt cx="5827902" cy="2016977"/>
          </a:xfrm>
        </p:grpSpPr>
        <p:sp>
          <p:nvSpPr>
            <p:cNvPr id="21" name="Rectangle 20">
              <a:extLst>
                <a:ext uri="{FF2B5EF4-FFF2-40B4-BE49-F238E27FC236}">
                  <a16:creationId xmlns:a16="http://schemas.microsoft.com/office/drawing/2014/main" id="{78F4C13D-6B11-6944-9F8B-0ED60B171D87}"/>
                </a:ext>
              </a:extLst>
            </p:cNvPr>
            <p:cNvSpPr/>
            <p:nvPr userDrawn="1"/>
          </p:nvSpPr>
          <p:spPr>
            <a:xfrm>
              <a:off x="-1" y="4663945"/>
              <a:ext cx="2094807" cy="2738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5" b="0" i="0">
                <a:latin typeface="Arial Regular"/>
              </a:endParaRPr>
            </a:p>
          </p:txBody>
        </p:sp>
        <p:sp>
          <p:nvSpPr>
            <p:cNvPr id="23" name="Rectangle 22">
              <a:extLst>
                <a:ext uri="{FF2B5EF4-FFF2-40B4-BE49-F238E27FC236}">
                  <a16:creationId xmlns:a16="http://schemas.microsoft.com/office/drawing/2014/main" id="{FA5B3C60-1237-E947-8690-2AFF4E1A28A9}"/>
                </a:ext>
              </a:extLst>
            </p:cNvPr>
            <p:cNvSpPr/>
            <p:nvPr userDrawn="1"/>
          </p:nvSpPr>
          <p:spPr>
            <a:xfrm>
              <a:off x="-1" y="5062957"/>
              <a:ext cx="3940234" cy="6229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5" b="0" i="0">
                <a:latin typeface="Arial Regular"/>
              </a:endParaRPr>
            </a:p>
          </p:txBody>
        </p:sp>
        <p:sp>
          <p:nvSpPr>
            <p:cNvPr id="24" name="Rectangle 23">
              <a:extLst>
                <a:ext uri="{FF2B5EF4-FFF2-40B4-BE49-F238E27FC236}">
                  <a16:creationId xmlns:a16="http://schemas.microsoft.com/office/drawing/2014/main" id="{41E68AB0-EBB1-AE47-BA06-9583C1E3240D}"/>
                </a:ext>
              </a:extLst>
            </p:cNvPr>
            <p:cNvSpPr/>
            <p:nvPr userDrawn="1"/>
          </p:nvSpPr>
          <p:spPr>
            <a:xfrm>
              <a:off x="2121" y="5822060"/>
              <a:ext cx="5825780" cy="4680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5" b="0" i="0">
                <a:latin typeface="Arial Regular"/>
              </a:endParaRPr>
            </a:p>
          </p:txBody>
        </p:sp>
        <p:sp>
          <p:nvSpPr>
            <p:cNvPr id="25" name="Rectangle 24">
              <a:extLst>
                <a:ext uri="{FF2B5EF4-FFF2-40B4-BE49-F238E27FC236}">
                  <a16:creationId xmlns:a16="http://schemas.microsoft.com/office/drawing/2014/main" id="{1CC14237-5B54-404B-86DF-2DD0DC163C8F}"/>
                </a:ext>
              </a:extLst>
            </p:cNvPr>
            <p:cNvSpPr/>
            <p:nvPr userDrawn="1"/>
          </p:nvSpPr>
          <p:spPr>
            <a:xfrm>
              <a:off x="488" y="6406846"/>
              <a:ext cx="1202086" cy="2740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5" b="0" i="0">
                <a:latin typeface="Arial Regular"/>
              </a:endParaRPr>
            </a:p>
          </p:txBody>
        </p:sp>
        <p:sp>
          <p:nvSpPr>
            <p:cNvPr id="26" name="Rectangle 25">
              <a:extLst>
                <a:ext uri="{FF2B5EF4-FFF2-40B4-BE49-F238E27FC236}">
                  <a16:creationId xmlns:a16="http://schemas.microsoft.com/office/drawing/2014/main" id="{44ED52A8-2C31-A449-9523-8676350C75B0}"/>
                </a:ext>
              </a:extLst>
            </p:cNvPr>
            <p:cNvSpPr/>
            <p:nvPr userDrawn="1"/>
          </p:nvSpPr>
          <p:spPr>
            <a:xfrm>
              <a:off x="-1" y="5624837"/>
              <a:ext cx="2527070" cy="3158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5" b="0" i="0">
                <a:latin typeface="Arial Regular"/>
              </a:endParaRPr>
            </a:p>
          </p:txBody>
        </p:sp>
      </p:grpSp>
      <p:pic>
        <p:nvPicPr>
          <p:cNvPr id="17" name="Picture 16">
            <a:extLst>
              <a:ext uri="{FF2B5EF4-FFF2-40B4-BE49-F238E27FC236}">
                <a16:creationId xmlns:a16="http://schemas.microsoft.com/office/drawing/2014/main" id="{C19EB0CF-98D5-4407-8C02-9CC50CF0C09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89703" y="4235825"/>
            <a:ext cx="2172356" cy="740543"/>
          </a:xfrm>
          <a:prstGeom prst="rect">
            <a:avLst/>
          </a:prstGeom>
        </p:spPr>
      </p:pic>
    </p:spTree>
    <p:extLst>
      <p:ext uri="{BB962C8B-B14F-4D97-AF65-F5344CB8AC3E}">
        <p14:creationId xmlns:p14="http://schemas.microsoft.com/office/powerpoint/2010/main" val="2743235403"/>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90C6265-BA68-43F7-B9C6-2BED1DC607C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597600" y="4589721"/>
            <a:ext cx="424149" cy="424150"/>
          </a:xfrm>
          <a:prstGeom prst="rect">
            <a:avLst/>
          </a:prstGeom>
        </p:spPr>
      </p:pic>
      <p:sp>
        <p:nvSpPr>
          <p:cNvPr id="3" name="Content Placeholder 2">
            <a:extLst>
              <a:ext uri="{FF2B5EF4-FFF2-40B4-BE49-F238E27FC236}">
                <a16:creationId xmlns:a16="http://schemas.microsoft.com/office/drawing/2014/main" id="{00E98E0F-C5DC-7746-96E8-3365A74A0FB3}"/>
              </a:ext>
            </a:extLst>
          </p:cNvPr>
          <p:cNvSpPr>
            <a:spLocks noGrp="1"/>
          </p:cNvSpPr>
          <p:nvPr>
            <p:ph idx="1"/>
          </p:nvPr>
        </p:nvSpPr>
        <p:spPr>
          <a:xfrm>
            <a:off x="629843" y="2162017"/>
            <a:ext cx="7885510" cy="2470708"/>
          </a:xfrm>
        </p:spPr>
        <p:txBody>
          <a:bodyPr/>
          <a:lstStyle>
            <a:lvl1pPr marL="0" indent="0" algn="ctr">
              <a:buNone/>
              <a:defRPr b="1" i="0">
                <a:solidFill>
                  <a:schemeClr val="tx1"/>
                </a:solidFill>
                <a:latin typeface="Century Gothic" panose="020B0502020202020204" pitchFamily="34" charset="0"/>
                <a:cs typeface="Arial" panose="020B0604020202020204" pitchFamily="34" charset="0"/>
              </a:defRPr>
            </a:lvl1pPr>
            <a:lvl2pPr>
              <a:defRPr b="0" i="0">
                <a:solidFill>
                  <a:schemeClr val="tx1"/>
                </a:solidFill>
                <a:latin typeface="Arial" panose="020B0604020202020204" pitchFamily="34" charset="0"/>
                <a:cs typeface="Arial" panose="020B0604020202020204" pitchFamily="34" charset="0"/>
              </a:defRPr>
            </a:lvl2pPr>
            <a:lvl3pPr>
              <a:defRPr b="0" i="0">
                <a:solidFill>
                  <a:schemeClr val="tx1"/>
                </a:solidFill>
                <a:latin typeface="Arial" panose="020B0604020202020204" pitchFamily="34" charset="0"/>
                <a:cs typeface="Arial" panose="020B0604020202020204" pitchFamily="34" charset="0"/>
              </a:defRPr>
            </a:lvl3pPr>
            <a:lvl4pPr>
              <a:defRPr b="0" i="0">
                <a:solidFill>
                  <a:schemeClr val="tx1"/>
                </a:solidFill>
                <a:latin typeface="Arial" panose="020B0604020202020204" pitchFamily="34" charset="0"/>
                <a:cs typeface="Arial" panose="020B0604020202020204" pitchFamily="34" charset="0"/>
              </a:defRPr>
            </a:lvl4pPr>
            <a:lvl5pPr>
              <a:defRPr b="0" i="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11ECCC79-456B-E04F-BBC9-9CE9119F5349}"/>
              </a:ext>
            </a:extLst>
          </p:cNvPr>
          <p:cNvSpPr/>
          <p:nvPr userDrawn="1"/>
        </p:nvSpPr>
        <p:spPr>
          <a:xfrm>
            <a:off x="1" y="-11467"/>
            <a:ext cx="9144000" cy="1883044"/>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5" b="0" i="0">
              <a:latin typeface="Arial Regular"/>
            </a:endParaRPr>
          </a:p>
        </p:txBody>
      </p:sp>
      <p:sp>
        <p:nvSpPr>
          <p:cNvPr id="5" name="Footer Placeholder 2">
            <a:extLst>
              <a:ext uri="{FF2B5EF4-FFF2-40B4-BE49-F238E27FC236}">
                <a16:creationId xmlns:a16="http://schemas.microsoft.com/office/drawing/2014/main" id="{C1688621-6829-1F41-ADB4-5882DAF6C705}"/>
              </a:ext>
            </a:extLst>
          </p:cNvPr>
          <p:cNvSpPr>
            <a:spLocks noGrp="1"/>
          </p:cNvSpPr>
          <p:nvPr>
            <p:ph type="ftr" sz="quarter" idx="11"/>
          </p:nvPr>
        </p:nvSpPr>
        <p:spPr>
          <a:xfrm>
            <a:off x="166885" y="4767264"/>
            <a:ext cx="3086100" cy="273844"/>
          </a:xfrm>
        </p:spPr>
        <p:txBody>
          <a:bodyPr/>
          <a:lstStyle>
            <a:lvl1pPr algn="l">
              <a:defRPr>
                <a:solidFill>
                  <a:srgbClr val="000000"/>
                </a:solidFill>
              </a:defRPr>
            </a:lvl1pPr>
          </a:lstStyle>
          <a:p>
            <a:fld id="{ADA237A4-E67A-9E42-88FC-1738327952C7}" type="slidenum">
              <a:rPr lang="en-GB" smtClean="0"/>
              <a:pPr/>
              <a:t>‹#›</a:t>
            </a:fld>
            <a:endParaRPr lang="en-GB"/>
          </a:p>
        </p:txBody>
      </p:sp>
    </p:spTree>
    <p:extLst>
      <p:ext uri="{BB962C8B-B14F-4D97-AF65-F5344CB8AC3E}">
        <p14:creationId xmlns:p14="http://schemas.microsoft.com/office/powerpoint/2010/main" val="330049426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0E98E0F-C5DC-7746-96E8-3365A74A0FB3}"/>
              </a:ext>
            </a:extLst>
          </p:cNvPr>
          <p:cNvSpPr>
            <a:spLocks noGrp="1"/>
          </p:cNvSpPr>
          <p:nvPr>
            <p:ph idx="1"/>
          </p:nvPr>
        </p:nvSpPr>
        <p:spPr>
          <a:xfrm>
            <a:off x="629843" y="2162017"/>
            <a:ext cx="7885510" cy="2470708"/>
          </a:xfrm>
          <a:prstGeom prst="rect">
            <a:avLst/>
          </a:prstGeom>
        </p:spPr>
        <p:txBody>
          <a:bodyPr/>
          <a:lstStyle>
            <a:lvl1pPr marL="0" indent="0" algn="ctr">
              <a:buNone/>
              <a:defRPr>
                <a:solidFill>
                  <a:schemeClr val="tx1"/>
                </a:solidFill>
                <a:latin typeface="Century Gothic" panose="020B0502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F4F533D6-5FD3-F54F-9A72-9B6C8D1F5531}"/>
              </a:ext>
            </a:extLst>
          </p:cNvPr>
          <p:cNvSpPr>
            <a:spLocks noGrp="1"/>
          </p:cNvSpPr>
          <p:nvPr>
            <p:ph type="pic" sz="quarter" idx="10"/>
          </p:nvPr>
        </p:nvSpPr>
        <p:spPr>
          <a:xfrm>
            <a:off x="1" y="3"/>
            <a:ext cx="9144000" cy="1883569"/>
          </a:xfrm>
          <a:prstGeom prst="rect">
            <a:avLst/>
          </a:prstGeom>
        </p:spPr>
        <p:txBody>
          <a:bodyPr/>
          <a:lstStyle>
            <a:lvl1pPr>
              <a:defRPr b="0" i="0">
                <a:solidFill>
                  <a:schemeClr val="tx1"/>
                </a:solidFill>
                <a:latin typeface="Arial Regular"/>
              </a:defRPr>
            </a:lvl1pPr>
          </a:lstStyle>
          <a:p>
            <a:r>
              <a:rPr lang="en-US"/>
              <a:t>Click icon to add picture</a:t>
            </a:r>
          </a:p>
        </p:txBody>
      </p:sp>
      <p:sp>
        <p:nvSpPr>
          <p:cNvPr id="9" name="Rectangle 8">
            <a:extLst>
              <a:ext uri="{FF2B5EF4-FFF2-40B4-BE49-F238E27FC236}">
                <a16:creationId xmlns:a16="http://schemas.microsoft.com/office/drawing/2014/main" id="{11ECCC79-456B-E04F-BBC9-9CE9119F5349}"/>
              </a:ext>
            </a:extLst>
          </p:cNvPr>
          <p:cNvSpPr/>
          <p:nvPr userDrawn="1"/>
        </p:nvSpPr>
        <p:spPr>
          <a:xfrm>
            <a:off x="1" y="0"/>
            <a:ext cx="9144000" cy="1883044"/>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5" b="0" i="0">
              <a:latin typeface="Arial Regular"/>
            </a:endParaRPr>
          </a:p>
        </p:txBody>
      </p:sp>
      <p:sp>
        <p:nvSpPr>
          <p:cNvPr id="6" name="Footer Placeholder 2">
            <a:extLst>
              <a:ext uri="{FF2B5EF4-FFF2-40B4-BE49-F238E27FC236}">
                <a16:creationId xmlns:a16="http://schemas.microsoft.com/office/drawing/2014/main" id="{A82CCE20-7059-C547-B56F-B76EF824F006}"/>
              </a:ext>
            </a:extLst>
          </p:cNvPr>
          <p:cNvSpPr>
            <a:spLocks noGrp="1"/>
          </p:cNvSpPr>
          <p:nvPr>
            <p:ph type="ftr" sz="quarter" idx="11"/>
          </p:nvPr>
        </p:nvSpPr>
        <p:spPr>
          <a:xfrm>
            <a:off x="166885" y="4767264"/>
            <a:ext cx="3086100" cy="273844"/>
          </a:xfrm>
        </p:spPr>
        <p:txBody>
          <a:bodyPr/>
          <a:lstStyle>
            <a:lvl1pPr algn="l">
              <a:defRPr>
                <a:solidFill>
                  <a:srgbClr val="000000"/>
                </a:solidFill>
              </a:defRPr>
            </a:lvl1pPr>
          </a:lstStyle>
          <a:p>
            <a:fld id="{AE552155-9272-3049-B0AD-E8FF65CEC41B}" type="slidenum">
              <a:rPr lang="en-GB" smtClean="0"/>
              <a:pPr/>
              <a:t>‹#›</a:t>
            </a:fld>
            <a:endParaRPr lang="en-GB"/>
          </a:p>
        </p:txBody>
      </p:sp>
      <p:pic>
        <p:nvPicPr>
          <p:cNvPr id="10" name="Picture 9">
            <a:extLst>
              <a:ext uri="{FF2B5EF4-FFF2-40B4-BE49-F238E27FC236}">
                <a16:creationId xmlns:a16="http://schemas.microsoft.com/office/drawing/2014/main" id="{977EA6ED-8ECC-4373-8617-CF386E7081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597600" y="4589721"/>
            <a:ext cx="424149" cy="424150"/>
          </a:xfrm>
          <a:prstGeom prst="rect">
            <a:avLst/>
          </a:prstGeom>
        </p:spPr>
      </p:pic>
    </p:spTree>
    <p:extLst>
      <p:ext uri="{BB962C8B-B14F-4D97-AF65-F5344CB8AC3E}">
        <p14:creationId xmlns:p14="http://schemas.microsoft.com/office/powerpoint/2010/main" val="43269632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4_Thank you">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05D5998-8951-6447-A442-7720304EED94}"/>
              </a:ext>
            </a:extLst>
          </p:cNvPr>
          <p:cNvSpPr/>
          <p:nvPr userDrawn="1"/>
        </p:nvSpPr>
        <p:spPr>
          <a:xfrm>
            <a:off x="1" y="2"/>
            <a:ext cx="9144000" cy="5143500"/>
          </a:xfrm>
          <a:prstGeom prst="rect">
            <a:avLst/>
          </a:prstGeom>
          <a:gradFill>
            <a:gsLst>
              <a:gs pos="1000">
                <a:schemeClr val="bg2">
                  <a:lumMod val="0"/>
                  <a:alpha val="0"/>
                </a:schemeClr>
              </a:gs>
              <a:gs pos="30000">
                <a:srgbClr val="000000">
                  <a:alpha val="39000"/>
                </a:srgbClr>
              </a:gs>
              <a:gs pos="64000">
                <a:srgbClr val="000000">
                  <a:alpha val="54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5" b="0" i="0">
              <a:latin typeface="Arial Regular"/>
            </a:endParaRPr>
          </a:p>
        </p:txBody>
      </p:sp>
      <p:pic>
        <p:nvPicPr>
          <p:cNvPr id="11" name="Picture 10">
            <a:extLst>
              <a:ext uri="{FF2B5EF4-FFF2-40B4-BE49-F238E27FC236}">
                <a16:creationId xmlns:a16="http://schemas.microsoft.com/office/drawing/2014/main" id="{8A1FB397-B9A1-4C70-9C6F-034A8DF841F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315201" y="4414964"/>
            <a:ext cx="1646858" cy="561404"/>
          </a:xfrm>
          <a:prstGeom prst="rect">
            <a:avLst/>
          </a:prstGeom>
        </p:spPr>
      </p:pic>
      <p:grpSp>
        <p:nvGrpSpPr>
          <p:cNvPr id="12" name="Group 11">
            <a:extLst>
              <a:ext uri="{FF2B5EF4-FFF2-40B4-BE49-F238E27FC236}">
                <a16:creationId xmlns:a16="http://schemas.microsoft.com/office/drawing/2014/main" id="{C198BAFA-1D9D-4001-96E1-A8F0F730A21C}"/>
              </a:ext>
            </a:extLst>
          </p:cNvPr>
          <p:cNvGrpSpPr/>
          <p:nvPr userDrawn="1"/>
        </p:nvGrpSpPr>
        <p:grpSpPr>
          <a:xfrm rot="10800000">
            <a:off x="4773077" y="119050"/>
            <a:ext cx="4370926" cy="1512733"/>
            <a:chOff x="-1" y="4663945"/>
            <a:chExt cx="5827902" cy="2016977"/>
          </a:xfrm>
        </p:grpSpPr>
        <p:sp>
          <p:nvSpPr>
            <p:cNvPr id="13" name="Rectangle 12">
              <a:extLst>
                <a:ext uri="{FF2B5EF4-FFF2-40B4-BE49-F238E27FC236}">
                  <a16:creationId xmlns:a16="http://schemas.microsoft.com/office/drawing/2014/main" id="{074AE5CD-7C6E-46CD-8F8B-B18E70997901}"/>
                </a:ext>
              </a:extLst>
            </p:cNvPr>
            <p:cNvSpPr/>
            <p:nvPr userDrawn="1"/>
          </p:nvSpPr>
          <p:spPr>
            <a:xfrm>
              <a:off x="-1" y="4663945"/>
              <a:ext cx="2094807" cy="2738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5" b="0" i="0">
                <a:latin typeface="Arial Regular"/>
              </a:endParaRPr>
            </a:p>
          </p:txBody>
        </p:sp>
        <p:sp>
          <p:nvSpPr>
            <p:cNvPr id="15" name="Rectangle 14">
              <a:extLst>
                <a:ext uri="{FF2B5EF4-FFF2-40B4-BE49-F238E27FC236}">
                  <a16:creationId xmlns:a16="http://schemas.microsoft.com/office/drawing/2014/main" id="{B43E799B-B396-4109-BF6B-FC21B7E76942}"/>
                </a:ext>
              </a:extLst>
            </p:cNvPr>
            <p:cNvSpPr/>
            <p:nvPr userDrawn="1"/>
          </p:nvSpPr>
          <p:spPr>
            <a:xfrm>
              <a:off x="-1" y="5062957"/>
              <a:ext cx="3940234" cy="6229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5" b="0" i="0">
                <a:latin typeface="Arial Regular"/>
              </a:endParaRPr>
            </a:p>
          </p:txBody>
        </p:sp>
        <p:sp>
          <p:nvSpPr>
            <p:cNvPr id="16" name="Rectangle 15">
              <a:extLst>
                <a:ext uri="{FF2B5EF4-FFF2-40B4-BE49-F238E27FC236}">
                  <a16:creationId xmlns:a16="http://schemas.microsoft.com/office/drawing/2014/main" id="{7707DFEE-5FCC-48E7-B22A-F523C3ED93F8}"/>
                </a:ext>
              </a:extLst>
            </p:cNvPr>
            <p:cNvSpPr/>
            <p:nvPr userDrawn="1"/>
          </p:nvSpPr>
          <p:spPr>
            <a:xfrm>
              <a:off x="2121" y="5822060"/>
              <a:ext cx="5825780" cy="4680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5" b="0" i="0">
                <a:latin typeface="Arial Regular"/>
              </a:endParaRPr>
            </a:p>
          </p:txBody>
        </p:sp>
        <p:sp>
          <p:nvSpPr>
            <p:cNvPr id="17" name="Rectangle 16">
              <a:extLst>
                <a:ext uri="{FF2B5EF4-FFF2-40B4-BE49-F238E27FC236}">
                  <a16:creationId xmlns:a16="http://schemas.microsoft.com/office/drawing/2014/main" id="{D997D6F9-D003-4817-B270-A7D618DDFC32}"/>
                </a:ext>
              </a:extLst>
            </p:cNvPr>
            <p:cNvSpPr/>
            <p:nvPr userDrawn="1"/>
          </p:nvSpPr>
          <p:spPr>
            <a:xfrm>
              <a:off x="488" y="6406846"/>
              <a:ext cx="1202086" cy="2740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5" b="0" i="0">
                <a:latin typeface="Arial Regular"/>
              </a:endParaRPr>
            </a:p>
          </p:txBody>
        </p:sp>
        <p:sp>
          <p:nvSpPr>
            <p:cNvPr id="18" name="Rectangle 17">
              <a:extLst>
                <a:ext uri="{FF2B5EF4-FFF2-40B4-BE49-F238E27FC236}">
                  <a16:creationId xmlns:a16="http://schemas.microsoft.com/office/drawing/2014/main" id="{85F37015-2A7D-4E00-BD30-06DDA8FE310F}"/>
                </a:ext>
              </a:extLst>
            </p:cNvPr>
            <p:cNvSpPr/>
            <p:nvPr userDrawn="1"/>
          </p:nvSpPr>
          <p:spPr>
            <a:xfrm>
              <a:off x="-1" y="5624837"/>
              <a:ext cx="2527070" cy="3158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5" b="0" i="0">
                <a:latin typeface="Arial Regular"/>
              </a:endParaRPr>
            </a:p>
          </p:txBody>
        </p:sp>
      </p:grpSp>
      <p:sp>
        <p:nvSpPr>
          <p:cNvPr id="19" name="Shape 488">
            <a:extLst>
              <a:ext uri="{FF2B5EF4-FFF2-40B4-BE49-F238E27FC236}">
                <a16:creationId xmlns:a16="http://schemas.microsoft.com/office/drawing/2014/main" id="{0F989A14-ADE0-4321-8CDF-5AF1735596C0}"/>
              </a:ext>
            </a:extLst>
          </p:cNvPr>
          <p:cNvSpPr/>
          <p:nvPr userDrawn="1"/>
        </p:nvSpPr>
        <p:spPr>
          <a:xfrm>
            <a:off x="629841" y="1164060"/>
            <a:ext cx="6886986" cy="781352"/>
          </a:xfrm>
          <a:prstGeom prst="rect">
            <a:avLst/>
          </a:prstGeom>
          <a:ln w="12700">
            <a:miter lim="400000"/>
          </a:ln>
          <a:extLst>
            <a:ext uri="{C572A759-6A51-4108-AA02-DFA0A04FC94B}">
              <ma14:wrappingTextBoxFlag xmlns:ma14="http://schemas.microsoft.com/office/mac/drawingml/2011/main" xmlns="" val="1"/>
            </a:ext>
          </a:extLst>
        </p:spPr>
        <p:txBody>
          <a:bodyPr lIns="26789" tIns="26789" rIns="26789" bIns="26789" anchor="b">
            <a:spAutoFit/>
          </a:bodyPr>
          <a:lstStyle/>
          <a:p>
            <a:pPr algn="l" hangingPunct="0">
              <a:lnSpc>
                <a:spcPct val="100000"/>
              </a:lnSpc>
              <a:tabLst>
                <a:tab pos="1995567" algn="l"/>
              </a:tabLst>
              <a:defRPr sz="6500">
                <a:solidFill>
                  <a:srgbClr val="16B8F2"/>
                </a:solidFill>
                <a:latin typeface="Avenir Next Medium"/>
                <a:ea typeface="Avenir Next Medium"/>
                <a:cs typeface="Avenir Next Medium"/>
                <a:sym typeface="Avenir Next Medium"/>
              </a:defRPr>
            </a:pPr>
            <a:r>
              <a:rPr lang="en-GB" sz="2701" b="1" kern="0" cap="none">
                <a:solidFill>
                  <a:schemeClr val="bg1"/>
                </a:solidFill>
                <a:latin typeface="Century Gothic" panose="020B0502020202020204" pitchFamily="34" charset="0"/>
                <a:ea typeface="Avenir Next Medium"/>
                <a:cs typeface="Arial" panose="020B0604020202020204" pitchFamily="34" charset="0"/>
                <a:sym typeface="Avenir Next Medium"/>
              </a:rPr>
              <a:t>Thank you</a:t>
            </a:r>
          </a:p>
          <a:p>
            <a:pPr algn="l" hangingPunct="0">
              <a:lnSpc>
                <a:spcPct val="100000"/>
              </a:lnSpc>
              <a:tabLst>
                <a:tab pos="1995567" algn="l"/>
              </a:tabLst>
              <a:defRPr sz="6500">
                <a:solidFill>
                  <a:srgbClr val="16B8F2"/>
                </a:solidFill>
                <a:latin typeface="Avenir Next Medium"/>
                <a:ea typeface="Avenir Next Medium"/>
                <a:cs typeface="Avenir Next Medium"/>
                <a:sym typeface="Avenir Next Medium"/>
              </a:defRPr>
            </a:pPr>
            <a:r>
              <a:rPr lang="en-GB" sz="2025" b="0" kern="0" cap="none">
                <a:solidFill>
                  <a:schemeClr val="bg1"/>
                </a:solidFill>
                <a:latin typeface="Century Gothic" panose="020B0502020202020204" pitchFamily="34" charset="0"/>
                <a:ea typeface="Avenir Next Medium"/>
                <a:cs typeface="Arial" panose="020B0604020202020204" pitchFamily="34" charset="0"/>
                <a:sym typeface="Avenir Next Medium"/>
              </a:rPr>
              <a:t>For any queries contact:</a:t>
            </a:r>
          </a:p>
        </p:txBody>
      </p:sp>
      <p:cxnSp>
        <p:nvCxnSpPr>
          <p:cNvPr id="21" name="Straight Connector 20">
            <a:extLst>
              <a:ext uri="{FF2B5EF4-FFF2-40B4-BE49-F238E27FC236}">
                <a16:creationId xmlns:a16="http://schemas.microsoft.com/office/drawing/2014/main" id="{0D6EADF2-E5F2-4CBB-99DC-2507308D54D9}"/>
              </a:ext>
            </a:extLst>
          </p:cNvPr>
          <p:cNvCxnSpPr/>
          <p:nvPr userDrawn="1"/>
        </p:nvCxnSpPr>
        <p:spPr>
          <a:xfrm>
            <a:off x="673383" y="2025871"/>
            <a:ext cx="1157845" cy="0"/>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2894894"/>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11a_3_section_contents">
    <p:spTree>
      <p:nvGrpSpPr>
        <p:cNvPr id="1" name=""/>
        <p:cNvGrpSpPr/>
        <p:nvPr/>
      </p:nvGrpSpPr>
      <p:grpSpPr>
        <a:xfrm>
          <a:off x="0" y="0"/>
          <a:ext cx="0" cy="0"/>
          <a:chOff x="0" y="0"/>
          <a:chExt cx="0" cy="0"/>
        </a:xfrm>
      </p:grpSpPr>
      <p:sp>
        <p:nvSpPr>
          <p:cNvPr id="20" name="Picture Placeholder 18">
            <a:extLst>
              <a:ext uri="{FF2B5EF4-FFF2-40B4-BE49-F238E27FC236}">
                <a16:creationId xmlns:a16="http://schemas.microsoft.com/office/drawing/2014/main" id="{12E8C4E9-BEC9-46E4-BC5C-29ABAC692706}"/>
              </a:ext>
            </a:extLst>
          </p:cNvPr>
          <p:cNvSpPr>
            <a:spLocks noGrp="1"/>
          </p:cNvSpPr>
          <p:nvPr>
            <p:ph type="pic" sz="quarter" idx="12"/>
          </p:nvPr>
        </p:nvSpPr>
        <p:spPr>
          <a:xfrm>
            <a:off x="6159106" y="2577426"/>
            <a:ext cx="2984897" cy="2566074"/>
          </a:xfrm>
        </p:spPr>
        <p:txBody>
          <a:bodyPr/>
          <a:lstStyle/>
          <a:p>
            <a:r>
              <a:rPr lang="en-US"/>
              <a:t>Click icon to add picture</a:t>
            </a:r>
            <a:endParaRPr lang="en-GB"/>
          </a:p>
        </p:txBody>
      </p:sp>
      <p:sp>
        <p:nvSpPr>
          <p:cNvPr id="19" name="Picture Placeholder 18">
            <a:extLst>
              <a:ext uri="{FF2B5EF4-FFF2-40B4-BE49-F238E27FC236}">
                <a16:creationId xmlns:a16="http://schemas.microsoft.com/office/drawing/2014/main" id="{796AB8D9-0240-4D6F-866F-52F568A0C991}"/>
              </a:ext>
            </a:extLst>
          </p:cNvPr>
          <p:cNvSpPr>
            <a:spLocks noGrp="1"/>
          </p:cNvSpPr>
          <p:nvPr>
            <p:ph type="pic" sz="quarter" idx="11"/>
          </p:nvPr>
        </p:nvSpPr>
        <p:spPr>
          <a:xfrm>
            <a:off x="3078961" y="1"/>
            <a:ext cx="2984897" cy="2469356"/>
          </a:xfrm>
        </p:spPr>
        <p:txBody>
          <a:bodyPr/>
          <a:lstStyle/>
          <a:p>
            <a:r>
              <a:rPr lang="en-US"/>
              <a:t>Click icon to add picture</a:t>
            </a:r>
            <a:endParaRPr lang="en-GB"/>
          </a:p>
        </p:txBody>
      </p:sp>
      <p:sp>
        <p:nvSpPr>
          <p:cNvPr id="17" name="Picture Placeholder 16">
            <a:extLst>
              <a:ext uri="{FF2B5EF4-FFF2-40B4-BE49-F238E27FC236}">
                <a16:creationId xmlns:a16="http://schemas.microsoft.com/office/drawing/2014/main" id="{8330F4FC-E3DB-4B68-B291-9BEBF8143C5F}"/>
              </a:ext>
            </a:extLst>
          </p:cNvPr>
          <p:cNvSpPr>
            <a:spLocks noGrp="1"/>
          </p:cNvSpPr>
          <p:nvPr>
            <p:ph type="pic" sz="quarter" idx="10"/>
          </p:nvPr>
        </p:nvSpPr>
        <p:spPr>
          <a:xfrm>
            <a:off x="0" y="2563416"/>
            <a:ext cx="2983707" cy="2580084"/>
          </a:xfrm>
        </p:spPr>
        <p:txBody>
          <a:bodyPr/>
          <a:lstStyle/>
          <a:p>
            <a:r>
              <a:rPr lang="en-US"/>
              <a:t>Click icon to add picture</a:t>
            </a:r>
            <a:endParaRPr lang="en-GB"/>
          </a:p>
        </p:txBody>
      </p:sp>
      <p:sp>
        <p:nvSpPr>
          <p:cNvPr id="10" name="Rectangle 9">
            <a:extLst>
              <a:ext uri="{FF2B5EF4-FFF2-40B4-BE49-F238E27FC236}">
                <a16:creationId xmlns:a16="http://schemas.microsoft.com/office/drawing/2014/main" id="{058CBE22-B644-42C8-BCF9-B7228B7B7F84}"/>
              </a:ext>
            </a:extLst>
          </p:cNvPr>
          <p:cNvSpPr/>
          <p:nvPr userDrawn="1"/>
        </p:nvSpPr>
        <p:spPr>
          <a:xfrm>
            <a:off x="3" y="1"/>
            <a:ext cx="2984950" cy="246954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1" b="1">
                <a:solidFill>
                  <a:schemeClr val="bg1"/>
                </a:solidFill>
                <a:latin typeface="Century Gothic Bold"/>
                <a:ea typeface="Helvetica Neue Light" panose="02000403000000020004" pitchFamily="2" charset="0"/>
                <a:cs typeface="Helvetica Neue" panose="02000503000000020004" pitchFamily="2" charset="0"/>
              </a:rPr>
              <a:t>01</a:t>
            </a:r>
          </a:p>
          <a:p>
            <a:pPr algn="ctr"/>
            <a:r>
              <a:rPr lang="en-US" sz="765" b="1">
                <a:solidFill>
                  <a:schemeClr val="bg1"/>
                </a:solidFill>
                <a:latin typeface="Century Gothic Bold"/>
                <a:ea typeface="Helvetica Neue Light" panose="02000403000000020004" pitchFamily="2" charset="0"/>
                <a:cs typeface="Helvetica Neue" panose="02000503000000020004" pitchFamily="2" charset="0"/>
              </a:rPr>
              <a:t>TITLE GOES HERE</a:t>
            </a:r>
          </a:p>
          <a:p>
            <a:pPr algn="ctr"/>
            <a:r>
              <a:rPr lang="en-US" sz="1050">
                <a:solidFill>
                  <a:schemeClr val="bg1"/>
                </a:solidFill>
                <a:latin typeface="Arial Regular"/>
                <a:ea typeface="Helvetica Neue Light" panose="02000403000000020004" pitchFamily="2" charset="0"/>
                <a:cs typeface="Helvetica Neue" panose="02000503000000020004" pitchFamily="2" charset="0"/>
              </a:rPr>
              <a:t>Subtext goes in here</a:t>
            </a:r>
          </a:p>
        </p:txBody>
      </p:sp>
      <p:sp>
        <p:nvSpPr>
          <p:cNvPr id="11" name="Rectangle 10">
            <a:extLst>
              <a:ext uri="{FF2B5EF4-FFF2-40B4-BE49-F238E27FC236}">
                <a16:creationId xmlns:a16="http://schemas.microsoft.com/office/drawing/2014/main" id="{71FCB84E-6DE6-4072-BA2C-6C658802FAC9}"/>
              </a:ext>
            </a:extLst>
          </p:cNvPr>
          <p:cNvSpPr/>
          <p:nvPr userDrawn="1"/>
        </p:nvSpPr>
        <p:spPr>
          <a:xfrm>
            <a:off x="6159053" y="0"/>
            <a:ext cx="2984950" cy="24695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75" b="1">
                <a:solidFill>
                  <a:schemeClr val="bg1"/>
                </a:solidFill>
                <a:latin typeface="Century Gothic Bold"/>
                <a:ea typeface="Helvetica Neue Light" panose="02000403000000020004" pitchFamily="2" charset="0"/>
                <a:cs typeface="Helvetica Neue" panose="02000503000000020004" pitchFamily="2" charset="0"/>
              </a:rPr>
              <a:t>03</a:t>
            </a:r>
          </a:p>
          <a:p>
            <a:pPr algn="ctr"/>
            <a:r>
              <a:rPr lang="en-US" sz="765" b="1">
                <a:solidFill>
                  <a:schemeClr val="bg1"/>
                </a:solidFill>
                <a:latin typeface="Century Gothic Bold"/>
                <a:ea typeface="Helvetica Neue Light" panose="02000403000000020004" pitchFamily="2" charset="0"/>
                <a:cs typeface="Helvetica Neue" panose="02000503000000020004" pitchFamily="2" charset="0"/>
              </a:rPr>
              <a:t>TITLE GOES HERE</a:t>
            </a:r>
          </a:p>
          <a:p>
            <a:pPr algn="ctr"/>
            <a:r>
              <a:rPr lang="en-US" sz="1050">
                <a:solidFill>
                  <a:schemeClr val="bg1"/>
                </a:solidFill>
                <a:latin typeface="Arial Regular"/>
                <a:ea typeface="Helvetica Neue Light" panose="02000403000000020004" pitchFamily="2" charset="0"/>
                <a:cs typeface="Helvetica Neue" panose="02000503000000020004" pitchFamily="2" charset="0"/>
              </a:rPr>
              <a:t>Subtext goes in here</a:t>
            </a:r>
          </a:p>
        </p:txBody>
      </p:sp>
      <p:sp>
        <p:nvSpPr>
          <p:cNvPr id="12" name="Rectangle 11">
            <a:extLst>
              <a:ext uri="{FF2B5EF4-FFF2-40B4-BE49-F238E27FC236}">
                <a16:creationId xmlns:a16="http://schemas.microsoft.com/office/drawing/2014/main" id="{A7CEC0EF-5454-4271-9E74-859ED46DAB16}"/>
              </a:ext>
            </a:extLst>
          </p:cNvPr>
          <p:cNvSpPr/>
          <p:nvPr userDrawn="1"/>
        </p:nvSpPr>
        <p:spPr>
          <a:xfrm>
            <a:off x="3078838" y="2563423"/>
            <a:ext cx="2984950" cy="25800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1" b="1">
                <a:solidFill>
                  <a:schemeClr val="bg1"/>
                </a:solidFill>
                <a:latin typeface="Century Gothic Bold"/>
                <a:ea typeface="Helvetica Neue Light" panose="02000403000000020004" pitchFamily="2" charset="0"/>
                <a:cs typeface="Helvetica Neue" panose="02000503000000020004" pitchFamily="2" charset="0"/>
              </a:rPr>
              <a:t>02</a:t>
            </a:r>
          </a:p>
          <a:p>
            <a:pPr algn="ctr"/>
            <a:r>
              <a:rPr lang="en-US" sz="765" b="1">
                <a:solidFill>
                  <a:schemeClr val="bg1"/>
                </a:solidFill>
                <a:latin typeface="Century Gothic Bold"/>
                <a:ea typeface="Helvetica Neue Light" panose="02000403000000020004" pitchFamily="2" charset="0"/>
                <a:cs typeface="Helvetica Neue" panose="02000503000000020004" pitchFamily="2" charset="0"/>
              </a:rPr>
              <a:t>TITLE GOES HERE</a:t>
            </a:r>
          </a:p>
          <a:p>
            <a:pPr algn="ctr"/>
            <a:r>
              <a:rPr lang="en-US" sz="1050">
                <a:solidFill>
                  <a:schemeClr val="bg1"/>
                </a:solidFill>
                <a:latin typeface="Arial Regular"/>
                <a:ea typeface="Helvetica Neue Light" panose="02000403000000020004" pitchFamily="2" charset="0"/>
                <a:cs typeface="Helvetica Neue" panose="02000503000000020004" pitchFamily="2" charset="0"/>
              </a:rPr>
              <a:t>Subtext goes in here</a:t>
            </a:r>
          </a:p>
        </p:txBody>
      </p:sp>
    </p:spTree>
    <p:extLst>
      <p:ext uri="{BB962C8B-B14F-4D97-AF65-F5344CB8AC3E}">
        <p14:creationId xmlns:p14="http://schemas.microsoft.com/office/powerpoint/2010/main" val="21357346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dark_standard_content">
    <p:bg>
      <p:bgPr>
        <a:solidFill>
          <a:schemeClr val="accent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03231E-4063-4D72-A4F3-5BF19050C303}"/>
              </a:ext>
            </a:extLst>
          </p:cNvPr>
          <p:cNvSpPr>
            <a:spLocks noGrp="1"/>
          </p:cNvSpPr>
          <p:nvPr>
            <p:ph idx="1" hasCustomPrompt="1"/>
          </p:nvPr>
        </p:nvSpPr>
        <p:spPr>
          <a:xfrm>
            <a:off x="337500" y="1763317"/>
            <a:ext cx="8455819" cy="2697956"/>
          </a:xfrm>
        </p:spPr>
        <p:txBody>
          <a:bodyPr numCol="1" spcCol="306000">
            <a:noAutofit/>
          </a:bodyPr>
          <a:lstStyle>
            <a:lvl1pPr>
              <a:spcBef>
                <a:spcPts val="300"/>
              </a:spcBef>
              <a:defRPr sz="1800" b="0">
                <a:solidFill>
                  <a:schemeClr val="bg1"/>
                </a:solidFill>
              </a:defRPr>
            </a:lvl1pPr>
            <a:lvl2pPr>
              <a:spcBef>
                <a:spcPts val="300"/>
              </a:spcBef>
              <a:defRPr sz="1800" b="0">
                <a:solidFill>
                  <a:schemeClr val="bg1"/>
                </a:solidFill>
              </a:defRPr>
            </a:lvl2pPr>
            <a:lvl3pPr>
              <a:spcBef>
                <a:spcPts val="300"/>
              </a:spcBef>
              <a:defRPr sz="1800" b="0">
                <a:solidFill>
                  <a:schemeClr val="bg1"/>
                </a:solidFill>
              </a:defRPr>
            </a:lvl3pPr>
            <a:lvl4pPr>
              <a:defRPr>
                <a:solidFill>
                  <a:schemeClr val="bg2"/>
                </a:solidFill>
              </a:defRPr>
            </a:lvl4pPr>
            <a:lvl5pPr>
              <a:defRPr>
                <a:solidFill>
                  <a:schemeClr val="bg2"/>
                </a:solidFill>
              </a:defRPr>
            </a:lvl5pPr>
          </a:lstStyle>
          <a:p>
            <a:pPr lvl="0"/>
            <a:r>
              <a:rPr lang="en-GB" dirty="0"/>
              <a:t>Your text here</a:t>
            </a:r>
          </a:p>
          <a:p>
            <a:pPr lvl="1"/>
            <a:r>
              <a:rPr lang="en-GB" dirty="0"/>
              <a:t>Text level 1</a:t>
            </a:r>
          </a:p>
          <a:p>
            <a:pPr lvl="2"/>
            <a:r>
              <a:rPr lang="en-GB" dirty="0"/>
              <a:t>Text level 2</a:t>
            </a:r>
          </a:p>
        </p:txBody>
      </p:sp>
      <p:sp>
        <p:nvSpPr>
          <p:cNvPr id="7" name="Slide Number Placeholder 6">
            <a:extLst>
              <a:ext uri="{FF2B5EF4-FFF2-40B4-BE49-F238E27FC236}">
                <a16:creationId xmlns:a16="http://schemas.microsoft.com/office/drawing/2014/main" id="{70BF0EA7-F970-4346-8D0E-569AE4CD2158}"/>
              </a:ext>
            </a:extLst>
          </p:cNvPr>
          <p:cNvSpPr>
            <a:spLocks noGrp="1"/>
          </p:cNvSpPr>
          <p:nvPr>
            <p:ph type="sldNum" sz="quarter" idx="19"/>
          </p:nvPr>
        </p:nvSpPr>
        <p:spPr>
          <a:xfrm>
            <a:off x="327922" y="4709271"/>
            <a:ext cx="228278" cy="273844"/>
          </a:xfrm>
          <a:prstGeom prst="rect">
            <a:avLst/>
          </a:prstGeom>
        </p:spPr>
        <p:txBody>
          <a:bodyPr/>
          <a:lstStyle>
            <a:lvl1pPr>
              <a:defRPr>
                <a:solidFill>
                  <a:schemeClr val="bg1"/>
                </a:solidFill>
              </a:defRPr>
            </a:lvl1pPr>
          </a:lstStyle>
          <a:p>
            <a:fld id="{D61AABEC-672F-4B68-B914-690DA978312C}" type="slidenum">
              <a:rPr lang="en-GB" smtClean="0"/>
              <a:pPr/>
              <a:t>‹#›</a:t>
            </a:fld>
            <a:r>
              <a:rPr lang="en-GB"/>
              <a:t>  </a:t>
            </a:r>
            <a:endParaRPr lang="en-GB" dirty="0"/>
          </a:p>
        </p:txBody>
      </p:sp>
      <p:sp>
        <p:nvSpPr>
          <p:cNvPr id="11" name="Title 10">
            <a:extLst>
              <a:ext uri="{FF2B5EF4-FFF2-40B4-BE49-F238E27FC236}">
                <a16:creationId xmlns:a16="http://schemas.microsoft.com/office/drawing/2014/main" id="{6D49A11C-7499-4B43-87FD-7D1C3BC91289}"/>
              </a:ext>
            </a:extLst>
          </p:cNvPr>
          <p:cNvSpPr>
            <a:spLocks noGrp="1"/>
          </p:cNvSpPr>
          <p:nvPr>
            <p:ph type="title" hasCustomPrompt="1"/>
          </p:nvPr>
        </p:nvSpPr>
        <p:spPr>
          <a:xfrm>
            <a:off x="337500" y="297878"/>
            <a:ext cx="7006275" cy="581698"/>
          </a:xfrm>
        </p:spPr>
        <p:txBody>
          <a:bodyPr/>
          <a:lstStyle>
            <a:lvl1pPr>
              <a:defRPr>
                <a:solidFill>
                  <a:schemeClr val="bg1"/>
                </a:solidFill>
              </a:defRPr>
            </a:lvl1pPr>
          </a:lstStyle>
          <a:p>
            <a:r>
              <a:rPr lang="en-US" dirty="0"/>
              <a:t>Insert title here</a:t>
            </a:r>
            <a:endParaRPr lang="en-GB" dirty="0"/>
          </a:p>
        </p:txBody>
      </p:sp>
      <p:sp>
        <p:nvSpPr>
          <p:cNvPr id="8" name="Text Placeholder 5">
            <a:extLst>
              <a:ext uri="{FF2B5EF4-FFF2-40B4-BE49-F238E27FC236}">
                <a16:creationId xmlns:a16="http://schemas.microsoft.com/office/drawing/2014/main" id="{5B2C0299-5085-4715-B1F5-50E3BBA8C58B}"/>
              </a:ext>
            </a:extLst>
          </p:cNvPr>
          <p:cNvSpPr>
            <a:spLocks noGrp="1"/>
          </p:cNvSpPr>
          <p:nvPr>
            <p:ph type="body" sz="quarter" idx="15" hasCustomPrompt="1"/>
          </p:nvPr>
        </p:nvSpPr>
        <p:spPr>
          <a:xfrm>
            <a:off x="337500" y="1236136"/>
            <a:ext cx="7006275" cy="323165"/>
          </a:xfrm>
          <a:noFill/>
        </p:spPr>
        <p:txBody>
          <a:bodyPr vert="horz" wrap="square" lIns="0" tIns="0" rIns="0" bIns="0" rtlCol="0">
            <a:spAutoFit/>
          </a:bodyPr>
          <a:lstStyle>
            <a:lvl1pPr>
              <a:lnSpc>
                <a:spcPct val="100000"/>
              </a:lnSpc>
              <a:defRPr lang="en-GB" sz="2100" b="1" dirty="0">
                <a:solidFill>
                  <a:schemeClr val="tx2"/>
                </a:solidFill>
              </a:defRPr>
            </a:lvl1pPr>
          </a:lstStyle>
          <a:p>
            <a:pPr lvl="0"/>
            <a:r>
              <a:rPr lang="en-GB" dirty="0"/>
              <a:t>Optional subtitle</a:t>
            </a:r>
          </a:p>
        </p:txBody>
      </p:sp>
      <p:pic>
        <p:nvPicPr>
          <p:cNvPr id="10" name="Picture 9" descr="Logo&#10;&#10;Description automatically generated">
            <a:extLst>
              <a:ext uri="{FF2B5EF4-FFF2-40B4-BE49-F238E27FC236}">
                <a16:creationId xmlns:a16="http://schemas.microsoft.com/office/drawing/2014/main" id="{25549864-2095-4002-9270-A982D33D7D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4124" y="4624388"/>
            <a:ext cx="369478" cy="335756"/>
          </a:xfrm>
          <a:prstGeom prst="rect">
            <a:avLst/>
          </a:prstGeom>
        </p:spPr>
      </p:pic>
    </p:spTree>
    <p:extLst>
      <p:ext uri="{BB962C8B-B14F-4D97-AF65-F5344CB8AC3E}">
        <p14:creationId xmlns:p14="http://schemas.microsoft.com/office/powerpoint/2010/main" val="3169623093"/>
      </p:ext>
    </p:extLst>
  </p:cSld>
  <p:clrMapOvr>
    <a:masterClrMapping/>
  </p:clrMapOvr>
  <p:extLst>
    <p:ext uri="{DCECCB84-F9BA-43D5-87BE-67443E8EF086}">
      <p15:sldGuideLst xmlns:p15="http://schemas.microsoft.com/office/powerpoint/2012/main"/>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11b_4_section_contents">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1A5B2C61-1D08-40E0-980A-8225A09DFE02}"/>
              </a:ext>
            </a:extLst>
          </p:cNvPr>
          <p:cNvSpPr>
            <a:spLocks noGrp="1"/>
          </p:cNvSpPr>
          <p:nvPr>
            <p:ph type="pic" sz="quarter" idx="13"/>
          </p:nvPr>
        </p:nvSpPr>
        <p:spPr>
          <a:xfrm>
            <a:off x="6911578" y="1"/>
            <a:ext cx="2232422" cy="2509857"/>
          </a:xfrm>
        </p:spPr>
        <p:txBody>
          <a:bodyPr/>
          <a:lstStyle/>
          <a:p>
            <a:r>
              <a:rPr lang="en-US"/>
              <a:t>Click icon to add picture</a:t>
            </a:r>
            <a:endParaRPr lang="en-GB"/>
          </a:p>
        </p:txBody>
      </p:sp>
      <p:sp>
        <p:nvSpPr>
          <p:cNvPr id="23" name="Picture Placeholder 2">
            <a:extLst>
              <a:ext uri="{FF2B5EF4-FFF2-40B4-BE49-F238E27FC236}">
                <a16:creationId xmlns:a16="http://schemas.microsoft.com/office/drawing/2014/main" id="{8DBD0AC8-0D9B-4F00-BE43-4AE151CD42D5}"/>
              </a:ext>
            </a:extLst>
          </p:cNvPr>
          <p:cNvSpPr>
            <a:spLocks noGrp="1"/>
          </p:cNvSpPr>
          <p:nvPr>
            <p:ph type="pic" sz="quarter" idx="12"/>
          </p:nvPr>
        </p:nvSpPr>
        <p:spPr>
          <a:xfrm>
            <a:off x="2303026" y="1"/>
            <a:ext cx="2232422" cy="2509857"/>
          </a:xfrm>
        </p:spPr>
        <p:txBody>
          <a:bodyPr/>
          <a:lstStyle/>
          <a:p>
            <a:r>
              <a:rPr lang="en-US"/>
              <a:t>Click icon to add picture</a:t>
            </a:r>
            <a:endParaRPr lang="en-GB"/>
          </a:p>
        </p:txBody>
      </p:sp>
      <p:sp>
        <p:nvSpPr>
          <p:cNvPr id="22" name="Picture Placeholder 2">
            <a:extLst>
              <a:ext uri="{FF2B5EF4-FFF2-40B4-BE49-F238E27FC236}">
                <a16:creationId xmlns:a16="http://schemas.microsoft.com/office/drawing/2014/main" id="{3686191E-6531-4EE6-852A-C94A6BF16401}"/>
              </a:ext>
            </a:extLst>
          </p:cNvPr>
          <p:cNvSpPr>
            <a:spLocks noGrp="1"/>
          </p:cNvSpPr>
          <p:nvPr>
            <p:ph type="pic" sz="quarter" idx="11"/>
          </p:nvPr>
        </p:nvSpPr>
        <p:spPr>
          <a:xfrm>
            <a:off x="4607465" y="2602709"/>
            <a:ext cx="2232422" cy="2540793"/>
          </a:xfrm>
        </p:spPr>
        <p:txBody>
          <a:bodyPr/>
          <a:lstStyle/>
          <a:p>
            <a:r>
              <a:rPr lang="en-US"/>
              <a:t>Click icon to add picture</a:t>
            </a:r>
            <a:endParaRPr lang="en-GB"/>
          </a:p>
        </p:txBody>
      </p:sp>
      <p:sp>
        <p:nvSpPr>
          <p:cNvPr id="3" name="Picture Placeholder 2">
            <a:extLst>
              <a:ext uri="{FF2B5EF4-FFF2-40B4-BE49-F238E27FC236}">
                <a16:creationId xmlns:a16="http://schemas.microsoft.com/office/drawing/2014/main" id="{3504FB82-E5A9-4A87-8B4A-CF8CF8C64526}"/>
              </a:ext>
            </a:extLst>
          </p:cNvPr>
          <p:cNvSpPr>
            <a:spLocks noGrp="1"/>
          </p:cNvSpPr>
          <p:nvPr>
            <p:ph type="pic" sz="quarter" idx="10"/>
          </p:nvPr>
        </p:nvSpPr>
        <p:spPr>
          <a:xfrm>
            <a:off x="0" y="2602709"/>
            <a:ext cx="2232422" cy="2540793"/>
          </a:xfrm>
        </p:spPr>
        <p:txBody>
          <a:bodyPr/>
          <a:lstStyle/>
          <a:p>
            <a:r>
              <a:rPr lang="en-US"/>
              <a:t>Click icon to add picture</a:t>
            </a:r>
            <a:endParaRPr lang="en-GB"/>
          </a:p>
        </p:txBody>
      </p:sp>
      <p:sp>
        <p:nvSpPr>
          <p:cNvPr id="8" name="Rectangle 7">
            <a:extLst>
              <a:ext uri="{FF2B5EF4-FFF2-40B4-BE49-F238E27FC236}">
                <a16:creationId xmlns:a16="http://schemas.microsoft.com/office/drawing/2014/main" id="{D8EB4BC4-7DF6-4917-82C7-2650953E30E1}"/>
              </a:ext>
            </a:extLst>
          </p:cNvPr>
          <p:cNvSpPr/>
          <p:nvPr userDrawn="1"/>
        </p:nvSpPr>
        <p:spPr>
          <a:xfrm>
            <a:off x="0" y="3"/>
            <a:ext cx="2232801" cy="25098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1" b="1">
                <a:solidFill>
                  <a:schemeClr val="bg1"/>
                </a:solidFill>
                <a:latin typeface="Century Gothic Bold"/>
                <a:ea typeface="Helvetica Neue Light" panose="02000403000000020004" pitchFamily="2" charset="0"/>
                <a:cs typeface="Helvetica Neue" panose="02000503000000020004" pitchFamily="2" charset="0"/>
              </a:rPr>
              <a:t>01</a:t>
            </a:r>
          </a:p>
          <a:p>
            <a:pPr algn="ctr"/>
            <a:r>
              <a:rPr lang="en-US" sz="765" b="1">
                <a:solidFill>
                  <a:schemeClr val="bg1"/>
                </a:solidFill>
                <a:latin typeface="Century Gothic Bold"/>
                <a:ea typeface="Helvetica Neue Light" panose="02000403000000020004" pitchFamily="2" charset="0"/>
                <a:cs typeface="Helvetica Neue" panose="02000503000000020004" pitchFamily="2" charset="0"/>
              </a:rPr>
              <a:t>TITLE GOES HERE</a:t>
            </a:r>
          </a:p>
          <a:p>
            <a:pPr algn="ctr"/>
            <a:r>
              <a:rPr lang="en-US" sz="1050">
                <a:solidFill>
                  <a:schemeClr val="bg1"/>
                </a:solidFill>
                <a:latin typeface="Arial Regular"/>
                <a:ea typeface="Helvetica Neue Light" panose="02000403000000020004" pitchFamily="2" charset="0"/>
                <a:cs typeface="Helvetica Neue" panose="02000503000000020004" pitchFamily="2" charset="0"/>
              </a:rPr>
              <a:t>Subtext goes in here</a:t>
            </a:r>
          </a:p>
        </p:txBody>
      </p:sp>
      <p:sp>
        <p:nvSpPr>
          <p:cNvPr id="9" name="Rectangle 8">
            <a:extLst>
              <a:ext uri="{FF2B5EF4-FFF2-40B4-BE49-F238E27FC236}">
                <a16:creationId xmlns:a16="http://schemas.microsoft.com/office/drawing/2014/main" id="{4804EBE8-63AF-4A2F-A95D-6AC41A06D1C1}"/>
              </a:ext>
            </a:extLst>
          </p:cNvPr>
          <p:cNvSpPr/>
          <p:nvPr userDrawn="1"/>
        </p:nvSpPr>
        <p:spPr>
          <a:xfrm>
            <a:off x="4607086" y="3"/>
            <a:ext cx="2232801" cy="2519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75" b="1">
                <a:solidFill>
                  <a:schemeClr val="bg1"/>
                </a:solidFill>
                <a:latin typeface="Century Gothic Bold"/>
                <a:ea typeface="Helvetica Neue Light" panose="02000403000000020004" pitchFamily="2" charset="0"/>
                <a:cs typeface="Helvetica Neue" panose="02000503000000020004" pitchFamily="2" charset="0"/>
              </a:rPr>
              <a:t>03</a:t>
            </a:r>
          </a:p>
          <a:p>
            <a:pPr algn="ctr"/>
            <a:r>
              <a:rPr lang="en-US" sz="765" b="1">
                <a:solidFill>
                  <a:schemeClr val="bg1"/>
                </a:solidFill>
                <a:latin typeface="Century Gothic Bold"/>
                <a:ea typeface="Helvetica Neue Light" panose="02000403000000020004" pitchFamily="2" charset="0"/>
                <a:cs typeface="Helvetica Neue" panose="02000503000000020004" pitchFamily="2" charset="0"/>
              </a:rPr>
              <a:t>TITLE GOES HERE</a:t>
            </a:r>
          </a:p>
          <a:p>
            <a:pPr algn="ctr"/>
            <a:r>
              <a:rPr lang="en-US" sz="1050">
                <a:solidFill>
                  <a:schemeClr val="bg1"/>
                </a:solidFill>
                <a:latin typeface="Arial Regular"/>
                <a:ea typeface="Helvetica Neue Light" panose="02000403000000020004" pitchFamily="2" charset="0"/>
                <a:cs typeface="Helvetica Neue" panose="02000503000000020004" pitchFamily="2" charset="0"/>
              </a:rPr>
              <a:t>Subtext goes in here</a:t>
            </a:r>
          </a:p>
        </p:txBody>
      </p:sp>
      <p:sp>
        <p:nvSpPr>
          <p:cNvPr id="13" name="Rectangle 12">
            <a:extLst>
              <a:ext uri="{FF2B5EF4-FFF2-40B4-BE49-F238E27FC236}">
                <a16:creationId xmlns:a16="http://schemas.microsoft.com/office/drawing/2014/main" id="{841C33C9-C43D-44D6-8C1A-5EE872E3B8BB}"/>
              </a:ext>
            </a:extLst>
          </p:cNvPr>
          <p:cNvSpPr/>
          <p:nvPr userDrawn="1"/>
        </p:nvSpPr>
        <p:spPr>
          <a:xfrm>
            <a:off x="2303027" y="2592738"/>
            <a:ext cx="2232801" cy="25507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1" b="1">
                <a:solidFill>
                  <a:schemeClr val="bg1"/>
                </a:solidFill>
                <a:latin typeface="Century Gothic Bold"/>
                <a:ea typeface="Helvetica Neue Light" panose="02000403000000020004" pitchFamily="2" charset="0"/>
                <a:cs typeface="Helvetica Neue" panose="02000503000000020004" pitchFamily="2" charset="0"/>
              </a:rPr>
              <a:t>02</a:t>
            </a:r>
          </a:p>
          <a:p>
            <a:pPr algn="ctr"/>
            <a:r>
              <a:rPr lang="en-US" sz="765" b="1">
                <a:solidFill>
                  <a:schemeClr val="bg1"/>
                </a:solidFill>
                <a:latin typeface="Century Gothic Bold"/>
                <a:ea typeface="Helvetica Neue Light" panose="02000403000000020004" pitchFamily="2" charset="0"/>
                <a:cs typeface="Helvetica Neue" panose="02000503000000020004" pitchFamily="2" charset="0"/>
              </a:rPr>
              <a:t>TITLE GOES HERE</a:t>
            </a:r>
          </a:p>
          <a:p>
            <a:pPr algn="ctr"/>
            <a:r>
              <a:rPr lang="en-US" sz="1050">
                <a:solidFill>
                  <a:schemeClr val="bg1"/>
                </a:solidFill>
                <a:latin typeface="Arial Regular"/>
                <a:ea typeface="Helvetica Neue Light" panose="02000403000000020004" pitchFamily="2" charset="0"/>
                <a:cs typeface="Helvetica Neue" panose="02000503000000020004" pitchFamily="2" charset="0"/>
              </a:rPr>
              <a:t>Subtext goes in here</a:t>
            </a:r>
          </a:p>
        </p:txBody>
      </p:sp>
      <p:sp>
        <p:nvSpPr>
          <p:cNvPr id="18" name="Rectangle 17">
            <a:extLst>
              <a:ext uri="{FF2B5EF4-FFF2-40B4-BE49-F238E27FC236}">
                <a16:creationId xmlns:a16="http://schemas.microsoft.com/office/drawing/2014/main" id="{2B141450-7776-4495-9930-8E0BBB01E56A}"/>
              </a:ext>
            </a:extLst>
          </p:cNvPr>
          <p:cNvSpPr/>
          <p:nvPr userDrawn="1"/>
        </p:nvSpPr>
        <p:spPr>
          <a:xfrm>
            <a:off x="6911199" y="2592738"/>
            <a:ext cx="2232801" cy="255076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1" b="1">
                <a:solidFill>
                  <a:schemeClr val="bg1"/>
                </a:solidFill>
                <a:latin typeface="Century Gothic Bold"/>
                <a:ea typeface="Helvetica Neue Light" panose="02000403000000020004" pitchFamily="2" charset="0"/>
                <a:cs typeface="Helvetica Neue" panose="02000503000000020004" pitchFamily="2" charset="0"/>
              </a:rPr>
              <a:t>04</a:t>
            </a:r>
          </a:p>
          <a:p>
            <a:pPr algn="ctr"/>
            <a:r>
              <a:rPr lang="en-US" sz="765" b="1">
                <a:solidFill>
                  <a:schemeClr val="bg1"/>
                </a:solidFill>
                <a:latin typeface="Century Gothic Bold"/>
                <a:ea typeface="Helvetica Neue Light" panose="02000403000000020004" pitchFamily="2" charset="0"/>
                <a:cs typeface="Helvetica Neue" panose="02000503000000020004" pitchFamily="2" charset="0"/>
              </a:rPr>
              <a:t>TITLE GOES HERE</a:t>
            </a:r>
          </a:p>
          <a:p>
            <a:pPr algn="ctr"/>
            <a:r>
              <a:rPr lang="en-US" sz="1050">
                <a:solidFill>
                  <a:schemeClr val="bg1"/>
                </a:solidFill>
                <a:latin typeface="Arial Regular"/>
                <a:ea typeface="Helvetica Neue Light" panose="02000403000000020004" pitchFamily="2" charset="0"/>
                <a:cs typeface="Helvetica Neue" panose="02000503000000020004" pitchFamily="2" charset="0"/>
              </a:rPr>
              <a:t>Subtext goes in here</a:t>
            </a:r>
          </a:p>
        </p:txBody>
      </p:sp>
    </p:spTree>
    <p:extLst>
      <p:ext uri="{BB962C8B-B14F-4D97-AF65-F5344CB8AC3E}">
        <p14:creationId xmlns:p14="http://schemas.microsoft.com/office/powerpoint/2010/main" val="177416583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11c_5_section_contents">
    <p:spTree>
      <p:nvGrpSpPr>
        <p:cNvPr id="1" name=""/>
        <p:cNvGrpSpPr/>
        <p:nvPr/>
      </p:nvGrpSpPr>
      <p:grpSpPr>
        <a:xfrm>
          <a:off x="0" y="0"/>
          <a:ext cx="0" cy="0"/>
          <a:chOff x="0" y="0"/>
          <a:chExt cx="0" cy="0"/>
        </a:xfrm>
      </p:grpSpPr>
      <p:sp>
        <p:nvSpPr>
          <p:cNvPr id="28" name="Picture Placeholder 3">
            <a:extLst>
              <a:ext uri="{FF2B5EF4-FFF2-40B4-BE49-F238E27FC236}">
                <a16:creationId xmlns:a16="http://schemas.microsoft.com/office/drawing/2014/main" id="{9265F1AC-FED6-43EC-9CB3-DC6DBC88CBBB}"/>
              </a:ext>
            </a:extLst>
          </p:cNvPr>
          <p:cNvSpPr>
            <a:spLocks noGrp="1"/>
          </p:cNvSpPr>
          <p:nvPr>
            <p:ph type="pic" sz="quarter" idx="14"/>
          </p:nvPr>
        </p:nvSpPr>
        <p:spPr>
          <a:xfrm>
            <a:off x="1834720" y="-7405"/>
            <a:ext cx="1777604" cy="2537638"/>
          </a:xfrm>
        </p:spPr>
        <p:txBody>
          <a:bodyPr/>
          <a:lstStyle/>
          <a:p>
            <a:r>
              <a:rPr lang="en-US"/>
              <a:t>Click icon to add picture</a:t>
            </a:r>
            <a:endParaRPr lang="en-GB"/>
          </a:p>
        </p:txBody>
      </p:sp>
      <p:sp>
        <p:nvSpPr>
          <p:cNvPr id="27" name="Picture Placeholder 3">
            <a:extLst>
              <a:ext uri="{FF2B5EF4-FFF2-40B4-BE49-F238E27FC236}">
                <a16:creationId xmlns:a16="http://schemas.microsoft.com/office/drawing/2014/main" id="{89705CC8-21F8-4C81-865F-8A1E88F977EA}"/>
              </a:ext>
            </a:extLst>
          </p:cNvPr>
          <p:cNvSpPr>
            <a:spLocks noGrp="1"/>
          </p:cNvSpPr>
          <p:nvPr>
            <p:ph type="pic" sz="quarter" idx="13"/>
          </p:nvPr>
        </p:nvSpPr>
        <p:spPr>
          <a:xfrm>
            <a:off x="5507197" y="-7405"/>
            <a:ext cx="1777604" cy="2537638"/>
          </a:xfrm>
        </p:spPr>
        <p:txBody>
          <a:bodyPr/>
          <a:lstStyle/>
          <a:p>
            <a:r>
              <a:rPr lang="en-US"/>
              <a:t>Click icon to add picture</a:t>
            </a:r>
            <a:endParaRPr lang="en-GB"/>
          </a:p>
        </p:txBody>
      </p:sp>
      <p:sp>
        <p:nvSpPr>
          <p:cNvPr id="4" name="Picture Placeholder 3">
            <a:extLst>
              <a:ext uri="{FF2B5EF4-FFF2-40B4-BE49-F238E27FC236}">
                <a16:creationId xmlns:a16="http://schemas.microsoft.com/office/drawing/2014/main" id="{E6551DCA-D0EF-40E3-837D-A2F52D2A63B3}"/>
              </a:ext>
            </a:extLst>
          </p:cNvPr>
          <p:cNvSpPr>
            <a:spLocks noGrp="1"/>
          </p:cNvSpPr>
          <p:nvPr>
            <p:ph type="pic" sz="quarter" idx="10"/>
          </p:nvPr>
        </p:nvSpPr>
        <p:spPr>
          <a:xfrm>
            <a:off x="1" y="2596753"/>
            <a:ext cx="1777604" cy="2546747"/>
          </a:xfrm>
        </p:spPr>
        <p:txBody>
          <a:bodyPr/>
          <a:lstStyle/>
          <a:p>
            <a:r>
              <a:rPr lang="en-US"/>
              <a:t>Click icon to add picture</a:t>
            </a:r>
            <a:endParaRPr lang="en-GB"/>
          </a:p>
        </p:txBody>
      </p:sp>
      <p:sp>
        <p:nvSpPr>
          <p:cNvPr id="25" name="Picture Placeholder 3">
            <a:extLst>
              <a:ext uri="{FF2B5EF4-FFF2-40B4-BE49-F238E27FC236}">
                <a16:creationId xmlns:a16="http://schemas.microsoft.com/office/drawing/2014/main" id="{A5D9A06F-E20A-4AE0-A2DB-2CCFA68D4A25}"/>
              </a:ext>
            </a:extLst>
          </p:cNvPr>
          <p:cNvSpPr>
            <a:spLocks noGrp="1"/>
          </p:cNvSpPr>
          <p:nvPr>
            <p:ph type="pic" sz="quarter" idx="11"/>
          </p:nvPr>
        </p:nvSpPr>
        <p:spPr>
          <a:xfrm>
            <a:off x="3670006" y="2596753"/>
            <a:ext cx="1777604" cy="2546747"/>
          </a:xfrm>
        </p:spPr>
        <p:txBody>
          <a:bodyPr/>
          <a:lstStyle/>
          <a:p>
            <a:r>
              <a:rPr lang="en-US"/>
              <a:t>Click icon to add picture</a:t>
            </a:r>
            <a:endParaRPr lang="en-GB"/>
          </a:p>
        </p:txBody>
      </p:sp>
      <p:sp>
        <p:nvSpPr>
          <p:cNvPr id="26" name="Picture Placeholder 3">
            <a:extLst>
              <a:ext uri="{FF2B5EF4-FFF2-40B4-BE49-F238E27FC236}">
                <a16:creationId xmlns:a16="http://schemas.microsoft.com/office/drawing/2014/main" id="{41C7918F-8E53-4379-9231-813F1C7127C9}"/>
              </a:ext>
            </a:extLst>
          </p:cNvPr>
          <p:cNvSpPr>
            <a:spLocks noGrp="1"/>
          </p:cNvSpPr>
          <p:nvPr>
            <p:ph type="pic" sz="quarter" idx="12"/>
          </p:nvPr>
        </p:nvSpPr>
        <p:spPr>
          <a:xfrm>
            <a:off x="7365184" y="2596753"/>
            <a:ext cx="1777604" cy="2546747"/>
          </a:xfrm>
        </p:spPr>
        <p:txBody>
          <a:bodyPr/>
          <a:lstStyle/>
          <a:p>
            <a:r>
              <a:rPr lang="en-US"/>
              <a:t>Click icon to add picture</a:t>
            </a:r>
            <a:endParaRPr lang="en-GB"/>
          </a:p>
        </p:txBody>
      </p:sp>
      <p:sp>
        <p:nvSpPr>
          <p:cNvPr id="10" name="Rectangle 9">
            <a:extLst>
              <a:ext uri="{FF2B5EF4-FFF2-40B4-BE49-F238E27FC236}">
                <a16:creationId xmlns:a16="http://schemas.microsoft.com/office/drawing/2014/main" id="{01413CD8-75EA-413A-83A2-A81EAD0C11D0}"/>
              </a:ext>
            </a:extLst>
          </p:cNvPr>
          <p:cNvSpPr/>
          <p:nvPr userDrawn="1"/>
        </p:nvSpPr>
        <p:spPr>
          <a:xfrm>
            <a:off x="0" y="2"/>
            <a:ext cx="1778817" cy="25302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1" b="1">
                <a:solidFill>
                  <a:schemeClr val="bg1"/>
                </a:solidFill>
                <a:latin typeface="Century Gothic Bold"/>
                <a:ea typeface="Helvetica Neue Light" panose="02000403000000020004" pitchFamily="2" charset="0"/>
                <a:cs typeface="Helvetica Neue" panose="02000503000000020004" pitchFamily="2" charset="0"/>
              </a:rPr>
              <a:t>01</a:t>
            </a:r>
          </a:p>
          <a:p>
            <a:pPr algn="ctr"/>
            <a:r>
              <a:rPr lang="en-US" sz="765" b="1">
                <a:solidFill>
                  <a:schemeClr val="bg1"/>
                </a:solidFill>
                <a:latin typeface="Century Gothic Bold"/>
                <a:ea typeface="Helvetica Neue Light" panose="02000403000000020004" pitchFamily="2" charset="0"/>
                <a:cs typeface="Helvetica Neue" panose="02000503000000020004" pitchFamily="2" charset="0"/>
              </a:rPr>
              <a:t>TITLE GOES HERE</a:t>
            </a:r>
          </a:p>
          <a:p>
            <a:pPr algn="ctr"/>
            <a:r>
              <a:rPr lang="en-US" sz="1050">
                <a:solidFill>
                  <a:schemeClr val="bg1"/>
                </a:solidFill>
                <a:latin typeface="Arial Regular"/>
                <a:ea typeface="Helvetica Neue Light" panose="02000403000000020004" pitchFamily="2" charset="0"/>
                <a:cs typeface="Helvetica Neue" panose="02000503000000020004" pitchFamily="2" charset="0"/>
              </a:rPr>
              <a:t>Subtext goes in here</a:t>
            </a:r>
          </a:p>
        </p:txBody>
      </p:sp>
      <p:sp>
        <p:nvSpPr>
          <p:cNvPr id="11" name="Rectangle 10">
            <a:extLst>
              <a:ext uri="{FF2B5EF4-FFF2-40B4-BE49-F238E27FC236}">
                <a16:creationId xmlns:a16="http://schemas.microsoft.com/office/drawing/2014/main" id="{C656B276-54D0-45B2-B78F-7E5C7BB21777}"/>
              </a:ext>
            </a:extLst>
          </p:cNvPr>
          <p:cNvSpPr/>
          <p:nvPr userDrawn="1"/>
        </p:nvSpPr>
        <p:spPr>
          <a:xfrm>
            <a:off x="3670351" y="0"/>
            <a:ext cx="1778817" cy="25376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75" b="1">
                <a:solidFill>
                  <a:schemeClr val="bg1"/>
                </a:solidFill>
                <a:latin typeface="Century Gothic Bold"/>
                <a:ea typeface="Helvetica Neue Light" panose="02000403000000020004" pitchFamily="2" charset="0"/>
                <a:cs typeface="Helvetica Neue" panose="02000503000000020004" pitchFamily="2" charset="0"/>
              </a:rPr>
              <a:t>03</a:t>
            </a:r>
          </a:p>
          <a:p>
            <a:pPr algn="ctr"/>
            <a:r>
              <a:rPr lang="en-US" sz="765" b="1">
                <a:solidFill>
                  <a:schemeClr val="bg1"/>
                </a:solidFill>
                <a:latin typeface="Century Gothic Bold"/>
                <a:ea typeface="Helvetica Neue Light" panose="02000403000000020004" pitchFamily="2" charset="0"/>
                <a:cs typeface="Helvetica Neue" panose="02000503000000020004" pitchFamily="2" charset="0"/>
              </a:rPr>
              <a:t>TITLE GOES HERE</a:t>
            </a:r>
          </a:p>
          <a:p>
            <a:pPr algn="ctr"/>
            <a:r>
              <a:rPr lang="en-US" sz="1050">
                <a:solidFill>
                  <a:schemeClr val="bg1"/>
                </a:solidFill>
                <a:latin typeface="Arial Regular"/>
                <a:ea typeface="Helvetica Neue Light" panose="02000403000000020004" pitchFamily="2" charset="0"/>
                <a:cs typeface="Helvetica Neue" panose="02000503000000020004" pitchFamily="2" charset="0"/>
              </a:rPr>
              <a:t>Subtext goes in here</a:t>
            </a:r>
          </a:p>
        </p:txBody>
      </p:sp>
      <p:sp>
        <p:nvSpPr>
          <p:cNvPr id="12" name="Rectangle 11">
            <a:extLst>
              <a:ext uri="{FF2B5EF4-FFF2-40B4-BE49-F238E27FC236}">
                <a16:creationId xmlns:a16="http://schemas.microsoft.com/office/drawing/2014/main" id="{9D85C22A-1E92-445B-A7AB-DA8D8795C8C4}"/>
              </a:ext>
            </a:extLst>
          </p:cNvPr>
          <p:cNvSpPr/>
          <p:nvPr userDrawn="1"/>
        </p:nvSpPr>
        <p:spPr>
          <a:xfrm>
            <a:off x="1834763" y="2596265"/>
            <a:ext cx="1778817" cy="25472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1" b="1">
                <a:solidFill>
                  <a:schemeClr val="bg1"/>
                </a:solidFill>
                <a:latin typeface="Century Gothic Bold"/>
                <a:ea typeface="Helvetica Neue Light" panose="02000403000000020004" pitchFamily="2" charset="0"/>
                <a:cs typeface="Helvetica Neue" panose="02000503000000020004" pitchFamily="2" charset="0"/>
              </a:rPr>
              <a:t>02</a:t>
            </a:r>
          </a:p>
          <a:p>
            <a:pPr algn="ctr"/>
            <a:r>
              <a:rPr lang="en-US" sz="765" b="1">
                <a:solidFill>
                  <a:schemeClr val="bg1"/>
                </a:solidFill>
                <a:latin typeface="Century Gothic Bold"/>
                <a:ea typeface="Helvetica Neue Light" panose="02000403000000020004" pitchFamily="2" charset="0"/>
                <a:cs typeface="Helvetica Neue" panose="02000503000000020004" pitchFamily="2" charset="0"/>
              </a:rPr>
              <a:t>TITLE GOES HERE</a:t>
            </a:r>
          </a:p>
          <a:p>
            <a:pPr algn="ctr"/>
            <a:r>
              <a:rPr lang="en-US" sz="1050">
                <a:solidFill>
                  <a:schemeClr val="bg1"/>
                </a:solidFill>
                <a:latin typeface="Arial Regular"/>
                <a:ea typeface="Helvetica Neue Light" panose="02000403000000020004" pitchFamily="2" charset="0"/>
                <a:cs typeface="Helvetica Neue" panose="02000503000000020004" pitchFamily="2" charset="0"/>
              </a:rPr>
              <a:t>Subtext goes in here</a:t>
            </a:r>
          </a:p>
        </p:txBody>
      </p:sp>
      <p:sp>
        <p:nvSpPr>
          <p:cNvPr id="17" name="Rectangle 16">
            <a:extLst>
              <a:ext uri="{FF2B5EF4-FFF2-40B4-BE49-F238E27FC236}">
                <a16:creationId xmlns:a16="http://schemas.microsoft.com/office/drawing/2014/main" id="{64AEE9A5-0D44-4BD9-ACE2-D1920606F9F1}"/>
              </a:ext>
            </a:extLst>
          </p:cNvPr>
          <p:cNvSpPr/>
          <p:nvPr userDrawn="1"/>
        </p:nvSpPr>
        <p:spPr>
          <a:xfrm>
            <a:off x="5505983" y="2596265"/>
            <a:ext cx="1778817" cy="25472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1" b="1">
                <a:solidFill>
                  <a:schemeClr val="bg1"/>
                </a:solidFill>
                <a:latin typeface="Century Gothic Bold"/>
                <a:ea typeface="Helvetica Neue Light" panose="02000403000000020004" pitchFamily="2" charset="0"/>
                <a:cs typeface="Helvetica Neue" panose="02000503000000020004" pitchFamily="2" charset="0"/>
              </a:rPr>
              <a:t>04</a:t>
            </a:r>
          </a:p>
          <a:p>
            <a:pPr algn="ctr"/>
            <a:r>
              <a:rPr lang="en-US" sz="765" b="1">
                <a:solidFill>
                  <a:schemeClr val="bg1"/>
                </a:solidFill>
                <a:latin typeface="Century Gothic Bold"/>
                <a:ea typeface="Helvetica Neue Light" panose="02000403000000020004" pitchFamily="2" charset="0"/>
                <a:cs typeface="Helvetica Neue" panose="02000503000000020004" pitchFamily="2" charset="0"/>
              </a:rPr>
              <a:t>TITLE GOES HERE</a:t>
            </a:r>
          </a:p>
          <a:p>
            <a:pPr algn="ctr"/>
            <a:r>
              <a:rPr lang="en-US" sz="1050">
                <a:solidFill>
                  <a:schemeClr val="bg1"/>
                </a:solidFill>
                <a:latin typeface="Arial Regular"/>
                <a:ea typeface="Helvetica Neue Light" panose="02000403000000020004" pitchFamily="2" charset="0"/>
                <a:cs typeface="Helvetica Neue" panose="02000503000000020004" pitchFamily="2" charset="0"/>
              </a:rPr>
              <a:t>Subtext goes in here</a:t>
            </a:r>
          </a:p>
        </p:txBody>
      </p:sp>
      <p:sp>
        <p:nvSpPr>
          <p:cNvPr id="20" name="Rectangle 19">
            <a:extLst>
              <a:ext uri="{FF2B5EF4-FFF2-40B4-BE49-F238E27FC236}">
                <a16:creationId xmlns:a16="http://schemas.microsoft.com/office/drawing/2014/main" id="{40986377-307A-4C1A-BE3A-BFDC87BF15BA}"/>
              </a:ext>
            </a:extLst>
          </p:cNvPr>
          <p:cNvSpPr/>
          <p:nvPr userDrawn="1"/>
        </p:nvSpPr>
        <p:spPr>
          <a:xfrm>
            <a:off x="7365183" y="0"/>
            <a:ext cx="1778817" cy="25376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75" b="1">
                <a:solidFill>
                  <a:schemeClr val="bg1"/>
                </a:solidFill>
                <a:latin typeface="Century Gothic Bold"/>
                <a:ea typeface="Helvetica Neue Light" panose="02000403000000020004" pitchFamily="2" charset="0"/>
                <a:cs typeface="Helvetica Neue" panose="02000503000000020004" pitchFamily="2" charset="0"/>
              </a:rPr>
              <a:t>05</a:t>
            </a:r>
          </a:p>
          <a:p>
            <a:pPr algn="ctr"/>
            <a:r>
              <a:rPr lang="en-US" sz="765" b="1">
                <a:solidFill>
                  <a:schemeClr val="bg1"/>
                </a:solidFill>
                <a:latin typeface="Century Gothic Bold"/>
                <a:ea typeface="Helvetica Neue Light" panose="02000403000000020004" pitchFamily="2" charset="0"/>
                <a:cs typeface="Helvetica Neue" panose="02000503000000020004" pitchFamily="2" charset="0"/>
              </a:rPr>
              <a:t>TITLE GOES HERE</a:t>
            </a:r>
          </a:p>
          <a:p>
            <a:pPr algn="ctr"/>
            <a:r>
              <a:rPr lang="en-US" sz="1050">
                <a:solidFill>
                  <a:schemeClr val="bg1"/>
                </a:solidFill>
                <a:latin typeface="Arial Regular"/>
                <a:ea typeface="Helvetica Neue Light" panose="02000403000000020004" pitchFamily="2" charset="0"/>
                <a:cs typeface="Helvetica Neue" panose="02000503000000020004" pitchFamily="2" charset="0"/>
              </a:rPr>
              <a:t>Subtext goes in here</a:t>
            </a:r>
          </a:p>
        </p:txBody>
      </p:sp>
    </p:spTree>
    <p:extLst>
      <p:ext uri="{BB962C8B-B14F-4D97-AF65-F5344CB8AC3E}">
        <p14:creationId xmlns:p14="http://schemas.microsoft.com/office/powerpoint/2010/main" val="265067285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1_11c_5_section_contents">
    <p:spTree>
      <p:nvGrpSpPr>
        <p:cNvPr id="1" name=""/>
        <p:cNvGrpSpPr/>
        <p:nvPr/>
      </p:nvGrpSpPr>
      <p:grpSpPr>
        <a:xfrm>
          <a:off x="0" y="0"/>
          <a:ext cx="0" cy="0"/>
          <a:chOff x="0" y="0"/>
          <a:chExt cx="0" cy="0"/>
        </a:xfrm>
      </p:grpSpPr>
      <p:sp>
        <p:nvSpPr>
          <p:cNvPr id="32" name="Picture Placeholder 3">
            <a:extLst>
              <a:ext uri="{FF2B5EF4-FFF2-40B4-BE49-F238E27FC236}">
                <a16:creationId xmlns:a16="http://schemas.microsoft.com/office/drawing/2014/main" id="{D469AA27-63D3-49B5-A439-4114FC42B438}"/>
              </a:ext>
            </a:extLst>
          </p:cNvPr>
          <p:cNvSpPr>
            <a:spLocks noGrp="1"/>
          </p:cNvSpPr>
          <p:nvPr>
            <p:ph type="pic" sz="quarter" idx="11"/>
          </p:nvPr>
        </p:nvSpPr>
        <p:spPr>
          <a:xfrm>
            <a:off x="3049553" y="2620635"/>
            <a:ext cx="1481583" cy="2522867"/>
          </a:xfrm>
        </p:spPr>
        <p:txBody>
          <a:bodyPr/>
          <a:lstStyle/>
          <a:p>
            <a:r>
              <a:rPr lang="en-US"/>
              <a:t>Click icon to add picture</a:t>
            </a:r>
            <a:endParaRPr lang="en-GB"/>
          </a:p>
        </p:txBody>
      </p:sp>
      <p:sp>
        <p:nvSpPr>
          <p:cNvPr id="33" name="Picture Placeholder 3">
            <a:extLst>
              <a:ext uri="{FF2B5EF4-FFF2-40B4-BE49-F238E27FC236}">
                <a16:creationId xmlns:a16="http://schemas.microsoft.com/office/drawing/2014/main" id="{61EB6EC3-F07E-49A1-A7DE-4563E3387E17}"/>
              </a:ext>
            </a:extLst>
          </p:cNvPr>
          <p:cNvSpPr>
            <a:spLocks noGrp="1"/>
          </p:cNvSpPr>
          <p:nvPr>
            <p:ph type="pic" sz="quarter" idx="12"/>
          </p:nvPr>
        </p:nvSpPr>
        <p:spPr>
          <a:xfrm>
            <a:off x="6117830" y="2615165"/>
            <a:ext cx="1481583" cy="2528334"/>
          </a:xfrm>
        </p:spPr>
        <p:txBody>
          <a:bodyPr/>
          <a:lstStyle/>
          <a:p>
            <a:r>
              <a:rPr lang="en-US"/>
              <a:t>Click icon to add picture</a:t>
            </a:r>
            <a:endParaRPr lang="en-GB"/>
          </a:p>
        </p:txBody>
      </p:sp>
      <p:sp>
        <p:nvSpPr>
          <p:cNvPr id="34" name="Picture Placeholder 3">
            <a:extLst>
              <a:ext uri="{FF2B5EF4-FFF2-40B4-BE49-F238E27FC236}">
                <a16:creationId xmlns:a16="http://schemas.microsoft.com/office/drawing/2014/main" id="{DFF11165-5187-4BBE-826D-F1A35006C2A7}"/>
              </a:ext>
            </a:extLst>
          </p:cNvPr>
          <p:cNvSpPr>
            <a:spLocks noGrp="1"/>
          </p:cNvSpPr>
          <p:nvPr>
            <p:ph type="pic" sz="quarter" idx="13"/>
          </p:nvPr>
        </p:nvSpPr>
        <p:spPr>
          <a:xfrm>
            <a:off x="7669913" y="-6169"/>
            <a:ext cx="1474089" cy="2564853"/>
          </a:xfrm>
        </p:spPr>
        <p:txBody>
          <a:bodyPr/>
          <a:lstStyle/>
          <a:p>
            <a:r>
              <a:rPr lang="en-US"/>
              <a:t>Click icon to add picture</a:t>
            </a:r>
            <a:endParaRPr lang="en-GB"/>
          </a:p>
        </p:txBody>
      </p:sp>
      <p:sp>
        <p:nvSpPr>
          <p:cNvPr id="35" name="Picture Placeholder 3">
            <a:extLst>
              <a:ext uri="{FF2B5EF4-FFF2-40B4-BE49-F238E27FC236}">
                <a16:creationId xmlns:a16="http://schemas.microsoft.com/office/drawing/2014/main" id="{63948C29-9B03-44BD-B527-5692530FB18D}"/>
              </a:ext>
            </a:extLst>
          </p:cNvPr>
          <p:cNvSpPr>
            <a:spLocks noGrp="1"/>
          </p:cNvSpPr>
          <p:nvPr>
            <p:ph type="pic" sz="quarter" idx="14"/>
          </p:nvPr>
        </p:nvSpPr>
        <p:spPr>
          <a:xfrm>
            <a:off x="4578457" y="-6169"/>
            <a:ext cx="1475126" cy="2564853"/>
          </a:xfrm>
        </p:spPr>
        <p:txBody>
          <a:bodyPr/>
          <a:lstStyle/>
          <a:p>
            <a:r>
              <a:rPr lang="en-US"/>
              <a:t>Click icon to add picture</a:t>
            </a:r>
            <a:endParaRPr lang="en-GB"/>
          </a:p>
        </p:txBody>
      </p:sp>
      <p:sp>
        <p:nvSpPr>
          <p:cNvPr id="36" name="Picture Placeholder 3">
            <a:extLst>
              <a:ext uri="{FF2B5EF4-FFF2-40B4-BE49-F238E27FC236}">
                <a16:creationId xmlns:a16="http://schemas.microsoft.com/office/drawing/2014/main" id="{67973FF3-6884-41F9-BD91-43CC449675C5}"/>
              </a:ext>
            </a:extLst>
          </p:cNvPr>
          <p:cNvSpPr>
            <a:spLocks noGrp="1"/>
          </p:cNvSpPr>
          <p:nvPr>
            <p:ph type="pic" sz="quarter" idx="15"/>
          </p:nvPr>
        </p:nvSpPr>
        <p:spPr>
          <a:xfrm>
            <a:off x="1515415" y="-8592"/>
            <a:ext cx="1481583" cy="2567279"/>
          </a:xfrm>
        </p:spPr>
        <p:txBody>
          <a:bodyPr/>
          <a:lstStyle/>
          <a:p>
            <a:r>
              <a:rPr lang="en-US"/>
              <a:t>Click icon to add picture</a:t>
            </a:r>
            <a:endParaRPr lang="en-GB"/>
          </a:p>
        </p:txBody>
      </p:sp>
      <p:sp>
        <p:nvSpPr>
          <p:cNvPr id="31" name="Picture Placeholder 3">
            <a:extLst>
              <a:ext uri="{FF2B5EF4-FFF2-40B4-BE49-F238E27FC236}">
                <a16:creationId xmlns:a16="http://schemas.microsoft.com/office/drawing/2014/main" id="{CE341A45-C273-4891-9434-5B09C3A0B636}"/>
              </a:ext>
            </a:extLst>
          </p:cNvPr>
          <p:cNvSpPr>
            <a:spLocks noGrp="1"/>
          </p:cNvSpPr>
          <p:nvPr>
            <p:ph type="pic" sz="quarter" idx="10"/>
          </p:nvPr>
        </p:nvSpPr>
        <p:spPr>
          <a:xfrm>
            <a:off x="1" y="2620634"/>
            <a:ext cx="1462859" cy="2521552"/>
          </a:xfrm>
        </p:spPr>
        <p:txBody>
          <a:bodyPr/>
          <a:lstStyle/>
          <a:p>
            <a:r>
              <a:rPr lang="en-US"/>
              <a:t>Click icon to add picture</a:t>
            </a:r>
            <a:endParaRPr lang="en-GB"/>
          </a:p>
        </p:txBody>
      </p:sp>
      <p:sp>
        <p:nvSpPr>
          <p:cNvPr id="13" name="Rectangle 12">
            <a:extLst>
              <a:ext uri="{FF2B5EF4-FFF2-40B4-BE49-F238E27FC236}">
                <a16:creationId xmlns:a16="http://schemas.microsoft.com/office/drawing/2014/main" id="{D2D863D3-3C3D-417C-9F26-C836A5CBBBFD}"/>
              </a:ext>
            </a:extLst>
          </p:cNvPr>
          <p:cNvSpPr/>
          <p:nvPr userDrawn="1"/>
        </p:nvSpPr>
        <p:spPr>
          <a:xfrm>
            <a:off x="-7496" y="1320"/>
            <a:ext cx="1481583" cy="255736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1" b="1">
                <a:solidFill>
                  <a:schemeClr val="bg1"/>
                </a:solidFill>
                <a:latin typeface="Century Gothic Bold"/>
                <a:ea typeface="Helvetica Neue Light" panose="02000403000000020004" pitchFamily="2" charset="0"/>
                <a:cs typeface="Helvetica Neue" panose="02000503000000020004" pitchFamily="2" charset="0"/>
              </a:rPr>
              <a:t>01</a:t>
            </a:r>
          </a:p>
          <a:p>
            <a:pPr algn="ctr"/>
            <a:r>
              <a:rPr lang="en-US" sz="765" b="1">
                <a:solidFill>
                  <a:schemeClr val="bg1"/>
                </a:solidFill>
                <a:latin typeface="Century Gothic Bold"/>
                <a:ea typeface="Helvetica Neue Light" panose="02000403000000020004" pitchFamily="2" charset="0"/>
                <a:cs typeface="Helvetica Neue" panose="02000503000000020004" pitchFamily="2" charset="0"/>
              </a:rPr>
              <a:t>TITLE GOES HERE</a:t>
            </a:r>
          </a:p>
          <a:p>
            <a:pPr algn="ctr"/>
            <a:r>
              <a:rPr lang="en-US" sz="1050">
                <a:solidFill>
                  <a:schemeClr val="bg1"/>
                </a:solidFill>
                <a:latin typeface="Arial Regular"/>
                <a:ea typeface="Helvetica Neue Light" panose="02000403000000020004" pitchFamily="2" charset="0"/>
                <a:cs typeface="Helvetica Neue" panose="02000503000000020004" pitchFamily="2" charset="0"/>
              </a:rPr>
              <a:t>Subtext goes in here</a:t>
            </a:r>
          </a:p>
        </p:txBody>
      </p:sp>
      <p:sp>
        <p:nvSpPr>
          <p:cNvPr id="14" name="Rectangle 13">
            <a:extLst>
              <a:ext uri="{FF2B5EF4-FFF2-40B4-BE49-F238E27FC236}">
                <a16:creationId xmlns:a16="http://schemas.microsoft.com/office/drawing/2014/main" id="{D4813116-D841-47EB-89B1-0589510F66E8}"/>
              </a:ext>
            </a:extLst>
          </p:cNvPr>
          <p:cNvSpPr/>
          <p:nvPr userDrawn="1"/>
        </p:nvSpPr>
        <p:spPr>
          <a:xfrm>
            <a:off x="3049553" y="1"/>
            <a:ext cx="1481583" cy="256485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75" b="1">
                <a:solidFill>
                  <a:schemeClr val="bg1"/>
                </a:solidFill>
                <a:latin typeface="Century Gothic Bold"/>
                <a:ea typeface="Helvetica Neue Light" panose="02000403000000020004" pitchFamily="2" charset="0"/>
                <a:cs typeface="Helvetica Neue" panose="02000503000000020004" pitchFamily="2" charset="0"/>
              </a:rPr>
              <a:t>03</a:t>
            </a:r>
          </a:p>
          <a:p>
            <a:pPr algn="ctr"/>
            <a:r>
              <a:rPr lang="en-US" sz="765" b="1">
                <a:solidFill>
                  <a:schemeClr val="bg1"/>
                </a:solidFill>
                <a:latin typeface="Century Gothic Bold"/>
                <a:ea typeface="Helvetica Neue Light" panose="02000403000000020004" pitchFamily="2" charset="0"/>
                <a:cs typeface="Helvetica Neue" panose="02000503000000020004" pitchFamily="2" charset="0"/>
              </a:rPr>
              <a:t>TITLE GOES HERE</a:t>
            </a:r>
          </a:p>
          <a:p>
            <a:pPr algn="ctr"/>
            <a:r>
              <a:rPr lang="en-US" sz="1050">
                <a:solidFill>
                  <a:schemeClr val="bg1"/>
                </a:solidFill>
                <a:latin typeface="Arial Regular"/>
                <a:ea typeface="Helvetica Neue Light" panose="02000403000000020004" pitchFamily="2" charset="0"/>
                <a:cs typeface="Helvetica Neue" panose="02000503000000020004" pitchFamily="2" charset="0"/>
              </a:rPr>
              <a:t>Subtext goes in here</a:t>
            </a:r>
          </a:p>
        </p:txBody>
      </p:sp>
      <p:sp>
        <p:nvSpPr>
          <p:cNvPr id="15" name="Rectangle 14">
            <a:extLst>
              <a:ext uri="{FF2B5EF4-FFF2-40B4-BE49-F238E27FC236}">
                <a16:creationId xmlns:a16="http://schemas.microsoft.com/office/drawing/2014/main" id="{4F0F049C-4F20-4067-98BD-2FEF9235DED8}"/>
              </a:ext>
            </a:extLst>
          </p:cNvPr>
          <p:cNvSpPr/>
          <p:nvPr userDrawn="1"/>
        </p:nvSpPr>
        <p:spPr>
          <a:xfrm>
            <a:off x="1515415" y="2620634"/>
            <a:ext cx="1481583" cy="252981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1" b="1">
                <a:solidFill>
                  <a:schemeClr val="bg1"/>
                </a:solidFill>
                <a:latin typeface="Century Gothic Bold"/>
                <a:ea typeface="Helvetica Neue Light" panose="02000403000000020004" pitchFamily="2" charset="0"/>
                <a:cs typeface="Helvetica Neue" panose="02000503000000020004" pitchFamily="2" charset="0"/>
              </a:rPr>
              <a:t>02</a:t>
            </a:r>
          </a:p>
          <a:p>
            <a:pPr algn="ctr"/>
            <a:r>
              <a:rPr lang="en-US" sz="765" b="1">
                <a:solidFill>
                  <a:schemeClr val="bg1"/>
                </a:solidFill>
                <a:latin typeface="Century Gothic Bold"/>
                <a:ea typeface="Helvetica Neue Light" panose="02000403000000020004" pitchFamily="2" charset="0"/>
                <a:cs typeface="Helvetica Neue" panose="02000503000000020004" pitchFamily="2" charset="0"/>
              </a:rPr>
              <a:t>TITLE GOES HERE</a:t>
            </a:r>
          </a:p>
          <a:p>
            <a:pPr algn="ctr"/>
            <a:r>
              <a:rPr lang="en-US" sz="1050">
                <a:solidFill>
                  <a:schemeClr val="bg1"/>
                </a:solidFill>
                <a:latin typeface="Arial Regular"/>
                <a:ea typeface="Helvetica Neue Light" panose="02000403000000020004" pitchFamily="2" charset="0"/>
                <a:cs typeface="Helvetica Neue" panose="02000503000000020004" pitchFamily="2" charset="0"/>
              </a:rPr>
              <a:t>Subtext goes in here</a:t>
            </a:r>
          </a:p>
        </p:txBody>
      </p:sp>
      <p:sp>
        <p:nvSpPr>
          <p:cNvPr id="21" name="Rectangle 20">
            <a:extLst>
              <a:ext uri="{FF2B5EF4-FFF2-40B4-BE49-F238E27FC236}">
                <a16:creationId xmlns:a16="http://schemas.microsoft.com/office/drawing/2014/main" id="{9E97D924-AA30-4CCA-9A32-FC5D88AD8BFB}"/>
              </a:ext>
            </a:extLst>
          </p:cNvPr>
          <p:cNvSpPr/>
          <p:nvPr userDrawn="1"/>
        </p:nvSpPr>
        <p:spPr>
          <a:xfrm>
            <a:off x="4578457" y="2613684"/>
            <a:ext cx="1481583" cy="252981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1" b="1">
                <a:solidFill>
                  <a:schemeClr val="bg1"/>
                </a:solidFill>
                <a:latin typeface="Century Gothic Bold"/>
                <a:ea typeface="Helvetica Neue Light" panose="02000403000000020004" pitchFamily="2" charset="0"/>
                <a:cs typeface="Helvetica Neue" panose="02000503000000020004" pitchFamily="2" charset="0"/>
              </a:rPr>
              <a:t>04</a:t>
            </a:r>
          </a:p>
          <a:p>
            <a:pPr algn="ctr"/>
            <a:r>
              <a:rPr lang="en-US" sz="765" b="1">
                <a:solidFill>
                  <a:schemeClr val="bg1"/>
                </a:solidFill>
                <a:latin typeface="Century Gothic Bold"/>
                <a:ea typeface="Helvetica Neue Light" panose="02000403000000020004" pitchFamily="2" charset="0"/>
                <a:cs typeface="Helvetica Neue" panose="02000503000000020004" pitchFamily="2" charset="0"/>
              </a:rPr>
              <a:t>TITLE GOES HERE</a:t>
            </a:r>
          </a:p>
          <a:p>
            <a:pPr algn="ctr"/>
            <a:r>
              <a:rPr lang="en-US" sz="1050">
                <a:solidFill>
                  <a:schemeClr val="bg1"/>
                </a:solidFill>
                <a:latin typeface="Arial Regular"/>
                <a:ea typeface="Helvetica Neue Light" panose="02000403000000020004" pitchFamily="2" charset="0"/>
                <a:cs typeface="Helvetica Neue" panose="02000503000000020004" pitchFamily="2" charset="0"/>
              </a:rPr>
              <a:t>Subtext goes in here</a:t>
            </a:r>
          </a:p>
        </p:txBody>
      </p:sp>
      <p:sp>
        <p:nvSpPr>
          <p:cNvPr id="23" name="Rectangle 22">
            <a:extLst>
              <a:ext uri="{FF2B5EF4-FFF2-40B4-BE49-F238E27FC236}">
                <a16:creationId xmlns:a16="http://schemas.microsoft.com/office/drawing/2014/main" id="{45D8A921-4D3C-4413-B1FB-5C8EEF26E7FD}"/>
              </a:ext>
            </a:extLst>
          </p:cNvPr>
          <p:cNvSpPr/>
          <p:nvPr userDrawn="1"/>
        </p:nvSpPr>
        <p:spPr>
          <a:xfrm>
            <a:off x="6126991" y="1"/>
            <a:ext cx="1481583" cy="256485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75" b="1">
                <a:solidFill>
                  <a:schemeClr val="bg1"/>
                </a:solidFill>
                <a:latin typeface="Century Gothic Bold"/>
                <a:ea typeface="Helvetica Neue Light" panose="02000403000000020004" pitchFamily="2" charset="0"/>
                <a:cs typeface="Helvetica Neue" panose="02000503000000020004" pitchFamily="2" charset="0"/>
              </a:rPr>
              <a:t>05</a:t>
            </a:r>
          </a:p>
          <a:p>
            <a:pPr algn="ctr"/>
            <a:r>
              <a:rPr lang="en-US" sz="765" b="1">
                <a:solidFill>
                  <a:schemeClr val="bg1"/>
                </a:solidFill>
                <a:latin typeface="Century Gothic Bold"/>
                <a:ea typeface="Helvetica Neue Light" panose="02000403000000020004" pitchFamily="2" charset="0"/>
                <a:cs typeface="Helvetica Neue" panose="02000503000000020004" pitchFamily="2" charset="0"/>
              </a:rPr>
              <a:t>TITLE GOES HERE</a:t>
            </a:r>
          </a:p>
          <a:p>
            <a:pPr algn="ctr"/>
            <a:r>
              <a:rPr lang="en-US" sz="1050">
                <a:solidFill>
                  <a:schemeClr val="bg1"/>
                </a:solidFill>
                <a:latin typeface="Arial Regular"/>
                <a:ea typeface="Helvetica Neue Light" panose="02000403000000020004" pitchFamily="2" charset="0"/>
                <a:cs typeface="Helvetica Neue" panose="02000503000000020004" pitchFamily="2" charset="0"/>
              </a:rPr>
              <a:t>Subtext goes in here</a:t>
            </a:r>
          </a:p>
        </p:txBody>
      </p:sp>
      <p:sp>
        <p:nvSpPr>
          <p:cNvPr id="29" name="Rectangle 28">
            <a:extLst>
              <a:ext uri="{FF2B5EF4-FFF2-40B4-BE49-F238E27FC236}">
                <a16:creationId xmlns:a16="http://schemas.microsoft.com/office/drawing/2014/main" id="{CC1CDD80-E1F1-431B-9A22-E095E3AC3178}"/>
              </a:ext>
            </a:extLst>
          </p:cNvPr>
          <p:cNvSpPr/>
          <p:nvPr userDrawn="1"/>
        </p:nvSpPr>
        <p:spPr>
          <a:xfrm>
            <a:off x="7669913" y="2613684"/>
            <a:ext cx="1481583" cy="252981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1" b="1">
                <a:solidFill>
                  <a:schemeClr val="bg1"/>
                </a:solidFill>
                <a:latin typeface="Century Gothic Bold"/>
                <a:ea typeface="Helvetica Neue Light" panose="02000403000000020004" pitchFamily="2" charset="0"/>
                <a:cs typeface="Helvetica Neue" panose="02000503000000020004" pitchFamily="2" charset="0"/>
              </a:rPr>
              <a:t>06</a:t>
            </a:r>
          </a:p>
          <a:p>
            <a:pPr algn="ctr"/>
            <a:r>
              <a:rPr lang="en-US" sz="765" b="1">
                <a:solidFill>
                  <a:schemeClr val="bg1"/>
                </a:solidFill>
                <a:latin typeface="Century Gothic Bold"/>
                <a:ea typeface="Helvetica Neue Light" panose="02000403000000020004" pitchFamily="2" charset="0"/>
                <a:cs typeface="Helvetica Neue" panose="02000503000000020004" pitchFamily="2" charset="0"/>
              </a:rPr>
              <a:t>TITLE GOES HERE</a:t>
            </a:r>
          </a:p>
          <a:p>
            <a:pPr algn="ctr"/>
            <a:r>
              <a:rPr lang="en-US" sz="1050">
                <a:solidFill>
                  <a:schemeClr val="bg1"/>
                </a:solidFill>
                <a:latin typeface="Arial Regular"/>
                <a:ea typeface="Helvetica Neue Light" panose="02000403000000020004" pitchFamily="2" charset="0"/>
                <a:cs typeface="Helvetica Neue" panose="02000503000000020004" pitchFamily="2" charset="0"/>
              </a:rPr>
              <a:t>Subtext goes in here</a:t>
            </a:r>
          </a:p>
        </p:txBody>
      </p:sp>
    </p:spTree>
    <p:extLst>
      <p:ext uri="{BB962C8B-B14F-4D97-AF65-F5344CB8AC3E}">
        <p14:creationId xmlns:p14="http://schemas.microsoft.com/office/powerpoint/2010/main" val="284955292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1_Section titl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23044-9BAA-AE4C-90B4-885770DB0BDE}"/>
              </a:ext>
            </a:extLst>
          </p:cNvPr>
          <p:cNvSpPr>
            <a:spLocks noGrp="1"/>
          </p:cNvSpPr>
          <p:nvPr>
            <p:ph type="ctrTitle" hasCustomPrompt="1"/>
          </p:nvPr>
        </p:nvSpPr>
        <p:spPr>
          <a:xfrm>
            <a:off x="629845" y="3101824"/>
            <a:ext cx="6857999" cy="981726"/>
          </a:xfrm>
        </p:spPr>
        <p:txBody>
          <a:bodyPr lIns="0" tIns="46800" rIns="0" anchor="b" anchorCtr="0">
            <a:normAutofit/>
          </a:bodyPr>
          <a:lstStyle>
            <a:lvl1pPr algn="l">
              <a:defRPr sz="2701" b="0">
                <a:solidFill>
                  <a:schemeClr val="bg1"/>
                </a:solidFill>
              </a:defRPr>
            </a:lvl1pPr>
          </a:lstStyle>
          <a:p>
            <a:r>
              <a:rPr lang="en-US"/>
              <a:t>Title goes here in sentence case</a:t>
            </a:r>
          </a:p>
        </p:txBody>
      </p:sp>
      <p:sp>
        <p:nvSpPr>
          <p:cNvPr id="22" name="Text Placeholder 7">
            <a:extLst>
              <a:ext uri="{FF2B5EF4-FFF2-40B4-BE49-F238E27FC236}">
                <a16:creationId xmlns:a16="http://schemas.microsoft.com/office/drawing/2014/main" id="{80A2058A-BF3B-0D40-9D76-DD0202D5EA58}"/>
              </a:ext>
            </a:extLst>
          </p:cNvPr>
          <p:cNvSpPr>
            <a:spLocks noGrp="1"/>
          </p:cNvSpPr>
          <p:nvPr>
            <p:ph type="body" sz="quarter" idx="10" hasCustomPrompt="1"/>
          </p:nvPr>
        </p:nvSpPr>
        <p:spPr>
          <a:xfrm>
            <a:off x="641467" y="4119265"/>
            <a:ext cx="6857999" cy="461918"/>
          </a:xfrm>
        </p:spPr>
        <p:txBody>
          <a:bodyPr lIns="0" tIns="46800" rIns="0">
            <a:normAutofit/>
          </a:bodyPr>
          <a:lstStyle>
            <a:lvl1pPr marL="0" indent="0" algn="l">
              <a:buNone/>
              <a:defRPr sz="1500" b="0" i="0">
                <a:solidFill>
                  <a:schemeClr val="bg1"/>
                </a:solidFill>
                <a:latin typeface="Century Gothic" panose="020B0502020202020204" pitchFamily="34" charset="0"/>
                <a:ea typeface="Helvetica Neue Light" panose="02000403000000020004" pitchFamily="2" charset="0"/>
              </a:defRPr>
            </a:lvl1pPr>
          </a:lstStyle>
          <a:p>
            <a:pPr lvl="0"/>
            <a:r>
              <a:rPr lang="en-US"/>
              <a:t>Insert subtext here in sentence case</a:t>
            </a:r>
          </a:p>
        </p:txBody>
      </p:sp>
      <p:cxnSp>
        <p:nvCxnSpPr>
          <p:cNvPr id="14" name="Straight Connector 13">
            <a:extLst>
              <a:ext uri="{FF2B5EF4-FFF2-40B4-BE49-F238E27FC236}">
                <a16:creationId xmlns:a16="http://schemas.microsoft.com/office/drawing/2014/main" id="{8858986C-E1F0-794D-8140-C30578A8BFA6}"/>
              </a:ext>
            </a:extLst>
          </p:cNvPr>
          <p:cNvCxnSpPr/>
          <p:nvPr userDrawn="1"/>
        </p:nvCxnSpPr>
        <p:spPr>
          <a:xfrm>
            <a:off x="629844" y="4594898"/>
            <a:ext cx="1157845"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38DE36AF-3BFB-974B-9FBA-6ED1BF1A93E1}"/>
              </a:ext>
            </a:extLst>
          </p:cNvPr>
          <p:cNvGrpSpPr/>
          <p:nvPr userDrawn="1"/>
        </p:nvGrpSpPr>
        <p:grpSpPr>
          <a:xfrm rot="10800000">
            <a:off x="4781869" y="110259"/>
            <a:ext cx="4370926" cy="1512733"/>
            <a:chOff x="-1" y="4663945"/>
            <a:chExt cx="5827902" cy="2016977"/>
          </a:xfrm>
        </p:grpSpPr>
        <p:sp>
          <p:nvSpPr>
            <p:cNvPr id="16" name="Rectangle 15">
              <a:extLst>
                <a:ext uri="{FF2B5EF4-FFF2-40B4-BE49-F238E27FC236}">
                  <a16:creationId xmlns:a16="http://schemas.microsoft.com/office/drawing/2014/main" id="{2BD25F99-91E8-4246-BD70-801CF529E2F1}"/>
                </a:ext>
              </a:extLst>
            </p:cNvPr>
            <p:cNvSpPr/>
            <p:nvPr userDrawn="1"/>
          </p:nvSpPr>
          <p:spPr>
            <a:xfrm>
              <a:off x="-1" y="4663945"/>
              <a:ext cx="2094807" cy="2738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5" b="0" i="0">
                <a:latin typeface="Arial Regular"/>
              </a:endParaRPr>
            </a:p>
          </p:txBody>
        </p:sp>
        <p:sp>
          <p:nvSpPr>
            <p:cNvPr id="17" name="Rectangle 16">
              <a:extLst>
                <a:ext uri="{FF2B5EF4-FFF2-40B4-BE49-F238E27FC236}">
                  <a16:creationId xmlns:a16="http://schemas.microsoft.com/office/drawing/2014/main" id="{411A3667-D22C-2A4B-AAD6-E5A1702D668B}"/>
                </a:ext>
              </a:extLst>
            </p:cNvPr>
            <p:cNvSpPr/>
            <p:nvPr userDrawn="1"/>
          </p:nvSpPr>
          <p:spPr>
            <a:xfrm>
              <a:off x="-1" y="5062957"/>
              <a:ext cx="3940234" cy="6229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5" b="0" i="0">
                <a:latin typeface="Arial Regular"/>
              </a:endParaRPr>
            </a:p>
          </p:txBody>
        </p:sp>
        <p:sp>
          <p:nvSpPr>
            <p:cNvPr id="18" name="Rectangle 17">
              <a:extLst>
                <a:ext uri="{FF2B5EF4-FFF2-40B4-BE49-F238E27FC236}">
                  <a16:creationId xmlns:a16="http://schemas.microsoft.com/office/drawing/2014/main" id="{F810E07A-84C9-F24C-9A79-C7AF0A66A7D4}"/>
                </a:ext>
              </a:extLst>
            </p:cNvPr>
            <p:cNvSpPr/>
            <p:nvPr userDrawn="1"/>
          </p:nvSpPr>
          <p:spPr>
            <a:xfrm>
              <a:off x="2121" y="5822060"/>
              <a:ext cx="5825780" cy="4680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5" b="0" i="0">
                <a:latin typeface="Arial Regular"/>
              </a:endParaRPr>
            </a:p>
          </p:txBody>
        </p:sp>
        <p:sp>
          <p:nvSpPr>
            <p:cNvPr id="19" name="Rectangle 18">
              <a:extLst>
                <a:ext uri="{FF2B5EF4-FFF2-40B4-BE49-F238E27FC236}">
                  <a16:creationId xmlns:a16="http://schemas.microsoft.com/office/drawing/2014/main" id="{EDC10509-3D0C-1247-9036-0EBA53603F35}"/>
                </a:ext>
              </a:extLst>
            </p:cNvPr>
            <p:cNvSpPr/>
            <p:nvPr userDrawn="1"/>
          </p:nvSpPr>
          <p:spPr>
            <a:xfrm>
              <a:off x="488" y="6406846"/>
              <a:ext cx="1202086" cy="2740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5" b="0" i="0">
                <a:latin typeface="Arial Regular"/>
              </a:endParaRPr>
            </a:p>
          </p:txBody>
        </p:sp>
        <p:sp>
          <p:nvSpPr>
            <p:cNvPr id="20" name="Rectangle 19">
              <a:extLst>
                <a:ext uri="{FF2B5EF4-FFF2-40B4-BE49-F238E27FC236}">
                  <a16:creationId xmlns:a16="http://schemas.microsoft.com/office/drawing/2014/main" id="{A8E47D8C-B612-174F-9259-E0DD370DD277}"/>
                </a:ext>
              </a:extLst>
            </p:cNvPr>
            <p:cNvSpPr/>
            <p:nvPr userDrawn="1"/>
          </p:nvSpPr>
          <p:spPr>
            <a:xfrm>
              <a:off x="-1" y="5624837"/>
              <a:ext cx="2527070" cy="3158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5" b="0" i="0">
                <a:latin typeface="Arial Regular"/>
              </a:endParaRPr>
            </a:p>
          </p:txBody>
        </p:sp>
      </p:grpSp>
      <p:sp>
        <p:nvSpPr>
          <p:cNvPr id="21" name="Footer Placeholder 2">
            <a:extLst>
              <a:ext uri="{FF2B5EF4-FFF2-40B4-BE49-F238E27FC236}">
                <a16:creationId xmlns:a16="http://schemas.microsoft.com/office/drawing/2014/main" id="{3073B508-0EB3-0C47-B894-9CB4DBEF9C83}"/>
              </a:ext>
            </a:extLst>
          </p:cNvPr>
          <p:cNvSpPr>
            <a:spLocks noGrp="1"/>
          </p:cNvSpPr>
          <p:nvPr>
            <p:ph type="ftr" sz="quarter" idx="11"/>
          </p:nvPr>
        </p:nvSpPr>
        <p:spPr>
          <a:xfrm>
            <a:off x="166885" y="4767264"/>
            <a:ext cx="3086100" cy="273844"/>
          </a:xfrm>
        </p:spPr>
        <p:txBody>
          <a:bodyPr/>
          <a:lstStyle>
            <a:lvl1pPr algn="l">
              <a:defRPr>
                <a:solidFill>
                  <a:schemeClr val="bg1"/>
                </a:solidFill>
              </a:defRPr>
            </a:lvl1pPr>
          </a:lstStyle>
          <a:p>
            <a:fld id="{4FE1D128-65CB-E84D-BBCD-F6994D46BF4D}" type="slidenum">
              <a:rPr lang="en-GB" smtClean="0"/>
              <a:pPr/>
              <a:t>‹#›</a:t>
            </a:fld>
            <a:endParaRPr lang="en-GB"/>
          </a:p>
        </p:txBody>
      </p:sp>
      <p:pic>
        <p:nvPicPr>
          <p:cNvPr id="23" name="Picture 22">
            <a:extLst>
              <a:ext uri="{FF2B5EF4-FFF2-40B4-BE49-F238E27FC236}">
                <a16:creationId xmlns:a16="http://schemas.microsoft.com/office/drawing/2014/main" id="{F17201A2-5241-48D8-A27D-A8B4A37CABE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505265" y="4508128"/>
            <a:ext cx="510116" cy="510114"/>
          </a:xfrm>
          <a:prstGeom prst="rect">
            <a:avLst/>
          </a:prstGeom>
        </p:spPr>
      </p:pic>
    </p:spTree>
    <p:extLst>
      <p:ext uri="{BB962C8B-B14F-4D97-AF65-F5344CB8AC3E}">
        <p14:creationId xmlns:p14="http://schemas.microsoft.com/office/powerpoint/2010/main" val="318074717"/>
      </p:ext>
    </p:extLst>
  </p:cSld>
  <p:clrMapOvr>
    <a:masterClrMapping/>
  </p:clrMapOvr>
  <p:extLst>
    <p:ext uri="{DCECCB84-F9BA-43D5-87BE-67443E8EF086}">
      <p15:sldGuideLst xmlns:p15="http://schemas.microsoft.com/office/powerpoint/2012/main">
        <p15:guide id="1" orient="horz" pos="2183">
          <p15:clr>
            <a:srgbClr val="FBAE4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1_Section title (alternat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735AEA1-942E-4956-8297-98C648E9CB36}"/>
              </a:ext>
            </a:extLst>
          </p:cNvPr>
          <p:cNvSpPr/>
          <p:nvPr userDrawn="1"/>
        </p:nvSpPr>
        <p:spPr>
          <a:xfrm>
            <a:off x="3" y="2"/>
            <a:ext cx="4572001"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65"/>
          </a:p>
        </p:txBody>
      </p:sp>
      <p:sp>
        <p:nvSpPr>
          <p:cNvPr id="3" name="Picture Placeholder 2">
            <a:extLst>
              <a:ext uri="{FF2B5EF4-FFF2-40B4-BE49-F238E27FC236}">
                <a16:creationId xmlns:a16="http://schemas.microsoft.com/office/drawing/2014/main" id="{0B544E19-D522-48EF-B00C-A570BC7D7D7C}"/>
              </a:ext>
            </a:extLst>
          </p:cNvPr>
          <p:cNvSpPr>
            <a:spLocks noGrp="1"/>
          </p:cNvSpPr>
          <p:nvPr>
            <p:ph type="pic" sz="quarter" idx="12"/>
          </p:nvPr>
        </p:nvSpPr>
        <p:spPr>
          <a:xfrm>
            <a:off x="4572000" y="2"/>
            <a:ext cx="4570811" cy="5143500"/>
          </a:xfrm>
        </p:spPr>
        <p:txBody>
          <a:bodyPr/>
          <a:lstStyle/>
          <a:p>
            <a:endParaRPr lang="en-GB"/>
          </a:p>
        </p:txBody>
      </p:sp>
      <p:sp>
        <p:nvSpPr>
          <p:cNvPr id="7" name="Title 1">
            <a:extLst>
              <a:ext uri="{FF2B5EF4-FFF2-40B4-BE49-F238E27FC236}">
                <a16:creationId xmlns:a16="http://schemas.microsoft.com/office/drawing/2014/main" id="{BE23276C-C13B-5649-A8EF-4883AF581461}"/>
              </a:ext>
            </a:extLst>
          </p:cNvPr>
          <p:cNvSpPr>
            <a:spLocks noGrp="1"/>
          </p:cNvSpPr>
          <p:nvPr userDrawn="1">
            <p:ph type="ctrTitle" hasCustomPrompt="1"/>
          </p:nvPr>
        </p:nvSpPr>
        <p:spPr>
          <a:xfrm>
            <a:off x="629845" y="3101824"/>
            <a:ext cx="3741086" cy="981726"/>
          </a:xfrm>
        </p:spPr>
        <p:txBody>
          <a:bodyPr lIns="0" rIns="90000" anchor="b" anchorCtr="0">
            <a:normAutofit/>
          </a:bodyPr>
          <a:lstStyle>
            <a:lvl1pPr algn="l">
              <a:defRPr sz="2701" b="0">
                <a:solidFill>
                  <a:schemeClr val="bg1"/>
                </a:solidFill>
              </a:defRPr>
            </a:lvl1pPr>
          </a:lstStyle>
          <a:p>
            <a:r>
              <a:rPr lang="en-US"/>
              <a:t>Title goes here in sentence case</a:t>
            </a:r>
          </a:p>
        </p:txBody>
      </p:sp>
      <p:sp>
        <p:nvSpPr>
          <p:cNvPr id="8" name="Text Placeholder 7">
            <a:extLst>
              <a:ext uri="{FF2B5EF4-FFF2-40B4-BE49-F238E27FC236}">
                <a16:creationId xmlns:a16="http://schemas.microsoft.com/office/drawing/2014/main" id="{C6529E09-ADE1-3A48-A8D6-D86829582236}"/>
              </a:ext>
            </a:extLst>
          </p:cNvPr>
          <p:cNvSpPr>
            <a:spLocks noGrp="1"/>
          </p:cNvSpPr>
          <p:nvPr userDrawn="1">
            <p:ph type="body" sz="quarter" idx="10" hasCustomPrompt="1"/>
          </p:nvPr>
        </p:nvSpPr>
        <p:spPr>
          <a:xfrm>
            <a:off x="641468" y="4119265"/>
            <a:ext cx="3741086" cy="461918"/>
          </a:xfrm>
        </p:spPr>
        <p:txBody>
          <a:bodyPr lIns="0" rIns="90000">
            <a:normAutofit/>
          </a:bodyPr>
          <a:lstStyle>
            <a:lvl1pPr marL="0" indent="0" algn="l">
              <a:buNone/>
              <a:defRPr sz="1500" b="0" i="0">
                <a:solidFill>
                  <a:schemeClr val="bg1"/>
                </a:solidFill>
                <a:latin typeface="Century Gothic" panose="020B0502020202020204" pitchFamily="34" charset="0"/>
                <a:ea typeface="Helvetica Neue Light" panose="02000403000000020004" pitchFamily="2" charset="0"/>
              </a:defRPr>
            </a:lvl1pPr>
          </a:lstStyle>
          <a:p>
            <a:pPr lvl="0"/>
            <a:r>
              <a:rPr lang="en-US"/>
              <a:t>Insert subtext here in sentence case</a:t>
            </a:r>
          </a:p>
        </p:txBody>
      </p:sp>
      <p:cxnSp>
        <p:nvCxnSpPr>
          <p:cNvPr id="9" name="Straight Connector 8">
            <a:extLst>
              <a:ext uri="{FF2B5EF4-FFF2-40B4-BE49-F238E27FC236}">
                <a16:creationId xmlns:a16="http://schemas.microsoft.com/office/drawing/2014/main" id="{BDCC2B96-B9F0-A440-BB10-F5AD361501A6}"/>
              </a:ext>
            </a:extLst>
          </p:cNvPr>
          <p:cNvCxnSpPr/>
          <p:nvPr userDrawn="1"/>
        </p:nvCxnSpPr>
        <p:spPr>
          <a:xfrm>
            <a:off x="629844" y="4594898"/>
            <a:ext cx="1157845"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5CA161BF-90DE-4B6A-8032-E1271D66057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505265" y="4508128"/>
            <a:ext cx="510116" cy="510114"/>
          </a:xfrm>
          <a:prstGeom prst="rect">
            <a:avLst/>
          </a:prstGeom>
        </p:spPr>
      </p:pic>
      <p:grpSp>
        <p:nvGrpSpPr>
          <p:cNvPr id="14" name="Group 13">
            <a:extLst>
              <a:ext uri="{FF2B5EF4-FFF2-40B4-BE49-F238E27FC236}">
                <a16:creationId xmlns:a16="http://schemas.microsoft.com/office/drawing/2014/main" id="{1B22ECBD-C916-B045-8C96-CA5A45C7AD88}"/>
              </a:ext>
            </a:extLst>
          </p:cNvPr>
          <p:cNvGrpSpPr/>
          <p:nvPr userDrawn="1"/>
        </p:nvGrpSpPr>
        <p:grpSpPr>
          <a:xfrm rot="10800000">
            <a:off x="4773077" y="119050"/>
            <a:ext cx="4370926" cy="1512733"/>
            <a:chOff x="-1" y="4663945"/>
            <a:chExt cx="5827902" cy="2016977"/>
          </a:xfrm>
        </p:grpSpPr>
        <p:sp>
          <p:nvSpPr>
            <p:cNvPr id="15" name="Rectangle 14">
              <a:extLst>
                <a:ext uri="{FF2B5EF4-FFF2-40B4-BE49-F238E27FC236}">
                  <a16:creationId xmlns:a16="http://schemas.microsoft.com/office/drawing/2014/main" id="{BCED04B2-E7BA-5C4C-9895-C1C380EDFFB1}"/>
                </a:ext>
              </a:extLst>
            </p:cNvPr>
            <p:cNvSpPr/>
            <p:nvPr userDrawn="1"/>
          </p:nvSpPr>
          <p:spPr>
            <a:xfrm>
              <a:off x="-1" y="4663945"/>
              <a:ext cx="2094807" cy="2738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5" b="0" i="0">
                <a:latin typeface="Arial Regular"/>
              </a:endParaRPr>
            </a:p>
          </p:txBody>
        </p:sp>
        <p:sp>
          <p:nvSpPr>
            <p:cNvPr id="16" name="Rectangle 15">
              <a:extLst>
                <a:ext uri="{FF2B5EF4-FFF2-40B4-BE49-F238E27FC236}">
                  <a16:creationId xmlns:a16="http://schemas.microsoft.com/office/drawing/2014/main" id="{858CFC7F-404C-794D-8C8F-12E29CCF2DF7}"/>
                </a:ext>
              </a:extLst>
            </p:cNvPr>
            <p:cNvSpPr/>
            <p:nvPr userDrawn="1"/>
          </p:nvSpPr>
          <p:spPr>
            <a:xfrm>
              <a:off x="-1" y="5062957"/>
              <a:ext cx="3940234" cy="6229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5" b="0" i="0">
                <a:latin typeface="Arial Regular"/>
              </a:endParaRPr>
            </a:p>
          </p:txBody>
        </p:sp>
        <p:sp>
          <p:nvSpPr>
            <p:cNvPr id="17" name="Rectangle 16">
              <a:extLst>
                <a:ext uri="{FF2B5EF4-FFF2-40B4-BE49-F238E27FC236}">
                  <a16:creationId xmlns:a16="http://schemas.microsoft.com/office/drawing/2014/main" id="{55919EC4-3456-394C-9F77-1655ED4BF251}"/>
                </a:ext>
              </a:extLst>
            </p:cNvPr>
            <p:cNvSpPr/>
            <p:nvPr userDrawn="1"/>
          </p:nvSpPr>
          <p:spPr>
            <a:xfrm>
              <a:off x="2121" y="5822060"/>
              <a:ext cx="5825780" cy="46803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5" b="0" i="0">
                <a:latin typeface="Arial Regular"/>
              </a:endParaRPr>
            </a:p>
          </p:txBody>
        </p:sp>
        <p:sp>
          <p:nvSpPr>
            <p:cNvPr id="24" name="Rectangle 23">
              <a:extLst>
                <a:ext uri="{FF2B5EF4-FFF2-40B4-BE49-F238E27FC236}">
                  <a16:creationId xmlns:a16="http://schemas.microsoft.com/office/drawing/2014/main" id="{095607C8-F92B-5641-8969-813A28CFEA88}"/>
                </a:ext>
              </a:extLst>
            </p:cNvPr>
            <p:cNvSpPr/>
            <p:nvPr userDrawn="1"/>
          </p:nvSpPr>
          <p:spPr>
            <a:xfrm>
              <a:off x="488" y="6406846"/>
              <a:ext cx="1202086" cy="2740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5" b="0" i="0">
                <a:latin typeface="Arial Regular"/>
              </a:endParaRPr>
            </a:p>
          </p:txBody>
        </p:sp>
        <p:sp>
          <p:nvSpPr>
            <p:cNvPr id="27" name="Rectangle 26">
              <a:extLst>
                <a:ext uri="{FF2B5EF4-FFF2-40B4-BE49-F238E27FC236}">
                  <a16:creationId xmlns:a16="http://schemas.microsoft.com/office/drawing/2014/main" id="{5634ECB7-E0E2-3842-9EF6-F918F79E1F37}"/>
                </a:ext>
              </a:extLst>
            </p:cNvPr>
            <p:cNvSpPr/>
            <p:nvPr userDrawn="1"/>
          </p:nvSpPr>
          <p:spPr>
            <a:xfrm>
              <a:off x="-1" y="5624837"/>
              <a:ext cx="2527070" cy="3158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5" b="0" i="0">
                <a:latin typeface="Arial Regular"/>
              </a:endParaRPr>
            </a:p>
          </p:txBody>
        </p:sp>
      </p:grpSp>
    </p:spTree>
    <p:extLst>
      <p:ext uri="{BB962C8B-B14F-4D97-AF65-F5344CB8AC3E}">
        <p14:creationId xmlns:p14="http://schemas.microsoft.com/office/powerpoint/2010/main" val="1965667389"/>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CF024-CE78-C044-AC1C-749F5A01162F}"/>
              </a:ext>
            </a:extLst>
          </p:cNvPr>
          <p:cNvSpPr>
            <a:spLocks noGrp="1"/>
          </p:cNvSpPr>
          <p:nvPr>
            <p:ph type="title" hasCustomPrompt="1"/>
          </p:nvPr>
        </p:nvSpPr>
        <p:spPr/>
        <p:txBody>
          <a:bodyPr lIns="0" tIns="46800" rIns="0"/>
          <a:lstStyle>
            <a:lvl1pPr algn="l">
              <a:defRPr b="0">
                <a:solidFill>
                  <a:schemeClr val="tx1"/>
                </a:solidFill>
              </a:defRPr>
            </a:lvl1pPr>
          </a:lstStyle>
          <a:p>
            <a:r>
              <a:rPr lang="en-US"/>
              <a:t>Title goes here in sentence case</a:t>
            </a:r>
          </a:p>
        </p:txBody>
      </p:sp>
      <p:sp>
        <p:nvSpPr>
          <p:cNvPr id="3" name="Content Placeholder 2">
            <a:extLst>
              <a:ext uri="{FF2B5EF4-FFF2-40B4-BE49-F238E27FC236}">
                <a16:creationId xmlns:a16="http://schemas.microsoft.com/office/drawing/2014/main" id="{00E98E0F-C5DC-7746-96E8-3365A74A0FB3}"/>
              </a:ext>
            </a:extLst>
          </p:cNvPr>
          <p:cNvSpPr>
            <a:spLocks noGrp="1"/>
          </p:cNvSpPr>
          <p:nvPr>
            <p:ph idx="1"/>
          </p:nvPr>
        </p:nvSpPr>
        <p:spPr>
          <a:xfrm>
            <a:off x="629843" y="1369222"/>
            <a:ext cx="7885510" cy="3263504"/>
          </a:xfrm>
        </p:spPr>
        <p:txBody>
          <a:bodyPr/>
          <a:lstStyle>
            <a:lvl1pPr marL="0" indent="0">
              <a:buNone/>
              <a:defRPr b="0" i="0">
                <a:solidFill>
                  <a:schemeClr val="tx1"/>
                </a:solidFill>
              </a:defRPr>
            </a:lvl1pPr>
            <a:lvl2pPr>
              <a:defRPr b="0" i="0">
                <a:solidFill>
                  <a:schemeClr val="tx1"/>
                </a:solidFill>
              </a:defRPr>
            </a:lvl2pPr>
            <a:lvl3pPr>
              <a:defRPr b="0" i="0">
                <a:solidFill>
                  <a:schemeClr val="tx1"/>
                </a:solidFill>
              </a:defRPr>
            </a:lvl3pPr>
            <a:lvl4pPr>
              <a:defRPr b="0" i="0">
                <a:solidFill>
                  <a:schemeClr val="tx1"/>
                </a:solidFill>
              </a:defRPr>
            </a:lvl4pPr>
            <a:lvl5pPr>
              <a:defRPr b="0" i="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2">
            <a:extLst>
              <a:ext uri="{FF2B5EF4-FFF2-40B4-BE49-F238E27FC236}">
                <a16:creationId xmlns:a16="http://schemas.microsoft.com/office/drawing/2014/main" id="{3C72FCD4-32B2-F144-B95B-61FA8242A671}"/>
              </a:ext>
            </a:extLst>
          </p:cNvPr>
          <p:cNvSpPr>
            <a:spLocks noGrp="1"/>
          </p:cNvSpPr>
          <p:nvPr>
            <p:ph type="ftr" sz="quarter" idx="11"/>
          </p:nvPr>
        </p:nvSpPr>
        <p:spPr>
          <a:xfrm>
            <a:off x="166885" y="4767264"/>
            <a:ext cx="3086100" cy="273844"/>
          </a:xfrm>
        </p:spPr>
        <p:txBody>
          <a:bodyPr/>
          <a:lstStyle>
            <a:lvl1pPr algn="l">
              <a:defRPr>
                <a:solidFill>
                  <a:schemeClr val="tx1"/>
                </a:solidFill>
              </a:defRPr>
            </a:lvl1pPr>
          </a:lstStyle>
          <a:p>
            <a:fld id="{A06387B2-7A61-DC40-A17B-3BFC5FA5102E}" type="slidenum">
              <a:rPr lang="en-GB" smtClean="0"/>
              <a:pPr/>
              <a:t>‹#›</a:t>
            </a:fld>
            <a:endParaRPr lang="en-GB"/>
          </a:p>
        </p:txBody>
      </p:sp>
      <p:sp>
        <p:nvSpPr>
          <p:cNvPr id="8" name="Text Placeholder 7">
            <a:extLst>
              <a:ext uri="{FF2B5EF4-FFF2-40B4-BE49-F238E27FC236}">
                <a16:creationId xmlns:a16="http://schemas.microsoft.com/office/drawing/2014/main" id="{4892DD46-7CCA-E64B-85FF-CBF1C3886095}"/>
              </a:ext>
            </a:extLst>
          </p:cNvPr>
          <p:cNvSpPr>
            <a:spLocks noGrp="1"/>
          </p:cNvSpPr>
          <p:nvPr>
            <p:ph type="body" sz="quarter" idx="12" hasCustomPrompt="1"/>
          </p:nvPr>
        </p:nvSpPr>
        <p:spPr>
          <a:xfrm>
            <a:off x="7535011" y="148920"/>
            <a:ext cx="1608992" cy="297395"/>
          </a:xfrm>
          <a:solidFill>
            <a:schemeClr val="bg2"/>
          </a:solidFill>
        </p:spPr>
        <p:txBody>
          <a:bodyPr anchor="ctr" anchorCtr="0">
            <a:normAutofit/>
          </a:bodyPr>
          <a:lstStyle>
            <a:lvl1pPr marL="0" indent="0" algn="l">
              <a:buNone/>
              <a:defRPr sz="901" b="1">
                <a:solidFill>
                  <a:schemeClr val="bg1"/>
                </a:solidFill>
              </a:defRPr>
            </a:lvl1pPr>
          </a:lstStyle>
          <a:p>
            <a:pPr algn="l"/>
            <a:r>
              <a:rPr lang="en-GB" sz="1050">
                <a:latin typeface="Century Gothic" panose="020B0502020202020204" pitchFamily="34" charset="0"/>
              </a:rPr>
              <a:t>Section Title goes here</a:t>
            </a:r>
          </a:p>
        </p:txBody>
      </p:sp>
      <p:pic>
        <p:nvPicPr>
          <p:cNvPr id="6" name="Picture 5">
            <a:extLst>
              <a:ext uri="{FF2B5EF4-FFF2-40B4-BE49-F238E27FC236}">
                <a16:creationId xmlns:a16="http://schemas.microsoft.com/office/drawing/2014/main" id="{2082CE70-04B9-434B-8300-F811DB81C87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597598" y="4589718"/>
            <a:ext cx="424150" cy="424150"/>
          </a:xfrm>
          <a:prstGeom prst="rect">
            <a:avLst/>
          </a:prstGeom>
        </p:spPr>
      </p:pic>
    </p:spTree>
    <p:extLst>
      <p:ext uri="{BB962C8B-B14F-4D97-AF65-F5344CB8AC3E}">
        <p14:creationId xmlns:p14="http://schemas.microsoft.com/office/powerpoint/2010/main" val="192459701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2_Title and content alternat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0E98E0F-C5DC-7746-96E8-3365A74A0FB3}"/>
              </a:ext>
            </a:extLst>
          </p:cNvPr>
          <p:cNvSpPr>
            <a:spLocks noGrp="1"/>
          </p:cNvSpPr>
          <p:nvPr>
            <p:ph idx="1"/>
          </p:nvPr>
        </p:nvSpPr>
        <p:spPr>
          <a:xfrm>
            <a:off x="3990110" y="276226"/>
            <a:ext cx="4525242" cy="4356497"/>
          </a:xfrm>
        </p:spPr>
        <p:txBody>
          <a:bodyPr anchor="ctr" anchorCtr="0"/>
          <a:lstStyle>
            <a:lvl1pPr marL="0" indent="0">
              <a:buNone/>
              <a:defRPr b="0" i="0">
                <a:solidFill>
                  <a:schemeClr val="tx1"/>
                </a:solidFill>
              </a:defRPr>
            </a:lvl1pPr>
            <a:lvl2pPr>
              <a:defRPr b="0" i="0">
                <a:solidFill>
                  <a:schemeClr val="tx1"/>
                </a:solidFill>
              </a:defRPr>
            </a:lvl2pPr>
            <a:lvl3pPr>
              <a:defRPr b="0" i="0">
                <a:solidFill>
                  <a:schemeClr val="tx1"/>
                </a:solidFill>
              </a:defRPr>
            </a:lvl3pPr>
            <a:lvl4pPr>
              <a:defRPr b="0" i="0">
                <a:solidFill>
                  <a:schemeClr val="tx1"/>
                </a:solidFill>
              </a:defRPr>
            </a:lvl4pPr>
            <a:lvl5pPr>
              <a:defRPr b="0" i="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59FB720C-C67A-FD4D-A977-E338215C9D7A}"/>
              </a:ext>
            </a:extLst>
          </p:cNvPr>
          <p:cNvSpPr>
            <a:spLocks noGrp="1"/>
          </p:cNvSpPr>
          <p:nvPr>
            <p:ph type="title" hasCustomPrompt="1"/>
          </p:nvPr>
        </p:nvSpPr>
        <p:spPr>
          <a:xfrm>
            <a:off x="629841" y="1356123"/>
            <a:ext cx="2563437" cy="1543889"/>
          </a:xfrm>
        </p:spPr>
        <p:txBody>
          <a:bodyPr lIns="0" tIns="46800" rIns="0" anchor="b" anchorCtr="0"/>
          <a:lstStyle>
            <a:lvl1pPr algn="l">
              <a:defRPr b="0">
                <a:solidFill>
                  <a:schemeClr val="tx1"/>
                </a:solidFill>
              </a:defRPr>
            </a:lvl1pPr>
          </a:lstStyle>
          <a:p>
            <a:r>
              <a:rPr lang="en-US"/>
              <a:t>Title goes here in sentence case</a:t>
            </a:r>
          </a:p>
        </p:txBody>
      </p:sp>
      <p:cxnSp>
        <p:nvCxnSpPr>
          <p:cNvPr id="6" name="Straight Connector 5">
            <a:extLst>
              <a:ext uri="{FF2B5EF4-FFF2-40B4-BE49-F238E27FC236}">
                <a16:creationId xmlns:a16="http://schemas.microsoft.com/office/drawing/2014/main" id="{03352B9D-F2CE-424E-8292-015565D0F13A}"/>
              </a:ext>
            </a:extLst>
          </p:cNvPr>
          <p:cNvCxnSpPr/>
          <p:nvPr userDrawn="1"/>
        </p:nvCxnSpPr>
        <p:spPr>
          <a:xfrm>
            <a:off x="631033" y="2971046"/>
            <a:ext cx="1157845" cy="0"/>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sp>
        <p:nvSpPr>
          <p:cNvPr id="7" name="Footer Placeholder 2">
            <a:extLst>
              <a:ext uri="{FF2B5EF4-FFF2-40B4-BE49-F238E27FC236}">
                <a16:creationId xmlns:a16="http://schemas.microsoft.com/office/drawing/2014/main" id="{FE7ABECA-E0EE-F045-8F8F-D118DD34FCB7}"/>
              </a:ext>
            </a:extLst>
          </p:cNvPr>
          <p:cNvSpPr>
            <a:spLocks noGrp="1"/>
          </p:cNvSpPr>
          <p:nvPr>
            <p:ph type="ftr" sz="quarter" idx="11"/>
          </p:nvPr>
        </p:nvSpPr>
        <p:spPr>
          <a:xfrm>
            <a:off x="166885" y="4767264"/>
            <a:ext cx="3086100" cy="273844"/>
          </a:xfrm>
        </p:spPr>
        <p:txBody>
          <a:bodyPr/>
          <a:lstStyle>
            <a:lvl1pPr algn="l">
              <a:defRPr>
                <a:solidFill>
                  <a:schemeClr val="tx1"/>
                </a:solidFill>
              </a:defRPr>
            </a:lvl1pPr>
          </a:lstStyle>
          <a:p>
            <a:fld id="{8CE2EA98-B158-B24C-B908-E850C582327F}" type="slidenum">
              <a:rPr lang="en-GB" smtClean="0"/>
              <a:pPr/>
              <a:t>‹#›</a:t>
            </a:fld>
            <a:endParaRPr lang="en-GB"/>
          </a:p>
        </p:txBody>
      </p:sp>
      <p:sp>
        <p:nvSpPr>
          <p:cNvPr id="9" name="Text Placeholder 7">
            <a:extLst>
              <a:ext uri="{FF2B5EF4-FFF2-40B4-BE49-F238E27FC236}">
                <a16:creationId xmlns:a16="http://schemas.microsoft.com/office/drawing/2014/main" id="{251FD053-3D37-6B4E-B3A0-E51B3F73A544}"/>
              </a:ext>
            </a:extLst>
          </p:cNvPr>
          <p:cNvSpPr>
            <a:spLocks noGrp="1"/>
          </p:cNvSpPr>
          <p:nvPr>
            <p:ph type="body" sz="quarter" idx="12" hasCustomPrompt="1"/>
          </p:nvPr>
        </p:nvSpPr>
        <p:spPr>
          <a:xfrm>
            <a:off x="7535011" y="148920"/>
            <a:ext cx="1608992" cy="297395"/>
          </a:xfrm>
          <a:solidFill>
            <a:schemeClr val="bg2"/>
          </a:solidFill>
        </p:spPr>
        <p:txBody>
          <a:bodyPr anchor="ctr" anchorCtr="0">
            <a:normAutofit/>
          </a:bodyPr>
          <a:lstStyle>
            <a:lvl1pPr marL="0" indent="0" algn="l">
              <a:buNone/>
              <a:defRPr sz="901" b="1">
                <a:solidFill>
                  <a:schemeClr val="bg1"/>
                </a:solidFill>
              </a:defRPr>
            </a:lvl1pPr>
          </a:lstStyle>
          <a:p>
            <a:pPr algn="l"/>
            <a:r>
              <a:rPr lang="en-GB" sz="1050">
                <a:latin typeface="Century Gothic" panose="020B0502020202020204" pitchFamily="34" charset="0"/>
              </a:rPr>
              <a:t>Section Title goes here</a:t>
            </a:r>
          </a:p>
        </p:txBody>
      </p:sp>
      <p:pic>
        <p:nvPicPr>
          <p:cNvPr id="10" name="Picture 9">
            <a:extLst>
              <a:ext uri="{FF2B5EF4-FFF2-40B4-BE49-F238E27FC236}">
                <a16:creationId xmlns:a16="http://schemas.microsoft.com/office/drawing/2014/main" id="{1CD49CA2-C452-483E-B623-2FFBEE220B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597600" y="4589721"/>
            <a:ext cx="424149" cy="424150"/>
          </a:xfrm>
          <a:prstGeom prst="rect">
            <a:avLst/>
          </a:prstGeom>
        </p:spPr>
      </p:pic>
    </p:spTree>
    <p:extLst>
      <p:ext uri="{BB962C8B-B14F-4D97-AF65-F5344CB8AC3E}">
        <p14:creationId xmlns:p14="http://schemas.microsoft.com/office/powerpoint/2010/main" val="487205819"/>
      </p:ext>
    </p:extLst>
  </p:cSld>
  <p:clrMapOvr>
    <a:masterClrMapping/>
  </p:clrMapOvr>
  <p:extLst>
    <p:ext uri="{DCECCB84-F9BA-43D5-87BE-67443E8EF086}">
      <p15:sldGuideLst xmlns:p15="http://schemas.microsoft.com/office/powerpoint/2012/main"/>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3_Title content and pictur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4CDD558-E3A9-2348-8883-B212DE39ED03}"/>
              </a:ext>
            </a:extLst>
          </p:cNvPr>
          <p:cNvSpPr>
            <a:spLocks noGrp="1"/>
          </p:cNvSpPr>
          <p:nvPr>
            <p:ph type="title" hasCustomPrompt="1"/>
          </p:nvPr>
        </p:nvSpPr>
        <p:spPr>
          <a:xfrm>
            <a:off x="4723109" y="276227"/>
            <a:ext cx="3791052" cy="705871"/>
          </a:xfrm>
        </p:spPr>
        <p:txBody>
          <a:bodyPr lIns="0" tIns="46800" rIns="0" anchor="b" anchorCtr="0"/>
          <a:lstStyle>
            <a:lvl1pPr algn="l">
              <a:defRPr b="0">
                <a:solidFill>
                  <a:schemeClr val="tx1"/>
                </a:solidFill>
              </a:defRPr>
            </a:lvl1pPr>
          </a:lstStyle>
          <a:p>
            <a:r>
              <a:rPr lang="en-US"/>
              <a:t>Title goes here </a:t>
            </a:r>
            <a:br>
              <a:rPr lang="en-US"/>
            </a:br>
            <a:r>
              <a:rPr lang="en-US"/>
              <a:t>in sentence case</a:t>
            </a:r>
          </a:p>
        </p:txBody>
      </p:sp>
      <p:cxnSp>
        <p:nvCxnSpPr>
          <p:cNvPr id="7" name="Straight Connector 6">
            <a:extLst>
              <a:ext uri="{FF2B5EF4-FFF2-40B4-BE49-F238E27FC236}">
                <a16:creationId xmlns:a16="http://schemas.microsoft.com/office/drawing/2014/main" id="{C9B9492D-007F-714C-B370-51CE9B2AA8BB}"/>
              </a:ext>
            </a:extLst>
          </p:cNvPr>
          <p:cNvCxnSpPr/>
          <p:nvPr userDrawn="1"/>
        </p:nvCxnSpPr>
        <p:spPr>
          <a:xfrm>
            <a:off x="4724299" y="1053131"/>
            <a:ext cx="1157845" cy="0"/>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A773EA8A-90DF-1541-83B6-26F6F025B59E}"/>
              </a:ext>
            </a:extLst>
          </p:cNvPr>
          <p:cNvSpPr>
            <a:spLocks noGrp="1"/>
          </p:cNvSpPr>
          <p:nvPr>
            <p:ph type="body" sz="quarter" idx="13"/>
          </p:nvPr>
        </p:nvSpPr>
        <p:spPr>
          <a:xfrm>
            <a:off x="4723109" y="1367748"/>
            <a:ext cx="3791052" cy="3176588"/>
          </a:xfrm>
        </p:spPr>
        <p:txBody>
          <a:bodyPr/>
          <a:lstStyle>
            <a:lvl1pPr>
              <a:defRPr b="0" i="0"/>
            </a:lvl1pPr>
            <a:lvl2pPr>
              <a:defRPr b="0" i="0"/>
            </a:lvl2pPr>
            <a:lvl3pPr>
              <a:defRPr b="0" i="0"/>
            </a:lvl3pPr>
            <a:lvl4pPr>
              <a:defRPr b="0" i="0"/>
            </a:lvl4pPr>
            <a:lvl5pPr>
              <a:defRPr b="0" i="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a:extLst>
              <a:ext uri="{FF2B5EF4-FFF2-40B4-BE49-F238E27FC236}">
                <a16:creationId xmlns:a16="http://schemas.microsoft.com/office/drawing/2014/main" id="{B11B6CC6-435E-5843-9BB1-A7A7D96FE553}"/>
              </a:ext>
            </a:extLst>
          </p:cNvPr>
          <p:cNvSpPr>
            <a:spLocks noGrp="1"/>
          </p:cNvSpPr>
          <p:nvPr>
            <p:ph type="pic" sz="quarter" idx="14"/>
          </p:nvPr>
        </p:nvSpPr>
        <p:spPr>
          <a:xfrm>
            <a:off x="3" y="2"/>
            <a:ext cx="4572001" cy="5143500"/>
          </a:xfrm>
        </p:spPr>
        <p:txBody>
          <a:bodyPr/>
          <a:lstStyle>
            <a:lvl1pPr>
              <a:defRPr b="0" i="0"/>
            </a:lvl1pPr>
          </a:lstStyle>
          <a:p>
            <a:endParaRPr lang="en-US"/>
          </a:p>
        </p:txBody>
      </p:sp>
      <p:sp>
        <p:nvSpPr>
          <p:cNvPr id="12" name="Footer Placeholder 2">
            <a:extLst>
              <a:ext uri="{FF2B5EF4-FFF2-40B4-BE49-F238E27FC236}">
                <a16:creationId xmlns:a16="http://schemas.microsoft.com/office/drawing/2014/main" id="{AA3B0CBE-8481-3744-9125-68AD8606806C}"/>
              </a:ext>
            </a:extLst>
          </p:cNvPr>
          <p:cNvSpPr>
            <a:spLocks noGrp="1"/>
          </p:cNvSpPr>
          <p:nvPr>
            <p:ph type="ftr" sz="quarter" idx="11"/>
          </p:nvPr>
        </p:nvSpPr>
        <p:spPr>
          <a:xfrm>
            <a:off x="4723107" y="4767264"/>
            <a:ext cx="3086100" cy="273844"/>
          </a:xfrm>
        </p:spPr>
        <p:txBody>
          <a:bodyPr/>
          <a:lstStyle>
            <a:lvl1pPr algn="l">
              <a:defRPr>
                <a:solidFill>
                  <a:schemeClr val="tx1"/>
                </a:solidFill>
              </a:defRPr>
            </a:lvl1pPr>
          </a:lstStyle>
          <a:p>
            <a:fld id="{3128F3E0-9AE2-9540-81E2-55D2952BCFC2}" type="slidenum">
              <a:rPr lang="en-GB" smtClean="0"/>
              <a:pPr/>
              <a:t>‹#›</a:t>
            </a:fld>
            <a:endParaRPr lang="en-GB"/>
          </a:p>
        </p:txBody>
      </p:sp>
      <p:sp>
        <p:nvSpPr>
          <p:cNvPr id="8" name="Text Placeholder 7">
            <a:extLst>
              <a:ext uri="{FF2B5EF4-FFF2-40B4-BE49-F238E27FC236}">
                <a16:creationId xmlns:a16="http://schemas.microsoft.com/office/drawing/2014/main" id="{37DE19C9-4C88-B549-9AF7-9FC2AC2CC918}"/>
              </a:ext>
            </a:extLst>
          </p:cNvPr>
          <p:cNvSpPr>
            <a:spLocks noGrp="1"/>
          </p:cNvSpPr>
          <p:nvPr>
            <p:ph type="body" sz="quarter" idx="12" hasCustomPrompt="1"/>
          </p:nvPr>
        </p:nvSpPr>
        <p:spPr>
          <a:xfrm>
            <a:off x="7535011" y="148920"/>
            <a:ext cx="1608992" cy="297395"/>
          </a:xfrm>
          <a:solidFill>
            <a:schemeClr val="bg2"/>
          </a:solidFill>
        </p:spPr>
        <p:txBody>
          <a:bodyPr anchor="ctr" anchorCtr="0">
            <a:normAutofit/>
          </a:bodyPr>
          <a:lstStyle>
            <a:lvl1pPr marL="0" indent="0" algn="l">
              <a:buNone/>
              <a:defRPr sz="901" b="1">
                <a:solidFill>
                  <a:schemeClr val="bg1"/>
                </a:solidFill>
              </a:defRPr>
            </a:lvl1pPr>
          </a:lstStyle>
          <a:p>
            <a:pPr algn="l"/>
            <a:r>
              <a:rPr lang="en-GB" sz="1050">
                <a:latin typeface="Century Gothic" panose="020B0502020202020204" pitchFamily="34" charset="0"/>
              </a:rPr>
              <a:t>Section Title goes here</a:t>
            </a:r>
          </a:p>
        </p:txBody>
      </p:sp>
      <p:pic>
        <p:nvPicPr>
          <p:cNvPr id="13" name="Picture 12">
            <a:extLst>
              <a:ext uri="{FF2B5EF4-FFF2-40B4-BE49-F238E27FC236}">
                <a16:creationId xmlns:a16="http://schemas.microsoft.com/office/drawing/2014/main" id="{C765EDC1-A2B0-461F-BEA0-F0B592A9C5A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597600" y="4589721"/>
            <a:ext cx="424149" cy="424150"/>
          </a:xfrm>
          <a:prstGeom prst="rect">
            <a:avLst/>
          </a:prstGeom>
        </p:spPr>
      </p:pic>
    </p:spTree>
    <p:extLst>
      <p:ext uri="{BB962C8B-B14F-4D97-AF65-F5344CB8AC3E}">
        <p14:creationId xmlns:p14="http://schemas.microsoft.com/office/powerpoint/2010/main" val="25386050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4_Title content and pictur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B11B6CC6-435E-5843-9BB1-A7A7D96FE553}"/>
              </a:ext>
            </a:extLst>
          </p:cNvPr>
          <p:cNvSpPr>
            <a:spLocks noGrp="1"/>
          </p:cNvSpPr>
          <p:nvPr>
            <p:ph type="pic" sz="quarter" idx="14"/>
          </p:nvPr>
        </p:nvSpPr>
        <p:spPr>
          <a:xfrm>
            <a:off x="3" y="2"/>
            <a:ext cx="4572001" cy="5143500"/>
          </a:xfrm>
        </p:spPr>
        <p:txBody>
          <a:bodyPr/>
          <a:lstStyle>
            <a:lvl1pPr>
              <a:defRPr b="0" i="0"/>
            </a:lvl1pPr>
          </a:lstStyle>
          <a:p>
            <a:endParaRPr lang="en-US"/>
          </a:p>
        </p:txBody>
      </p:sp>
      <p:sp>
        <p:nvSpPr>
          <p:cNvPr id="2" name="Rectangle 1">
            <a:extLst>
              <a:ext uri="{FF2B5EF4-FFF2-40B4-BE49-F238E27FC236}">
                <a16:creationId xmlns:a16="http://schemas.microsoft.com/office/drawing/2014/main" id="{DFC48843-BF4C-F246-85A3-3FE0B5DA1845}"/>
              </a:ext>
            </a:extLst>
          </p:cNvPr>
          <p:cNvSpPr/>
          <p:nvPr userDrawn="1"/>
        </p:nvSpPr>
        <p:spPr>
          <a:xfrm>
            <a:off x="4572001" y="2"/>
            <a:ext cx="774915" cy="51435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5" b="0" i="0">
              <a:latin typeface="Arial Regular"/>
            </a:endParaRPr>
          </a:p>
        </p:txBody>
      </p:sp>
      <p:sp>
        <p:nvSpPr>
          <p:cNvPr id="4" name="Text Placeholder 8">
            <a:extLst>
              <a:ext uri="{FF2B5EF4-FFF2-40B4-BE49-F238E27FC236}">
                <a16:creationId xmlns:a16="http://schemas.microsoft.com/office/drawing/2014/main" id="{D704644D-5978-4B49-B6B6-114C370AF81A}"/>
              </a:ext>
            </a:extLst>
          </p:cNvPr>
          <p:cNvSpPr>
            <a:spLocks noGrp="1"/>
          </p:cNvSpPr>
          <p:nvPr>
            <p:ph type="body" sz="quarter" idx="13"/>
          </p:nvPr>
        </p:nvSpPr>
        <p:spPr>
          <a:xfrm>
            <a:off x="5579390" y="276226"/>
            <a:ext cx="2934771" cy="4594118"/>
          </a:xfrm>
        </p:spPr>
        <p:txBody>
          <a:bodyPr/>
          <a:lstStyle>
            <a:lvl1pPr>
              <a:defRPr b="0" i="0"/>
            </a:lvl1pPr>
            <a:lvl2pPr>
              <a:defRPr b="0" i="0"/>
            </a:lvl2pPr>
            <a:lvl3pPr>
              <a:defRPr b="0" i="0"/>
            </a:lvl3pPr>
            <a:lvl4pPr>
              <a:defRPr b="0" i="0"/>
            </a:lvl4pPr>
            <a:lvl5pPr>
              <a:defRPr b="0" i="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9EA4D7E0-30EF-114F-B0B2-8BA3DBC944E1}"/>
              </a:ext>
            </a:extLst>
          </p:cNvPr>
          <p:cNvSpPr>
            <a:spLocks noGrp="1"/>
          </p:cNvSpPr>
          <p:nvPr>
            <p:ph type="ftr" sz="quarter" idx="11"/>
          </p:nvPr>
        </p:nvSpPr>
        <p:spPr>
          <a:xfrm>
            <a:off x="5579390" y="4767264"/>
            <a:ext cx="3086100" cy="273844"/>
          </a:xfrm>
        </p:spPr>
        <p:txBody>
          <a:bodyPr/>
          <a:lstStyle>
            <a:lvl1pPr algn="l">
              <a:defRPr>
                <a:solidFill>
                  <a:schemeClr val="tx1"/>
                </a:solidFill>
              </a:defRPr>
            </a:lvl1pPr>
          </a:lstStyle>
          <a:p>
            <a:fld id="{8516D993-503A-B140-A07F-37C08D356F31}" type="slidenum">
              <a:rPr lang="en-GB" smtClean="0"/>
              <a:pPr/>
              <a:t>‹#›</a:t>
            </a:fld>
            <a:endParaRPr lang="en-GB"/>
          </a:p>
        </p:txBody>
      </p:sp>
      <p:sp>
        <p:nvSpPr>
          <p:cNvPr id="7" name="Text Placeholder 7">
            <a:extLst>
              <a:ext uri="{FF2B5EF4-FFF2-40B4-BE49-F238E27FC236}">
                <a16:creationId xmlns:a16="http://schemas.microsoft.com/office/drawing/2014/main" id="{C6BD1C2B-F2A4-3640-97C9-A989EFF5AA47}"/>
              </a:ext>
            </a:extLst>
          </p:cNvPr>
          <p:cNvSpPr>
            <a:spLocks noGrp="1"/>
          </p:cNvSpPr>
          <p:nvPr>
            <p:ph type="body" sz="quarter" idx="12" hasCustomPrompt="1"/>
          </p:nvPr>
        </p:nvSpPr>
        <p:spPr>
          <a:xfrm>
            <a:off x="7535011" y="148920"/>
            <a:ext cx="1608992" cy="297395"/>
          </a:xfrm>
          <a:solidFill>
            <a:schemeClr val="bg2"/>
          </a:solidFill>
        </p:spPr>
        <p:txBody>
          <a:bodyPr anchor="ctr" anchorCtr="0">
            <a:normAutofit/>
          </a:bodyPr>
          <a:lstStyle>
            <a:lvl1pPr marL="0" indent="0" algn="l">
              <a:buNone/>
              <a:defRPr sz="901" b="1">
                <a:solidFill>
                  <a:schemeClr val="bg1"/>
                </a:solidFill>
              </a:defRPr>
            </a:lvl1pPr>
          </a:lstStyle>
          <a:p>
            <a:pPr algn="l"/>
            <a:r>
              <a:rPr lang="en-GB" sz="1050">
                <a:latin typeface="Century Gothic" panose="020B0502020202020204" pitchFamily="34" charset="0"/>
              </a:rPr>
              <a:t>Section Title goes here</a:t>
            </a:r>
          </a:p>
        </p:txBody>
      </p:sp>
      <p:pic>
        <p:nvPicPr>
          <p:cNvPr id="9" name="Picture 8">
            <a:extLst>
              <a:ext uri="{FF2B5EF4-FFF2-40B4-BE49-F238E27FC236}">
                <a16:creationId xmlns:a16="http://schemas.microsoft.com/office/drawing/2014/main" id="{1E9872D7-185B-4513-87B1-0E3CADD1ADC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597600" y="4589721"/>
            <a:ext cx="424149" cy="424150"/>
          </a:xfrm>
          <a:prstGeom prst="rect">
            <a:avLst/>
          </a:prstGeom>
        </p:spPr>
      </p:pic>
    </p:spTree>
    <p:extLst>
      <p:ext uri="{BB962C8B-B14F-4D97-AF65-F5344CB8AC3E}">
        <p14:creationId xmlns:p14="http://schemas.microsoft.com/office/powerpoint/2010/main" val="418332948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6_Title content and large pictur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4CDD558-E3A9-2348-8883-B212DE39ED03}"/>
              </a:ext>
            </a:extLst>
          </p:cNvPr>
          <p:cNvSpPr>
            <a:spLocks noGrp="1"/>
          </p:cNvSpPr>
          <p:nvPr>
            <p:ph type="title" hasCustomPrompt="1"/>
          </p:nvPr>
        </p:nvSpPr>
        <p:spPr>
          <a:xfrm>
            <a:off x="5950724" y="276227"/>
            <a:ext cx="2563437" cy="705871"/>
          </a:xfrm>
        </p:spPr>
        <p:txBody>
          <a:bodyPr lIns="0" tIns="46800" rIns="0" anchor="b" anchorCtr="0"/>
          <a:lstStyle>
            <a:lvl1pPr algn="l">
              <a:defRPr b="0">
                <a:solidFill>
                  <a:schemeClr val="tx1"/>
                </a:solidFill>
              </a:defRPr>
            </a:lvl1pPr>
          </a:lstStyle>
          <a:p>
            <a:r>
              <a:rPr lang="en-US"/>
              <a:t>Title goes here</a:t>
            </a:r>
          </a:p>
        </p:txBody>
      </p:sp>
      <p:cxnSp>
        <p:nvCxnSpPr>
          <p:cNvPr id="7" name="Straight Connector 6">
            <a:extLst>
              <a:ext uri="{FF2B5EF4-FFF2-40B4-BE49-F238E27FC236}">
                <a16:creationId xmlns:a16="http://schemas.microsoft.com/office/drawing/2014/main" id="{C9B9492D-007F-714C-B370-51CE9B2AA8BB}"/>
              </a:ext>
            </a:extLst>
          </p:cNvPr>
          <p:cNvCxnSpPr/>
          <p:nvPr userDrawn="1"/>
        </p:nvCxnSpPr>
        <p:spPr>
          <a:xfrm>
            <a:off x="5951916" y="1053131"/>
            <a:ext cx="1157845" cy="0"/>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A773EA8A-90DF-1541-83B6-26F6F025B59E}"/>
              </a:ext>
            </a:extLst>
          </p:cNvPr>
          <p:cNvSpPr>
            <a:spLocks noGrp="1"/>
          </p:cNvSpPr>
          <p:nvPr>
            <p:ph type="body" sz="quarter" idx="13"/>
          </p:nvPr>
        </p:nvSpPr>
        <p:spPr>
          <a:xfrm>
            <a:off x="5950724" y="1367748"/>
            <a:ext cx="2563437" cy="3176588"/>
          </a:xfrm>
        </p:spPr>
        <p:txBody>
          <a:bodyPr/>
          <a:lstStyle>
            <a:lvl1pPr>
              <a:defRPr b="0" i="0"/>
            </a:lvl1pPr>
            <a:lvl2pPr>
              <a:defRPr b="0" i="0"/>
            </a:lvl2pPr>
            <a:lvl3pPr>
              <a:defRPr b="0" i="0"/>
            </a:lvl3pPr>
            <a:lvl4pPr>
              <a:defRPr b="0" i="0"/>
            </a:lvl4pPr>
            <a:lvl5pPr>
              <a:defRPr b="0" i="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a:extLst>
              <a:ext uri="{FF2B5EF4-FFF2-40B4-BE49-F238E27FC236}">
                <a16:creationId xmlns:a16="http://schemas.microsoft.com/office/drawing/2014/main" id="{B11B6CC6-435E-5843-9BB1-A7A7D96FE553}"/>
              </a:ext>
            </a:extLst>
          </p:cNvPr>
          <p:cNvSpPr>
            <a:spLocks noGrp="1"/>
          </p:cNvSpPr>
          <p:nvPr>
            <p:ph type="pic" sz="quarter" idx="14"/>
          </p:nvPr>
        </p:nvSpPr>
        <p:spPr>
          <a:xfrm>
            <a:off x="0" y="2"/>
            <a:ext cx="5800241" cy="5143500"/>
          </a:xfrm>
        </p:spPr>
        <p:txBody>
          <a:bodyPr/>
          <a:lstStyle>
            <a:lvl1pPr>
              <a:defRPr b="0" i="0"/>
            </a:lvl1pPr>
          </a:lstStyle>
          <a:p>
            <a:endParaRPr lang="en-US"/>
          </a:p>
        </p:txBody>
      </p:sp>
      <p:sp>
        <p:nvSpPr>
          <p:cNvPr id="8" name="Footer Placeholder 2">
            <a:extLst>
              <a:ext uri="{FF2B5EF4-FFF2-40B4-BE49-F238E27FC236}">
                <a16:creationId xmlns:a16="http://schemas.microsoft.com/office/drawing/2014/main" id="{8F96CD15-8A93-E64D-998B-C9FEFE9F13C7}"/>
              </a:ext>
            </a:extLst>
          </p:cNvPr>
          <p:cNvSpPr>
            <a:spLocks noGrp="1"/>
          </p:cNvSpPr>
          <p:nvPr>
            <p:ph type="ftr" sz="quarter" idx="11"/>
          </p:nvPr>
        </p:nvSpPr>
        <p:spPr>
          <a:xfrm>
            <a:off x="5935648" y="4767264"/>
            <a:ext cx="3086100" cy="273844"/>
          </a:xfrm>
        </p:spPr>
        <p:txBody>
          <a:bodyPr/>
          <a:lstStyle>
            <a:lvl1pPr algn="l">
              <a:defRPr>
                <a:solidFill>
                  <a:schemeClr val="tx1"/>
                </a:solidFill>
              </a:defRPr>
            </a:lvl1pPr>
          </a:lstStyle>
          <a:p>
            <a:fld id="{2945B052-E178-2E44-BA10-58D0D3B4BD95}" type="slidenum">
              <a:rPr lang="en-GB" smtClean="0"/>
              <a:pPr/>
              <a:t>‹#›</a:t>
            </a:fld>
            <a:endParaRPr lang="en-GB"/>
          </a:p>
        </p:txBody>
      </p:sp>
      <p:sp>
        <p:nvSpPr>
          <p:cNvPr id="12" name="Text Placeholder 7">
            <a:extLst>
              <a:ext uri="{FF2B5EF4-FFF2-40B4-BE49-F238E27FC236}">
                <a16:creationId xmlns:a16="http://schemas.microsoft.com/office/drawing/2014/main" id="{0BF3B58F-FF2C-C54E-A442-485F040F382F}"/>
              </a:ext>
            </a:extLst>
          </p:cNvPr>
          <p:cNvSpPr>
            <a:spLocks noGrp="1"/>
          </p:cNvSpPr>
          <p:nvPr>
            <p:ph type="body" sz="quarter" idx="12" hasCustomPrompt="1"/>
          </p:nvPr>
        </p:nvSpPr>
        <p:spPr>
          <a:xfrm>
            <a:off x="7535011" y="148920"/>
            <a:ext cx="1608992" cy="297395"/>
          </a:xfrm>
          <a:solidFill>
            <a:schemeClr val="bg2"/>
          </a:solidFill>
        </p:spPr>
        <p:txBody>
          <a:bodyPr anchor="ctr" anchorCtr="0">
            <a:normAutofit/>
          </a:bodyPr>
          <a:lstStyle>
            <a:lvl1pPr marL="0" indent="0" algn="l">
              <a:buNone/>
              <a:defRPr sz="901" b="1">
                <a:solidFill>
                  <a:schemeClr val="bg1"/>
                </a:solidFill>
              </a:defRPr>
            </a:lvl1pPr>
          </a:lstStyle>
          <a:p>
            <a:pPr algn="l"/>
            <a:r>
              <a:rPr lang="en-GB" sz="1050">
                <a:latin typeface="Century Gothic" panose="020B0502020202020204" pitchFamily="34" charset="0"/>
              </a:rPr>
              <a:t>Section Title goes here</a:t>
            </a:r>
          </a:p>
        </p:txBody>
      </p:sp>
      <p:pic>
        <p:nvPicPr>
          <p:cNvPr id="13" name="Picture 12">
            <a:extLst>
              <a:ext uri="{FF2B5EF4-FFF2-40B4-BE49-F238E27FC236}">
                <a16:creationId xmlns:a16="http://schemas.microsoft.com/office/drawing/2014/main" id="{2274BF91-0C7D-4931-B2D7-BAABD864667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597600" y="4589721"/>
            <a:ext cx="424149" cy="424150"/>
          </a:xfrm>
          <a:prstGeom prst="rect">
            <a:avLst/>
          </a:prstGeom>
        </p:spPr>
      </p:pic>
    </p:spTree>
    <p:extLst>
      <p:ext uri="{BB962C8B-B14F-4D97-AF65-F5344CB8AC3E}">
        <p14:creationId xmlns:p14="http://schemas.microsoft.com/office/powerpoint/2010/main" val="32016273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white_text_wide_image_righ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03231E-4063-4D72-A4F3-5BF19050C303}"/>
              </a:ext>
            </a:extLst>
          </p:cNvPr>
          <p:cNvSpPr>
            <a:spLocks noGrp="1"/>
          </p:cNvSpPr>
          <p:nvPr>
            <p:ph idx="1" hasCustomPrompt="1"/>
          </p:nvPr>
        </p:nvSpPr>
        <p:spPr>
          <a:xfrm>
            <a:off x="337500" y="1761100"/>
            <a:ext cx="5552732" cy="2700142"/>
          </a:xfrm>
        </p:spPr>
        <p:txBody>
          <a:bodyPr>
            <a:noAutofit/>
          </a:bodyPr>
          <a:lstStyle>
            <a:lvl1pPr>
              <a:spcBef>
                <a:spcPts val="300"/>
              </a:spcBef>
              <a:defRPr sz="1800">
                <a:solidFill>
                  <a:schemeClr val="tx1"/>
                </a:solidFill>
              </a:defRPr>
            </a:lvl1pPr>
            <a:lvl2pPr>
              <a:spcBef>
                <a:spcPts val="300"/>
              </a:spcBef>
              <a:defRPr sz="1800">
                <a:solidFill>
                  <a:schemeClr val="tx1"/>
                </a:solidFill>
              </a:defRPr>
            </a:lvl2pPr>
            <a:lvl3pPr>
              <a:spcBef>
                <a:spcPts val="300"/>
              </a:spcBef>
              <a:defRPr sz="1800">
                <a:solidFill>
                  <a:schemeClr val="tx1"/>
                </a:solidFill>
              </a:defRPr>
            </a:lvl3pPr>
            <a:lvl4pPr>
              <a:defRPr>
                <a:solidFill>
                  <a:schemeClr val="bg2"/>
                </a:solidFill>
              </a:defRPr>
            </a:lvl4pPr>
            <a:lvl5pPr>
              <a:defRPr>
                <a:solidFill>
                  <a:schemeClr val="bg2"/>
                </a:solidFill>
              </a:defRPr>
            </a:lvl5pPr>
          </a:lstStyle>
          <a:p>
            <a:pPr lvl="0"/>
            <a:r>
              <a:rPr lang="en-GB" dirty="0"/>
              <a:t>Your text here</a:t>
            </a:r>
          </a:p>
          <a:p>
            <a:pPr lvl="1"/>
            <a:r>
              <a:rPr lang="en-GB" dirty="0"/>
              <a:t>Text level 1</a:t>
            </a:r>
          </a:p>
          <a:p>
            <a:pPr lvl="2"/>
            <a:r>
              <a:rPr lang="en-GB" dirty="0"/>
              <a:t>Text level 2</a:t>
            </a:r>
          </a:p>
        </p:txBody>
      </p:sp>
      <p:sp>
        <p:nvSpPr>
          <p:cNvPr id="8" name="Picture Placeholder 7">
            <a:extLst>
              <a:ext uri="{FF2B5EF4-FFF2-40B4-BE49-F238E27FC236}">
                <a16:creationId xmlns:a16="http://schemas.microsoft.com/office/drawing/2014/main" id="{2C876A0F-342B-4DA5-8F94-BF6769465718}"/>
              </a:ext>
            </a:extLst>
          </p:cNvPr>
          <p:cNvSpPr>
            <a:spLocks noGrp="1"/>
          </p:cNvSpPr>
          <p:nvPr>
            <p:ph type="pic" sz="quarter" idx="21" hasCustomPrompt="1"/>
          </p:nvPr>
        </p:nvSpPr>
        <p:spPr>
          <a:xfrm>
            <a:off x="6160108" y="1760765"/>
            <a:ext cx="2643188" cy="2700508"/>
          </a:xfrm>
          <a:pattFill prst="wdUpDiag">
            <a:fgClr>
              <a:schemeClr val="bg1">
                <a:lumMod val="95000"/>
              </a:schemeClr>
            </a:fgClr>
            <a:bgClr>
              <a:schemeClr val="bg1"/>
            </a:bgClr>
          </a:pattFill>
        </p:spPr>
        <p:txBody>
          <a:bodyPr/>
          <a:lstStyle>
            <a:lvl1pPr>
              <a:defRPr/>
            </a:lvl1pPr>
          </a:lstStyle>
          <a:p>
            <a:r>
              <a:rPr lang="en-GB" dirty="0"/>
              <a:t>Insert image here</a:t>
            </a:r>
          </a:p>
        </p:txBody>
      </p:sp>
      <p:sp>
        <p:nvSpPr>
          <p:cNvPr id="9" name="Slide Number Placeholder 8">
            <a:extLst>
              <a:ext uri="{FF2B5EF4-FFF2-40B4-BE49-F238E27FC236}">
                <a16:creationId xmlns:a16="http://schemas.microsoft.com/office/drawing/2014/main" id="{1BE3EB40-D0D5-4D03-814C-616C55380205}"/>
              </a:ext>
            </a:extLst>
          </p:cNvPr>
          <p:cNvSpPr>
            <a:spLocks noGrp="1"/>
          </p:cNvSpPr>
          <p:nvPr>
            <p:ph type="sldNum" sz="quarter" idx="22"/>
          </p:nvPr>
        </p:nvSpPr>
        <p:spPr>
          <a:xfrm>
            <a:off x="327922" y="4709271"/>
            <a:ext cx="228278" cy="273844"/>
          </a:xfrm>
          <a:prstGeom prst="rect">
            <a:avLst/>
          </a:prstGeom>
        </p:spPr>
        <p:txBody>
          <a:bodyPr/>
          <a:lstStyle/>
          <a:p>
            <a:fld id="{D61AABEC-672F-4B68-B914-690DA978312C}" type="slidenum">
              <a:rPr lang="en-GB" smtClean="0"/>
              <a:pPr/>
              <a:t>‹#›</a:t>
            </a:fld>
            <a:r>
              <a:rPr lang="en-GB" dirty="0"/>
              <a:t>  </a:t>
            </a:r>
          </a:p>
        </p:txBody>
      </p:sp>
      <p:sp>
        <p:nvSpPr>
          <p:cNvPr id="7" name="Title 6">
            <a:extLst>
              <a:ext uri="{FF2B5EF4-FFF2-40B4-BE49-F238E27FC236}">
                <a16:creationId xmlns:a16="http://schemas.microsoft.com/office/drawing/2014/main" id="{C514F2BF-EC91-4D5E-9280-A8883484200A}"/>
              </a:ext>
            </a:extLst>
          </p:cNvPr>
          <p:cNvSpPr>
            <a:spLocks noGrp="1"/>
          </p:cNvSpPr>
          <p:nvPr>
            <p:ph type="title"/>
          </p:nvPr>
        </p:nvSpPr>
        <p:spPr>
          <a:xfrm>
            <a:off x="337500" y="297878"/>
            <a:ext cx="7006275" cy="581698"/>
          </a:xfrm>
        </p:spPr>
        <p:txBody>
          <a:bodyPr/>
          <a:lstStyle/>
          <a:p>
            <a:r>
              <a:rPr lang="en-US"/>
              <a:t>Click to edit Master title style</a:t>
            </a:r>
            <a:endParaRPr lang="en-GB" dirty="0"/>
          </a:p>
        </p:txBody>
      </p:sp>
      <p:sp>
        <p:nvSpPr>
          <p:cNvPr id="11" name="Text Placeholder 5">
            <a:extLst>
              <a:ext uri="{FF2B5EF4-FFF2-40B4-BE49-F238E27FC236}">
                <a16:creationId xmlns:a16="http://schemas.microsoft.com/office/drawing/2014/main" id="{8E4CA58A-A7E0-462D-86F2-8B7100E2A944}"/>
              </a:ext>
            </a:extLst>
          </p:cNvPr>
          <p:cNvSpPr>
            <a:spLocks noGrp="1"/>
          </p:cNvSpPr>
          <p:nvPr>
            <p:ph type="body" sz="quarter" idx="15" hasCustomPrompt="1"/>
          </p:nvPr>
        </p:nvSpPr>
        <p:spPr>
          <a:xfrm>
            <a:off x="337500" y="1236136"/>
            <a:ext cx="7006275" cy="323165"/>
          </a:xfrm>
          <a:noFill/>
        </p:spPr>
        <p:txBody>
          <a:bodyPr vert="horz" wrap="square" lIns="0" tIns="0" rIns="0" bIns="0" rtlCol="0">
            <a:spAutoFit/>
          </a:bodyPr>
          <a:lstStyle>
            <a:lvl1pPr>
              <a:lnSpc>
                <a:spcPct val="100000"/>
              </a:lnSpc>
              <a:defRPr lang="en-GB" sz="2100" b="1" dirty="0">
                <a:solidFill>
                  <a:schemeClr val="tx2"/>
                </a:solidFill>
              </a:defRPr>
            </a:lvl1pPr>
          </a:lstStyle>
          <a:p>
            <a:pPr lvl="0"/>
            <a:r>
              <a:rPr lang="en-GB" dirty="0"/>
              <a:t>Optional subtitle</a:t>
            </a:r>
          </a:p>
        </p:txBody>
      </p:sp>
    </p:spTree>
    <p:extLst>
      <p:ext uri="{BB962C8B-B14F-4D97-AF65-F5344CB8AC3E}">
        <p14:creationId xmlns:p14="http://schemas.microsoft.com/office/powerpoint/2010/main" val="3171074937"/>
      </p:ext>
    </p:extLst>
  </p:cSld>
  <p:clrMapOvr>
    <a:masterClrMapping/>
  </p:clrMapOvr>
  <p:extLst>
    <p:ext uri="{DCECCB84-F9BA-43D5-87BE-67443E8EF086}">
      <p15:sldGuideLst xmlns:p15="http://schemas.microsoft.com/office/powerpoint/2012/main">
        <p15:guide id="8" orient="horz" pos="4320">
          <p15:clr>
            <a:srgbClr val="F26B43"/>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7_full page quote">
    <p:bg>
      <p:bgPr>
        <a:solidFill>
          <a:schemeClr val="bg2"/>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9F5E482-9F3E-434D-AFFD-790CDC1373DC}"/>
              </a:ext>
            </a:extLst>
          </p:cNvPr>
          <p:cNvSpPr>
            <a:spLocks noGrp="1"/>
          </p:cNvSpPr>
          <p:nvPr>
            <p:ph type="body" sz="quarter" idx="10"/>
          </p:nvPr>
        </p:nvSpPr>
        <p:spPr>
          <a:xfrm>
            <a:off x="1962154" y="1685646"/>
            <a:ext cx="5219699" cy="1708547"/>
          </a:xfrm>
        </p:spPr>
        <p:txBody>
          <a:bodyPr anchor="ctr" anchorCtr="0">
            <a:normAutofit/>
          </a:bodyPr>
          <a:lstStyle>
            <a:lvl1pPr marL="0" indent="0" algn="ctr">
              <a:buNone/>
              <a:defRPr sz="2401" b="0" i="0">
                <a:solidFill>
                  <a:schemeClr val="bg1"/>
                </a:solidFill>
                <a:latin typeface="Century Gothic" panose="020B0502020202020204" pitchFamily="34" charset="0"/>
              </a:defRPr>
            </a:lvl1pPr>
            <a:lvl2pPr marL="342914" indent="0" algn="ctr">
              <a:buNone/>
              <a:defRPr/>
            </a:lvl2pPr>
            <a:lvl3pPr marL="685827" indent="0" algn="ctr">
              <a:buNone/>
              <a:defRPr/>
            </a:lvl3pPr>
            <a:lvl4pPr marL="1028742" indent="0" algn="ctr">
              <a:buNone/>
              <a:defRPr/>
            </a:lvl4pPr>
            <a:lvl5pPr marL="1371655" indent="0" algn="ctr">
              <a:buNone/>
              <a:defRPr/>
            </a:lvl5pPr>
          </a:lstStyle>
          <a:p>
            <a:pPr lvl="0"/>
            <a:r>
              <a:rPr lang="en-US"/>
              <a:t>Edit Master text styles</a:t>
            </a:r>
          </a:p>
        </p:txBody>
      </p:sp>
      <p:sp>
        <p:nvSpPr>
          <p:cNvPr id="6" name="Footer Placeholder 2">
            <a:extLst>
              <a:ext uri="{FF2B5EF4-FFF2-40B4-BE49-F238E27FC236}">
                <a16:creationId xmlns:a16="http://schemas.microsoft.com/office/drawing/2014/main" id="{CEE60FEE-C0F5-214D-8642-2DE797D2AC9C}"/>
              </a:ext>
            </a:extLst>
          </p:cNvPr>
          <p:cNvSpPr>
            <a:spLocks noGrp="1"/>
          </p:cNvSpPr>
          <p:nvPr>
            <p:ph type="ftr" sz="quarter" idx="11"/>
          </p:nvPr>
        </p:nvSpPr>
        <p:spPr>
          <a:xfrm>
            <a:off x="166885" y="4767264"/>
            <a:ext cx="3086100" cy="273844"/>
          </a:xfrm>
        </p:spPr>
        <p:txBody>
          <a:bodyPr/>
          <a:lstStyle>
            <a:lvl1pPr algn="l">
              <a:defRPr>
                <a:solidFill>
                  <a:schemeClr val="bg1"/>
                </a:solidFill>
              </a:defRPr>
            </a:lvl1pPr>
          </a:lstStyle>
          <a:p>
            <a:fld id="{20E4E90A-B33D-2B4E-8D44-3D9A0722D61D}" type="slidenum">
              <a:rPr lang="en-GB" smtClean="0"/>
              <a:pPr/>
              <a:t>‹#›</a:t>
            </a:fld>
            <a:endParaRPr lang="en-GB"/>
          </a:p>
        </p:txBody>
      </p:sp>
      <p:sp>
        <p:nvSpPr>
          <p:cNvPr id="7" name="Text Placeholder 7">
            <a:extLst>
              <a:ext uri="{FF2B5EF4-FFF2-40B4-BE49-F238E27FC236}">
                <a16:creationId xmlns:a16="http://schemas.microsoft.com/office/drawing/2014/main" id="{0F284D73-52E3-B741-A9E9-433EEDD555E2}"/>
              </a:ext>
            </a:extLst>
          </p:cNvPr>
          <p:cNvSpPr>
            <a:spLocks noGrp="1"/>
          </p:cNvSpPr>
          <p:nvPr>
            <p:ph type="body" sz="quarter" idx="12" hasCustomPrompt="1"/>
          </p:nvPr>
        </p:nvSpPr>
        <p:spPr>
          <a:xfrm>
            <a:off x="7535011" y="148920"/>
            <a:ext cx="1608992" cy="297395"/>
          </a:xfrm>
          <a:solidFill>
            <a:schemeClr val="bg1"/>
          </a:solidFill>
        </p:spPr>
        <p:txBody>
          <a:bodyPr anchor="ctr" anchorCtr="0">
            <a:normAutofit/>
          </a:bodyPr>
          <a:lstStyle>
            <a:lvl1pPr marL="0" indent="0" algn="l">
              <a:buNone/>
              <a:defRPr sz="901" b="1">
                <a:solidFill>
                  <a:schemeClr val="bg2"/>
                </a:solidFill>
              </a:defRPr>
            </a:lvl1pPr>
          </a:lstStyle>
          <a:p>
            <a:pPr algn="l"/>
            <a:r>
              <a:rPr lang="en-GB" sz="1050">
                <a:latin typeface="Century Gothic" panose="020B0502020202020204" pitchFamily="34" charset="0"/>
              </a:rPr>
              <a:t>Section Title goes here</a:t>
            </a:r>
          </a:p>
        </p:txBody>
      </p:sp>
      <p:pic>
        <p:nvPicPr>
          <p:cNvPr id="9" name="Picture 8">
            <a:extLst>
              <a:ext uri="{FF2B5EF4-FFF2-40B4-BE49-F238E27FC236}">
                <a16:creationId xmlns:a16="http://schemas.microsoft.com/office/drawing/2014/main" id="{1A6C6EAD-C4E6-4B14-AEF3-3D6F8EDDD13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505265" y="4508128"/>
            <a:ext cx="510116" cy="510114"/>
          </a:xfrm>
          <a:prstGeom prst="rect">
            <a:avLst/>
          </a:prstGeom>
        </p:spPr>
      </p:pic>
    </p:spTree>
    <p:extLst>
      <p:ext uri="{BB962C8B-B14F-4D97-AF65-F5344CB8AC3E}">
        <p14:creationId xmlns:p14="http://schemas.microsoft.com/office/powerpoint/2010/main" val="1958167042"/>
      </p:ext>
    </p:extLst>
  </p:cSld>
  <p:clrMapOvr>
    <a:masterClrMapping/>
  </p:clrMapOvr>
  <p:extLst>
    <p:ext uri="{DCECCB84-F9BA-43D5-87BE-67443E8EF086}">
      <p15:sldGuideLst xmlns:p15="http://schemas.microsoft.com/office/powerpoint/2012/main"/>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8_case study large">
    <p:bg>
      <p:bgPr>
        <a:solidFill>
          <a:schemeClr val="bg1"/>
        </a:solidFill>
        <a:effectLst/>
      </p:bgPr>
    </p:bg>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2E05EC72-664F-4C5C-8AF8-94637BFC2B7F}"/>
              </a:ext>
            </a:extLst>
          </p:cNvPr>
          <p:cNvSpPr>
            <a:spLocks noGrp="1"/>
          </p:cNvSpPr>
          <p:nvPr>
            <p:ph type="pic" sz="quarter" idx="14"/>
          </p:nvPr>
        </p:nvSpPr>
        <p:spPr>
          <a:xfrm>
            <a:off x="1" y="2"/>
            <a:ext cx="9144000" cy="5143500"/>
          </a:xfrm>
        </p:spPr>
        <p:txBody>
          <a:bodyPr/>
          <a:lstStyle/>
          <a:p>
            <a:endParaRPr lang="en-GB"/>
          </a:p>
        </p:txBody>
      </p:sp>
      <p:sp>
        <p:nvSpPr>
          <p:cNvPr id="8" name="Text Placeholder 7">
            <a:extLst>
              <a:ext uri="{FF2B5EF4-FFF2-40B4-BE49-F238E27FC236}">
                <a16:creationId xmlns:a16="http://schemas.microsoft.com/office/drawing/2014/main" id="{4D7B0AF3-0F0D-C34E-B5ED-DD2C38BEA096}"/>
              </a:ext>
            </a:extLst>
          </p:cNvPr>
          <p:cNvSpPr>
            <a:spLocks noGrp="1"/>
          </p:cNvSpPr>
          <p:nvPr>
            <p:ph type="body" sz="quarter" idx="13" hasCustomPrompt="1"/>
          </p:nvPr>
        </p:nvSpPr>
        <p:spPr>
          <a:xfrm>
            <a:off x="7535011" y="148920"/>
            <a:ext cx="1608992" cy="297395"/>
          </a:xfrm>
          <a:solidFill>
            <a:schemeClr val="bg2"/>
          </a:solidFill>
        </p:spPr>
        <p:txBody>
          <a:bodyPr anchor="ctr" anchorCtr="0">
            <a:normAutofit/>
          </a:bodyPr>
          <a:lstStyle>
            <a:lvl1pPr marL="0" indent="0" algn="l">
              <a:buNone/>
              <a:defRPr sz="901" b="1">
                <a:solidFill>
                  <a:schemeClr val="bg1"/>
                </a:solidFill>
              </a:defRPr>
            </a:lvl1pPr>
          </a:lstStyle>
          <a:p>
            <a:pPr algn="l"/>
            <a:r>
              <a:rPr lang="en-GB" sz="1050">
                <a:latin typeface="Century Gothic" panose="020B0502020202020204" pitchFamily="34" charset="0"/>
              </a:rPr>
              <a:t>Section Title goes here</a:t>
            </a:r>
          </a:p>
        </p:txBody>
      </p:sp>
      <p:pic>
        <p:nvPicPr>
          <p:cNvPr id="10" name="Picture 9">
            <a:extLst>
              <a:ext uri="{FF2B5EF4-FFF2-40B4-BE49-F238E27FC236}">
                <a16:creationId xmlns:a16="http://schemas.microsoft.com/office/drawing/2014/main" id="{57AE6F61-9F97-4776-8D17-F3BFA4FDFB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505265" y="4508128"/>
            <a:ext cx="510116" cy="510114"/>
          </a:xfrm>
          <a:prstGeom prst="rect">
            <a:avLst/>
          </a:prstGeom>
        </p:spPr>
      </p:pic>
      <p:sp>
        <p:nvSpPr>
          <p:cNvPr id="12" name="Rectangle 11">
            <a:extLst>
              <a:ext uri="{FF2B5EF4-FFF2-40B4-BE49-F238E27FC236}">
                <a16:creationId xmlns:a16="http://schemas.microsoft.com/office/drawing/2014/main" id="{D557EC0F-9D5B-A842-8ADB-D3D2606A71E2}"/>
              </a:ext>
            </a:extLst>
          </p:cNvPr>
          <p:cNvSpPr/>
          <p:nvPr userDrawn="1"/>
        </p:nvSpPr>
        <p:spPr>
          <a:xfrm>
            <a:off x="643800" y="2"/>
            <a:ext cx="3304894"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65" b="0" i="0">
              <a:latin typeface="Arial Regular"/>
            </a:endParaRPr>
          </a:p>
        </p:txBody>
      </p:sp>
      <p:cxnSp>
        <p:nvCxnSpPr>
          <p:cNvPr id="15" name="Straight Connector 14">
            <a:extLst>
              <a:ext uri="{FF2B5EF4-FFF2-40B4-BE49-F238E27FC236}">
                <a16:creationId xmlns:a16="http://schemas.microsoft.com/office/drawing/2014/main" id="{5961BCDF-7ADA-9C42-A5E7-F4F9EC6EF139}"/>
              </a:ext>
            </a:extLst>
          </p:cNvPr>
          <p:cNvCxnSpPr/>
          <p:nvPr userDrawn="1"/>
        </p:nvCxnSpPr>
        <p:spPr>
          <a:xfrm>
            <a:off x="901986" y="4594898"/>
            <a:ext cx="1157845"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 Placeholder 7">
            <a:extLst>
              <a:ext uri="{FF2B5EF4-FFF2-40B4-BE49-F238E27FC236}">
                <a16:creationId xmlns:a16="http://schemas.microsoft.com/office/drawing/2014/main" id="{0A85F28D-E752-414B-8752-C7CF063C58DA}"/>
              </a:ext>
            </a:extLst>
          </p:cNvPr>
          <p:cNvSpPr>
            <a:spLocks noGrp="1"/>
          </p:cNvSpPr>
          <p:nvPr>
            <p:ph type="body" sz="quarter" idx="11" hasCustomPrompt="1"/>
          </p:nvPr>
        </p:nvSpPr>
        <p:spPr>
          <a:xfrm>
            <a:off x="913611" y="4046298"/>
            <a:ext cx="2691283" cy="534886"/>
          </a:xfrm>
        </p:spPr>
        <p:txBody>
          <a:bodyPr lIns="0" tIns="46800" rIns="0">
            <a:normAutofit/>
          </a:bodyPr>
          <a:lstStyle>
            <a:lvl1pPr marL="0" indent="0" algn="l">
              <a:buNone/>
              <a:defRPr sz="1500" b="0" i="0">
                <a:solidFill>
                  <a:schemeClr val="bg1"/>
                </a:solidFill>
                <a:latin typeface="Arial" panose="020B0604020202020204" pitchFamily="34" charset="0"/>
                <a:ea typeface="Helvetica Neue Light" panose="02000403000000020004" pitchFamily="2" charset="0"/>
                <a:cs typeface="Arial" panose="020B0604020202020204" pitchFamily="34" charset="0"/>
              </a:defRPr>
            </a:lvl1pPr>
          </a:lstStyle>
          <a:p>
            <a:pPr lvl="0"/>
            <a:r>
              <a:rPr lang="en-US"/>
              <a:t>Insert subtext here in sentence case</a:t>
            </a:r>
          </a:p>
        </p:txBody>
      </p:sp>
      <p:sp>
        <p:nvSpPr>
          <p:cNvPr id="18" name="Title 1">
            <a:extLst>
              <a:ext uri="{FF2B5EF4-FFF2-40B4-BE49-F238E27FC236}">
                <a16:creationId xmlns:a16="http://schemas.microsoft.com/office/drawing/2014/main" id="{57EACAD1-D24C-AC48-B1E8-DBC2DE1B2394}"/>
              </a:ext>
            </a:extLst>
          </p:cNvPr>
          <p:cNvSpPr>
            <a:spLocks noGrp="1"/>
          </p:cNvSpPr>
          <p:nvPr>
            <p:ph type="ctrTitle" hasCustomPrompt="1"/>
          </p:nvPr>
        </p:nvSpPr>
        <p:spPr>
          <a:xfrm>
            <a:off x="901987" y="2571754"/>
            <a:ext cx="2702906" cy="1460831"/>
          </a:xfrm>
        </p:spPr>
        <p:txBody>
          <a:bodyPr lIns="0" rIns="90000" anchor="b" anchorCtr="0">
            <a:normAutofit/>
          </a:bodyPr>
          <a:lstStyle>
            <a:lvl1pPr algn="l">
              <a:defRPr sz="2701" b="0">
                <a:solidFill>
                  <a:schemeClr val="bg1"/>
                </a:solidFill>
              </a:defRPr>
            </a:lvl1pPr>
          </a:lstStyle>
          <a:p>
            <a:r>
              <a:rPr lang="en-US"/>
              <a:t>Case Study</a:t>
            </a:r>
          </a:p>
        </p:txBody>
      </p:sp>
    </p:spTree>
    <p:extLst>
      <p:ext uri="{BB962C8B-B14F-4D97-AF65-F5344CB8AC3E}">
        <p14:creationId xmlns:p14="http://schemas.microsoft.com/office/powerpoint/2010/main" val="2798404182"/>
      </p:ext>
    </p:extLst>
  </p:cSld>
  <p:clrMapOvr>
    <a:masterClrMapping/>
  </p:clrMapOvr>
  <p:extLst>
    <p:ext uri="{DCECCB84-F9BA-43D5-87BE-67443E8EF086}">
      <p15:sldGuideLst xmlns:p15="http://schemas.microsoft.com/office/powerpoint/2012/main"/>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9_case study with detail">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4CDD558-E3A9-2348-8883-B212DE39ED03}"/>
              </a:ext>
            </a:extLst>
          </p:cNvPr>
          <p:cNvSpPr>
            <a:spLocks noGrp="1"/>
          </p:cNvSpPr>
          <p:nvPr>
            <p:ph type="title" hasCustomPrompt="1"/>
          </p:nvPr>
        </p:nvSpPr>
        <p:spPr>
          <a:xfrm>
            <a:off x="4723109" y="276227"/>
            <a:ext cx="3791052" cy="705871"/>
          </a:xfrm>
        </p:spPr>
        <p:txBody>
          <a:bodyPr lIns="0" tIns="46800" rIns="0" anchor="b" anchorCtr="0"/>
          <a:lstStyle>
            <a:lvl1pPr algn="l">
              <a:defRPr b="0">
                <a:solidFill>
                  <a:schemeClr val="tx1"/>
                </a:solidFill>
              </a:defRPr>
            </a:lvl1pPr>
          </a:lstStyle>
          <a:p>
            <a:r>
              <a:rPr lang="en-US"/>
              <a:t>Title goes here </a:t>
            </a:r>
            <a:br>
              <a:rPr lang="en-US"/>
            </a:br>
            <a:r>
              <a:rPr lang="en-US"/>
              <a:t>in sentence case</a:t>
            </a:r>
          </a:p>
        </p:txBody>
      </p:sp>
      <p:cxnSp>
        <p:nvCxnSpPr>
          <p:cNvPr id="7" name="Straight Connector 6">
            <a:extLst>
              <a:ext uri="{FF2B5EF4-FFF2-40B4-BE49-F238E27FC236}">
                <a16:creationId xmlns:a16="http://schemas.microsoft.com/office/drawing/2014/main" id="{C9B9492D-007F-714C-B370-51CE9B2AA8BB}"/>
              </a:ext>
            </a:extLst>
          </p:cNvPr>
          <p:cNvCxnSpPr/>
          <p:nvPr userDrawn="1"/>
        </p:nvCxnSpPr>
        <p:spPr>
          <a:xfrm>
            <a:off x="4724299" y="1053131"/>
            <a:ext cx="1157845" cy="0"/>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A773EA8A-90DF-1541-83B6-26F6F025B59E}"/>
              </a:ext>
            </a:extLst>
          </p:cNvPr>
          <p:cNvSpPr>
            <a:spLocks noGrp="1"/>
          </p:cNvSpPr>
          <p:nvPr>
            <p:ph type="body" sz="quarter" idx="13"/>
          </p:nvPr>
        </p:nvSpPr>
        <p:spPr>
          <a:xfrm>
            <a:off x="4723109" y="1367748"/>
            <a:ext cx="3791052" cy="3176588"/>
          </a:xfrm>
        </p:spPr>
        <p:txBody>
          <a:bodyPr/>
          <a:lstStyle>
            <a:lvl1pPr>
              <a:defRPr b="0" i="0"/>
            </a:lvl1pPr>
            <a:lvl2pPr>
              <a:defRPr b="0" i="0"/>
            </a:lvl2pPr>
            <a:lvl3pPr>
              <a:defRPr b="0" i="0"/>
            </a:lvl3pPr>
            <a:lvl4pPr>
              <a:defRPr b="0" i="0"/>
            </a:lvl4pPr>
            <a:lvl5pPr>
              <a:defRPr b="0" i="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a:extLst>
              <a:ext uri="{FF2B5EF4-FFF2-40B4-BE49-F238E27FC236}">
                <a16:creationId xmlns:a16="http://schemas.microsoft.com/office/drawing/2014/main" id="{B11B6CC6-435E-5843-9BB1-A7A7D96FE553}"/>
              </a:ext>
            </a:extLst>
          </p:cNvPr>
          <p:cNvSpPr>
            <a:spLocks noGrp="1"/>
          </p:cNvSpPr>
          <p:nvPr>
            <p:ph type="pic" sz="quarter" idx="14"/>
          </p:nvPr>
        </p:nvSpPr>
        <p:spPr>
          <a:xfrm>
            <a:off x="3" y="0"/>
            <a:ext cx="4572001" cy="4524375"/>
          </a:xfrm>
        </p:spPr>
        <p:txBody>
          <a:bodyPr/>
          <a:lstStyle>
            <a:lvl1pPr>
              <a:defRPr b="0" i="0"/>
            </a:lvl1pPr>
          </a:lstStyle>
          <a:p>
            <a:endParaRPr lang="en-US"/>
          </a:p>
        </p:txBody>
      </p:sp>
      <p:sp>
        <p:nvSpPr>
          <p:cNvPr id="12" name="Footer Placeholder 2">
            <a:extLst>
              <a:ext uri="{FF2B5EF4-FFF2-40B4-BE49-F238E27FC236}">
                <a16:creationId xmlns:a16="http://schemas.microsoft.com/office/drawing/2014/main" id="{AA3B0CBE-8481-3744-9125-68AD8606806C}"/>
              </a:ext>
            </a:extLst>
          </p:cNvPr>
          <p:cNvSpPr>
            <a:spLocks noGrp="1"/>
          </p:cNvSpPr>
          <p:nvPr>
            <p:ph type="ftr" sz="quarter" idx="11"/>
          </p:nvPr>
        </p:nvSpPr>
        <p:spPr>
          <a:xfrm>
            <a:off x="4723107" y="4767264"/>
            <a:ext cx="3086100" cy="273844"/>
          </a:xfrm>
        </p:spPr>
        <p:txBody>
          <a:bodyPr/>
          <a:lstStyle>
            <a:lvl1pPr algn="l">
              <a:defRPr>
                <a:solidFill>
                  <a:schemeClr val="tx1"/>
                </a:solidFill>
              </a:defRPr>
            </a:lvl1pPr>
          </a:lstStyle>
          <a:p>
            <a:fld id="{3128F3E0-9AE2-9540-81E2-55D2952BCFC2}" type="slidenum">
              <a:rPr lang="en-GB" smtClean="0"/>
              <a:pPr/>
              <a:t>‹#›</a:t>
            </a:fld>
            <a:endParaRPr lang="en-GB"/>
          </a:p>
        </p:txBody>
      </p:sp>
      <p:sp>
        <p:nvSpPr>
          <p:cNvPr id="8" name="Text Placeholder 7">
            <a:extLst>
              <a:ext uri="{FF2B5EF4-FFF2-40B4-BE49-F238E27FC236}">
                <a16:creationId xmlns:a16="http://schemas.microsoft.com/office/drawing/2014/main" id="{37DE19C9-4C88-B549-9AF7-9FC2AC2CC918}"/>
              </a:ext>
            </a:extLst>
          </p:cNvPr>
          <p:cNvSpPr>
            <a:spLocks noGrp="1"/>
          </p:cNvSpPr>
          <p:nvPr>
            <p:ph type="body" sz="quarter" idx="12" hasCustomPrompt="1"/>
          </p:nvPr>
        </p:nvSpPr>
        <p:spPr>
          <a:xfrm>
            <a:off x="7535011" y="148920"/>
            <a:ext cx="1608992" cy="297395"/>
          </a:xfrm>
          <a:solidFill>
            <a:schemeClr val="bg2"/>
          </a:solidFill>
        </p:spPr>
        <p:txBody>
          <a:bodyPr anchor="ctr" anchorCtr="0">
            <a:normAutofit/>
          </a:bodyPr>
          <a:lstStyle>
            <a:lvl1pPr marL="0" indent="0" algn="l">
              <a:buNone/>
              <a:defRPr sz="901" b="1">
                <a:solidFill>
                  <a:schemeClr val="bg1"/>
                </a:solidFill>
              </a:defRPr>
            </a:lvl1pPr>
          </a:lstStyle>
          <a:p>
            <a:pPr algn="l"/>
            <a:r>
              <a:rPr lang="en-GB" sz="1050">
                <a:latin typeface="Century Gothic" panose="020B0502020202020204" pitchFamily="34" charset="0"/>
              </a:rPr>
              <a:t>Section Title goes here</a:t>
            </a:r>
          </a:p>
        </p:txBody>
      </p:sp>
      <p:pic>
        <p:nvPicPr>
          <p:cNvPr id="13" name="Picture 12">
            <a:extLst>
              <a:ext uri="{FF2B5EF4-FFF2-40B4-BE49-F238E27FC236}">
                <a16:creationId xmlns:a16="http://schemas.microsoft.com/office/drawing/2014/main" id="{C765EDC1-A2B0-461F-BEA0-F0B592A9C5A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597600" y="4589721"/>
            <a:ext cx="424149" cy="424150"/>
          </a:xfrm>
          <a:prstGeom prst="rect">
            <a:avLst/>
          </a:prstGeom>
        </p:spPr>
      </p:pic>
      <p:sp>
        <p:nvSpPr>
          <p:cNvPr id="3" name="Picture Placeholder 2">
            <a:extLst>
              <a:ext uri="{FF2B5EF4-FFF2-40B4-BE49-F238E27FC236}">
                <a16:creationId xmlns:a16="http://schemas.microsoft.com/office/drawing/2014/main" id="{9CFE6261-FC2E-4405-9537-E6BD57679336}"/>
              </a:ext>
            </a:extLst>
          </p:cNvPr>
          <p:cNvSpPr>
            <a:spLocks noGrp="1"/>
          </p:cNvSpPr>
          <p:nvPr>
            <p:ph type="pic" sz="quarter" idx="15"/>
          </p:nvPr>
        </p:nvSpPr>
        <p:spPr>
          <a:xfrm>
            <a:off x="141686" y="4544616"/>
            <a:ext cx="975122" cy="598884"/>
          </a:xfrm>
        </p:spPr>
        <p:txBody>
          <a:bodyPr/>
          <a:lstStyle/>
          <a:p>
            <a:endParaRPr lang="en-GB"/>
          </a:p>
        </p:txBody>
      </p:sp>
    </p:spTree>
    <p:extLst>
      <p:ext uri="{BB962C8B-B14F-4D97-AF65-F5344CB8AC3E}">
        <p14:creationId xmlns:p14="http://schemas.microsoft.com/office/powerpoint/2010/main" val="69068611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X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D73AD8-CD95-43FD-8D0E-1F5C7E8AF9E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597600" y="4589721"/>
            <a:ext cx="424149" cy="424150"/>
          </a:xfrm>
          <a:prstGeom prst="rect">
            <a:avLst/>
          </a:prstGeom>
        </p:spPr>
      </p:pic>
    </p:spTree>
    <p:extLst>
      <p:ext uri="{BB962C8B-B14F-4D97-AF65-F5344CB8AC3E}">
        <p14:creationId xmlns:p14="http://schemas.microsoft.com/office/powerpoint/2010/main" val="36190012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ol_text_wide_image_right">
    <p:bg>
      <p:bgPr>
        <a:solidFill>
          <a:schemeClr val="accent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03231E-4063-4D72-A4F3-5BF19050C303}"/>
              </a:ext>
            </a:extLst>
          </p:cNvPr>
          <p:cNvSpPr>
            <a:spLocks noGrp="1"/>
          </p:cNvSpPr>
          <p:nvPr>
            <p:ph idx="1" hasCustomPrompt="1"/>
          </p:nvPr>
        </p:nvSpPr>
        <p:spPr>
          <a:xfrm>
            <a:off x="337500" y="1761100"/>
            <a:ext cx="5552732" cy="2689286"/>
          </a:xfrm>
        </p:spPr>
        <p:txBody>
          <a:bodyPr>
            <a:noAutofit/>
          </a:bodyPr>
          <a:lstStyle>
            <a:lvl1pPr>
              <a:spcBef>
                <a:spcPts val="300"/>
              </a:spcBef>
              <a:defRPr sz="1800">
                <a:solidFill>
                  <a:schemeClr val="bg1"/>
                </a:solidFill>
              </a:defRPr>
            </a:lvl1pPr>
            <a:lvl2pPr>
              <a:spcBef>
                <a:spcPts val="300"/>
              </a:spcBef>
              <a:defRPr sz="1800">
                <a:solidFill>
                  <a:schemeClr val="bg1"/>
                </a:solidFill>
              </a:defRPr>
            </a:lvl2pPr>
            <a:lvl3pPr>
              <a:spcBef>
                <a:spcPts val="300"/>
              </a:spcBef>
              <a:defRPr sz="1800">
                <a:solidFill>
                  <a:schemeClr val="bg1"/>
                </a:solidFill>
              </a:defRPr>
            </a:lvl3pPr>
            <a:lvl4pPr>
              <a:defRPr>
                <a:solidFill>
                  <a:schemeClr val="bg2"/>
                </a:solidFill>
              </a:defRPr>
            </a:lvl4pPr>
            <a:lvl5pPr>
              <a:defRPr>
                <a:solidFill>
                  <a:schemeClr val="bg2"/>
                </a:solidFill>
              </a:defRPr>
            </a:lvl5pPr>
          </a:lstStyle>
          <a:p>
            <a:pPr lvl="0"/>
            <a:r>
              <a:rPr lang="en-GB" dirty="0"/>
              <a:t>Your text here</a:t>
            </a:r>
          </a:p>
          <a:p>
            <a:pPr lvl="1"/>
            <a:r>
              <a:rPr lang="en-GB" dirty="0"/>
              <a:t>Text level 1</a:t>
            </a:r>
          </a:p>
          <a:p>
            <a:pPr lvl="2"/>
            <a:r>
              <a:rPr lang="en-GB" dirty="0"/>
              <a:t>Text level 2</a:t>
            </a:r>
          </a:p>
        </p:txBody>
      </p:sp>
      <p:sp>
        <p:nvSpPr>
          <p:cNvPr id="8" name="Picture Placeholder 7">
            <a:extLst>
              <a:ext uri="{FF2B5EF4-FFF2-40B4-BE49-F238E27FC236}">
                <a16:creationId xmlns:a16="http://schemas.microsoft.com/office/drawing/2014/main" id="{2C876A0F-342B-4DA5-8F94-BF6769465718}"/>
              </a:ext>
            </a:extLst>
          </p:cNvPr>
          <p:cNvSpPr>
            <a:spLocks noGrp="1"/>
          </p:cNvSpPr>
          <p:nvPr>
            <p:ph type="pic" sz="quarter" idx="21" hasCustomPrompt="1"/>
          </p:nvPr>
        </p:nvSpPr>
        <p:spPr>
          <a:xfrm>
            <a:off x="6160108" y="1760765"/>
            <a:ext cx="2643188" cy="2689650"/>
          </a:xfrm>
          <a:pattFill prst="wdUpDiag">
            <a:fgClr>
              <a:schemeClr val="bg1">
                <a:lumMod val="95000"/>
              </a:schemeClr>
            </a:fgClr>
            <a:bgClr>
              <a:schemeClr val="bg1"/>
            </a:bgClr>
          </a:pattFill>
        </p:spPr>
        <p:txBody>
          <a:bodyPr/>
          <a:lstStyle>
            <a:lvl1pPr>
              <a:defRPr/>
            </a:lvl1pPr>
          </a:lstStyle>
          <a:p>
            <a:r>
              <a:rPr lang="en-GB" dirty="0"/>
              <a:t>Insert image here</a:t>
            </a:r>
          </a:p>
        </p:txBody>
      </p:sp>
      <p:sp>
        <p:nvSpPr>
          <p:cNvPr id="9" name="Slide Number Placeholder 8">
            <a:extLst>
              <a:ext uri="{FF2B5EF4-FFF2-40B4-BE49-F238E27FC236}">
                <a16:creationId xmlns:a16="http://schemas.microsoft.com/office/drawing/2014/main" id="{1BE3EB40-D0D5-4D03-814C-616C55380205}"/>
              </a:ext>
            </a:extLst>
          </p:cNvPr>
          <p:cNvSpPr>
            <a:spLocks noGrp="1"/>
          </p:cNvSpPr>
          <p:nvPr>
            <p:ph type="sldNum" sz="quarter" idx="22"/>
          </p:nvPr>
        </p:nvSpPr>
        <p:spPr>
          <a:xfrm>
            <a:off x="327922" y="4709271"/>
            <a:ext cx="228278" cy="273844"/>
          </a:xfrm>
          <a:prstGeom prst="rect">
            <a:avLst/>
          </a:prstGeom>
        </p:spPr>
        <p:txBody>
          <a:bodyPr/>
          <a:lstStyle>
            <a:lvl1pPr>
              <a:defRPr>
                <a:solidFill>
                  <a:schemeClr val="bg1"/>
                </a:solidFill>
              </a:defRPr>
            </a:lvl1pPr>
          </a:lstStyle>
          <a:p>
            <a:fld id="{D61AABEC-672F-4B68-B914-690DA978312C}" type="slidenum">
              <a:rPr lang="en-GB" smtClean="0"/>
              <a:pPr/>
              <a:t>‹#›</a:t>
            </a:fld>
            <a:r>
              <a:rPr lang="en-GB"/>
              <a:t>  </a:t>
            </a:r>
            <a:endParaRPr lang="en-GB" dirty="0"/>
          </a:p>
        </p:txBody>
      </p:sp>
      <p:sp>
        <p:nvSpPr>
          <p:cNvPr id="7" name="Title 6">
            <a:extLst>
              <a:ext uri="{FF2B5EF4-FFF2-40B4-BE49-F238E27FC236}">
                <a16:creationId xmlns:a16="http://schemas.microsoft.com/office/drawing/2014/main" id="{C514F2BF-EC91-4D5E-9280-A8883484200A}"/>
              </a:ext>
            </a:extLst>
          </p:cNvPr>
          <p:cNvSpPr>
            <a:spLocks noGrp="1"/>
          </p:cNvSpPr>
          <p:nvPr>
            <p:ph type="title"/>
          </p:nvPr>
        </p:nvSpPr>
        <p:spPr>
          <a:xfrm>
            <a:off x="337500" y="297878"/>
            <a:ext cx="7006275" cy="581698"/>
          </a:xfrm>
        </p:spPr>
        <p:txBody>
          <a:bodyPr/>
          <a:lstStyle>
            <a:lvl1pPr>
              <a:defRPr>
                <a:solidFill>
                  <a:schemeClr val="bg1"/>
                </a:solidFill>
              </a:defRPr>
            </a:lvl1pPr>
          </a:lstStyle>
          <a:p>
            <a:r>
              <a:rPr lang="en-US"/>
              <a:t>Click to edit Master title style</a:t>
            </a:r>
            <a:endParaRPr lang="en-GB" dirty="0"/>
          </a:p>
        </p:txBody>
      </p:sp>
      <p:sp>
        <p:nvSpPr>
          <p:cNvPr id="11" name="Text Placeholder 5">
            <a:extLst>
              <a:ext uri="{FF2B5EF4-FFF2-40B4-BE49-F238E27FC236}">
                <a16:creationId xmlns:a16="http://schemas.microsoft.com/office/drawing/2014/main" id="{8E4CA58A-A7E0-462D-86F2-8B7100E2A944}"/>
              </a:ext>
            </a:extLst>
          </p:cNvPr>
          <p:cNvSpPr>
            <a:spLocks noGrp="1"/>
          </p:cNvSpPr>
          <p:nvPr>
            <p:ph type="body" sz="quarter" idx="15" hasCustomPrompt="1"/>
          </p:nvPr>
        </p:nvSpPr>
        <p:spPr>
          <a:xfrm>
            <a:off x="337500" y="1236136"/>
            <a:ext cx="7006275" cy="323165"/>
          </a:xfrm>
          <a:noFill/>
        </p:spPr>
        <p:txBody>
          <a:bodyPr vert="horz" wrap="square" lIns="0" tIns="0" rIns="0" bIns="0" rtlCol="0">
            <a:spAutoFit/>
          </a:bodyPr>
          <a:lstStyle>
            <a:lvl1pPr>
              <a:lnSpc>
                <a:spcPct val="100000"/>
              </a:lnSpc>
              <a:defRPr lang="en-GB" sz="2100" b="1" dirty="0">
                <a:solidFill>
                  <a:schemeClr val="tx2"/>
                </a:solidFill>
              </a:defRPr>
            </a:lvl1pPr>
          </a:lstStyle>
          <a:p>
            <a:pPr lvl="0"/>
            <a:r>
              <a:rPr lang="en-GB" dirty="0"/>
              <a:t>Optional subtitle</a:t>
            </a:r>
          </a:p>
        </p:txBody>
      </p:sp>
      <p:sp>
        <p:nvSpPr>
          <p:cNvPr id="13" name="Espace réservé du pied de page 4">
            <a:extLst>
              <a:ext uri="{FF2B5EF4-FFF2-40B4-BE49-F238E27FC236}">
                <a16:creationId xmlns:a16="http://schemas.microsoft.com/office/drawing/2014/main" id="{FAC3629F-FEC8-46FB-8B66-F8B62678469F}"/>
              </a:ext>
            </a:extLst>
          </p:cNvPr>
          <p:cNvSpPr txBox="1">
            <a:spLocks/>
          </p:cNvSpPr>
          <p:nvPr userDrawn="1"/>
        </p:nvSpPr>
        <p:spPr>
          <a:xfrm>
            <a:off x="612900" y="4886802"/>
            <a:ext cx="3407984" cy="92333"/>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600" dirty="0">
                <a:solidFill>
                  <a:schemeClr val="bg1"/>
                </a:solidFill>
              </a:rPr>
              <a:t>© Ipsos | Doc Name | Month Year | Version # | Public | Internal/Client Use Only | Strictly Confidential</a:t>
            </a:r>
          </a:p>
        </p:txBody>
      </p:sp>
      <p:pic>
        <p:nvPicPr>
          <p:cNvPr id="10" name="Picture 9" descr="Logo&#10;&#10;Description automatically generated">
            <a:extLst>
              <a:ext uri="{FF2B5EF4-FFF2-40B4-BE49-F238E27FC236}">
                <a16:creationId xmlns:a16="http://schemas.microsoft.com/office/drawing/2014/main" id="{2580CAC3-1ECD-4DAF-A36A-5115CEEE52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4124" y="4624388"/>
            <a:ext cx="369478" cy="335756"/>
          </a:xfrm>
          <a:prstGeom prst="rect">
            <a:avLst/>
          </a:prstGeom>
        </p:spPr>
      </p:pic>
    </p:spTree>
    <p:extLst>
      <p:ext uri="{BB962C8B-B14F-4D97-AF65-F5344CB8AC3E}">
        <p14:creationId xmlns:p14="http://schemas.microsoft.com/office/powerpoint/2010/main" val="1567004944"/>
      </p:ext>
    </p:extLst>
  </p:cSld>
  <p:clrMapOvr>
    <a:masterClrMapping/>
  </p:clrMapOvr>
  <p:extLst>
    <p:ext uri="{DCECCB84-F9BA-43D5-87BE-67443E8EF086}">
      <p15:sldGuideLst xmlns:p15="http://schemas.microsoft.com/office/powerpoint/2012/main">
        <p15:guide id="8" orient="horz" pos="4320">
          <p15:clr>
            <a:srgbClr val="F26B43"/>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
        <p:cNvGrpSpPr/>
        <p:nvPr/>
      </p:nvGrpSpPr>
      <p:grpSpPr>
        <a:xfrm>
          <a:off x="0" y="0"/>
          <a:ext cx="0" cy="0"/>
          <a:chOff x="0" y="0"/>
          <a:chExt cx="0" cy="0"/>
        </a:xfrm>
      </p:grpSpPr>
      <p:sp>
        <p:nvSpPr>
          <p:cNvPr id="17" name="Google Shape;17;p3"/>
          <p:cNvSpPr/>
          <p:nvPr/>
        </p:nvSpPr>
        <p:spPr>
          <a:xfrm>
            <a:off x="-23800" y="2651100"/>
            <a:ext cx="9228600" cy="2536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3"/>
          <p:cNvSpPr txBox="1">
            <a:spLocks noGrp="1"/>
          </p:cNvSpPr>
          <p:nvPr>
            <p:ph type="title"/>
          </p:nvPr>
        </p:nvSpPr>
        <p:spPr>
          <a:xfrm>
            <a:off x="485875" y="1714500"/>
            <a:ext cx="8183700" cy="785700"/>
          </a:xfrm>
          <a:prstGeom prst="rect">
            <a:avLst/>
          </a:prstGeom>
        </p:spPr>
        <p:txBody>
          <a:bodyPr spcFirstLastPara="1" wrap="square" lIns="91425" tIns="91425" rIns="91425" bIns="91425" anchor="b" anchorCtr="0">
            <a:noAutofit/>
          </a:bodyPr>
          <a:lstStyle>
            <a:lvl1pPr lvl="0">
              <a:spcBef>
                <a:spcPts val="0"/>
              </a:spcBef>
              <a:spcAft>
                <a:spcPts val="0"/>
              </a:spcAft>
              <a:buClr>
                <a:schemeClr val="dk1"/>
              </a:buClr>
              <a:buSzPts val="3600"/>
              <a:buNone/>
              <a:defRPr sz="3600">
                <a:solidFill>
                  <a:schemeClr val="dk1"/>
                </a:solidFill>
              </a:defRPr>
            </a:lvl1pPr>
            <a:lvl2pPr lvl="1">
              <a:spcBef>
                <a:spcPts val="0"/>
              </a:spcBef>
              <a:spcAft>
                <a:spcPts val="0"/>
              </a:spcAft>
              <a:buClr>
                <a:schemeClr val="dk1"/>
              </a:buClr>
              <a:buSzPts val="3600"/>
              <a:buFont typeface="Barlow SemiBold"/>
              <a:buNone/>
              <a:defRPr sz="3600" b="0">
                <a:solidFill>
                  <a:schemeClr val="dk1"/>
                </a:solidFill>
                <a:latin typeface="Barlow SemiBold"/>
                <a:ea typeface="Barlow SemiBold"/>
                <a:cs typeface="Barlow SemiBold"/>
                <a:sym typeface="Barlow SemiBold"/>
              </a:defRPr>
            </a:lvl2pPr>
            <a:lvl3pPr lvl="2">
              <a:spcBef>
                <a:spcPts val="0"/>
              </a:spcBef>
              <a:spcAft>
                <a:spcPts val="0"/>
              </a:spcAft>
              <a:buClr>
                <a:schemeClr val="dk1"/>
              </a:buClr>
              <a:buSzPts val="3600"/>
              <a:buFont typeface="Barlow SemiBold"/>
              <a:buNone/>
              <a:defRPr sz="3600" b="0">
                <a:solidFill>
                  <a:schemeClr val="dk1"/>
                </a:solidFill>
                <a:latin typeface="Barlow SemiBold"/>
                <a:ea typeface="Barlow SemiBold"/>
                <a:cs typeface="Barlow SemiBold"/>
                <a:sym typeface="Barlow SemiBold"/>
              </a:defRPr>
            </a:lvl3pPr>
            <a:lvl4pPr lvl="3">
              <a:spcBef>
                <a:spcPts val="0"/>
              </a:spcBef>
              <a:spcAft>
                <a:spcPts val="0"/>
              </a:spcAft>
              <a:buClr>
                <a:schemeClr val="dk1"/>
              </a:buClr>
              <a:buSzPts val="3600"/>
              <a:buFont typeface="Barlow SemiBold"/>
              <a:buNone/>
              <a:defRPr sz="3600" b="0">
                <a:solidFill>
                  <a:schemeClr val="dk1"/>
                </a:solidFill>
                <a:latin typeface="Barlow SemiBold"/>
                <a:ea typeface="Barlow SemiBold"/>
                <a:cs typeface="Barlow SemiBold"/>
                <a:sym typeface="Barlow SemiBold"/>
              </a:defRPr>
            </a:lvl4pPr>
            <a:lvl5pPr lvl="4">
              <a:spcBef>
                <a:spcPts val="0"/>
              </a:spcBef>
              <a:spcAft>
                <a:spcPts val="0"/>
              </a:spcAft>
              <a:buClr>
                <a:schemeClr val="dk1"/>
              </a:buClr>
              <a:buSzPts val="3600"/>
              <a:buFont typeface="Barlow SemiBold"/>
              <a:buNone/>
              <a:defRPr sz="3600" b="0">
                <a:solidFill>
                  <a:schemeClr val="dk1"/>
                </a:solidFill>
                <a:latin typeface="Barlow SemiBold"/>
                <a:ea typeface="Barlow SemiBold"/>
                <a:cs typeface="Barlow SemiBold"/>
                <a:sym typeface="Barlow SemiBold"/>
              </a:defRPr>
            </a:lvl5pPr>
            <a:lvl6pPr lvl="5">
              <a:spcBef>
                <a:spcPts val="0"/>
              </a:spcBef>
              <a:spcAft>
                <a:spcPts val="0"/>
              </a:spcAft>
              <a:buClr>
                <a:schemeClr val="dk1"/>
              </a:buClr>
              <a:buSzPts val="3600"/>
              <a:buFont typeface="Barlow SemiBold"/>
              <a:buNone/>
              <a:defRPr sz="3600" b="0">
                <a:solidFill>
                  <a:schemeClr val="dk1"/>
                </a:solidFill>
                <a:latin typeface="Barlow SemiBold"/>
                <a:ea typeface="Barlow SemiBold"/>
                <a:cs typeface="Barlow SemiBold"/>
                <a:sym typeface="Barlow SemiBold"/>
              </a:defRPr>
            </a:lvl6pPr>
            <a:lvl7pPr lvl="6">
              <a:spcBef>
                <a:spcPts val="0"/>
              </a:spcBef>
              <a:spcAft>
                <a:spcPts val="0"/>
              </a:spcAft>
              <a:buClr>
                <a:schemeClr val="dk1"/>
              </a:buClr>
              <a:buSzPts val="3600"/>
              <a:buFont typeface="Barlow SemiBold"/>
              <a:buNone/>
              <a:defRPr sz="3600" b="0">
                <a:solidFill>
                  <a:schemeClr val="dk1"/>
                </a:solidFill>
                <a:latin typeface="Barlow SemiBold"/>
                <a:ea typeface="Barlow SemiBold"/>
                <a:cs typeface="Barlow SemiBold"/>
                <a:sym typeface="Barlow SemiBold"/>
              </a:defRPr>
            </a:lvl7pPr>
            <a:lvl8pPr lvl="7">
              <a:spcBef>
                <a:spcPts val="0"/>
              </a:spcBef>
              <a:spcAft>
                <a:spcPts val="0"/>
              </a:spcAft>
              <a:buClr>
                <a:schemeClr val="dk1"/>
              </a:buClr>
              <a:buSzPts val="3600"/>
              <a:buFont typeface="Barlow SemiBold"/>
              <a:buNone/>
              <a:defRPr sz="3600" b="0">
                <a:solidFill>
                  <a:schemeClr val="dk1"/>
                </a:solidFill>
                <a:latin typeface="Barlow SemiBold"/>
                <a:ea typeface="Barlow SemiBold"/>
                <a:cs typeface="Barlow SemiBold"/>
                <a:sym typeface="Barlow SemiBold"/>
              </a:defRPr>
            </a:lvl8pPr>
            <a:lvl9pPr lvl="8">
              <a:spcBef>
                <a:spcPts val="0"/>
              </a:spcBef>
              <a:spcAft>
                <a:spcPts val="0"/>
              </a:spcAft>
              <a:buClr>
                <a:schemeClr val="dk1"/>
              </a:buClr>
              <a:buSzPts val="3600"/>
              <a:buFont typeface="Barlow SemiBold"/>
              <a:buNone/>
              <a:defRPr sz="3600" b="0">
                <a:solidFill>
                  <a:schemeClr val="dk1"/>
                </a:solidFill>
                <a:latin typeface="Barlow SemiBold"/>
                <a:ea typeface="Barlow SemiBold"/>
                <a:cs typeface="Barlow SemiBold"/>
                <a:sym typeface="Barlow SemiBold"/>
              </a:defRPr>
            </a:lvl9pPr>
          </a:lstStyle>
          <a:p>
            <a:endParaRPr/>
          </a:p>
        </p:txBody>
      </p:sp>
      <p:sp>
        <p:nvSpPr>
          <p:cNvPr id="19" name="Google Shape;19;p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pic>
        <p:nvPicPr>
          <p:cNvPr id="20" name="Google Shape;20;p3"/>
          <p:cNvPicPr preferRelativeResize="0"/>
          <p:nvPr/>
        </p:nvPicPr>
        <p:blipFill>
          <a:blip r:embed="rId2">
            <a:alphaModFix amt="20000"/>
          </a:blip>
          <a:stretch>
            <a:fillRect/>
          </a:stretch>
        </p:blipFill>
        <p:spPr>
          <a:xfrm>
            <a:off x="6705600" y="4198750"/>
            <a:ext cx="1829200" cy="1020950"/>
          </a:xfrm>
          <a:prstGeom prst="rect">
            <a:avLst/>
          </a:prstGeom>
          <a:noFill/>
          <a:ln>
            <a:noFill/>
          </a:ln>
        </p:spPr>
      </p:pic>
      <p:pic>
        <p:nvPicPr>
          <p:cNvPr id="21" name="Google Shape;21;p3"/>
          <p:cNvPicPr preferRelativeResize="0"/>
          <p:nvPr/>
        </p:nvPicPr>
        <p:blipFill rotWithShape="1">
          <a:blip r:embed="rId3">
            <a:alphaModFix/>
          </a:blip>
          <a:srcRect r="-1122" b="-12107"/>
          <a:stretch/>
        </p:blipFill>
        <p:spPr>
          <a:xfrm>
            <a:off x="383200" y="4489425"/>
            <a:ext cx="2813376" cy="27410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white_text_wide_image_lef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03231E-4063-4D72-A4F3-5BF19050C303}"/>
              </a:ext>
            </a:extLst>
          </p:cNvPr>
          <p:cNvSpPr>
            <a:spLocks noGrp="1"/>
          </p:cNvSpPr>
          <p:nvPr>
            <p:ph idx="1" hasCustomPrompt="1"/>
          </p:nvPr>
        </p:nvSpPr>
        <p:spPr>
          <a:xfrm>
            <a:off x="3258739" y="1763100"/>
            <a:ext cx="5552732" cy="2675000"/>
          </a:xfrm>
        </p:spPr>
        <p:txBody>
          <a:bodyPr>
            <a:noAutofit/>
          </a:bodyPr>
          <a:lstStyle>
            <a:lvl1pPr>
              <a:spcBef>
                <a:spcPts val="300"/>
              </a:spcBef>
              <a:defRPr sz="1800">
                <a:solidFill>
                  <a:schemeClr val="tx1"/>
                </a:solidFill>
              </a:defRPr>
            </a:lvl1pPr>
            <a:lvl2pPr>
              <a:spcBef>
                <a:spcPts val="300"/>
              </a:spcBef>
              <a:defRPr sz="1800">
                <a:solidFill>
                  <a:schemeClr val="tx1"/>
                </a:solidFill>
              </a:defRPr>
            </a:lvl2pPr>
            <a:lvl3pPr>
              <a:spcBef>
                <a:spcPts val="300"/>
              </a:spcBef>
              <a:defRPr sz="1800">
                <a:solidFill>
                  <a:schemeClr val="tx1"/>
                </a:solidFill>
              </a:defRPr>
            </a:lvl3pPr>
            <a:lvl4pPr>
              <a:defRPr>
                <a:solidFill>
                  <a:schemeClr val="bg2"/>
                </a:solidFill>
              </a:defRPr>
            </a:lvl4pPr>
            <a:lvl5pPr>
              <a:defRPr>
                <a:solidFill>
                  <a:schemeClr val="bg2"/>
                </a:solidFill>
              </a:defRPr>
            </a:lvl5pPr>
          </a:lstStyle>
          <a:p>
            <a:pPr lvl="0"/>
            <a:r>
              <a:rPr lang="en-GB" dirty="0"/>
              <a:t>Your text here</a:t>
            </a:r>
          </a:p>
          <a:p>
            <a:pPr lvl="1"/>
            <a:r>
              <a:rPr lang="en-GB" dirty="0"/>
              <a:t>Text level 1</a:t>
            </a:r>
          </a:p>
          <a:p>
            <a:pPr lvl="2"/>
            <a:r>
              <a:rPr lang="en-GB" dirty="0"/>
              <a:t>Text level 2</a:t>
            </a:r>
          </a:p>
        </p:txBody>
      </p:sp>
      <p:sp>
        <p:nvSpPr>
          <p:cNvPr id="8" name="Picture Placeholder 7">
            <a:extLst>
              <a:ext uri="{FF2B5EF4-FFF2-40B4-BE49-F238E27FC236}">
                <a16:creationId xmlns:a16="http://schemas.microsoft.com/office/drawing/2014/main" id="{2C876A0F-342B-4DA5-8F94-BF6769465718}"/>
              </a:ext>
            </a:extLst>
          </p:cNvPr>
          <p:cNvSpPr>
            <a:spLocks noGrp="1"/>
          </p:cNvSpPr>
          <p:nvPr>
            <p:ph type="pic" sz="quarter" idx="21" hasCustomPrompt="1"/>
          </p:nvPr>
        </p:nvSpPr>
        <p:spPr>
          <a:xfrm>
            <a:off x="337500" y="1329929"/>
            <a:ext cx="2643188" cy="3108534"/>
          </a:xfrm>
          <a:pattFill prst="wdUpDiag">
            <a:fgClr>
              <a:schemeClr val="bg1">
                <a:lumMod val="95000"/>
              </a:schemeClr>
            </a:fgClr>
            <a:bgClr>
              <a:schemeClr val="bg1"/>
            </a:bgClr>
          </a:pattFill>
        </p:spPr>
        <p:txBody>
          <a:bodyPr/>
          <a:lstStyle>
            <a:lvl1pPr>
              <a:defRPr/>
            </a:lvl1pPr>
          </a:lstStyle>
          <a:p>
            <a:r>
              <a:rPr lang="en-GB" dirty="0"/>
              <a:t>Insert image here</a:t>
            </a:r>
          </a:p>
        </p:txBody>
      </p:sp>
      <p:sp>
        <p:nvSpPr>
          <p:cNvPr id="9" name="Slide Number Placeholder 8">
            <a:extLst>
              <a:ext uri="{FF2B5EF4-FFF2-40B4-BE49-F238E27FC236}">
                <a16:creationId xmlns:a16="http://schemas.microsoft.com/office/drawing/2014/main" id="{1BE3EB40-D0D5-4D03-814C-616C55380205}"/>
              </a:ext>
            </a:extLst>
          </p:cNvPr>
          <p:cNvSpPr>
            <a:spLocks noGrp="1"/>
          </p:cNvSpPr>
          <p:nvPr>
            <p:ph type="sldNum" sz="quarter" idx="22"/>
          </p:nvPr>
        </p:nvSpPr>
        <p:spPr>
          <a:xfrm>
            <a:off x="327922" y="4709271"/>
            <a:ext cx="228278" cy="273844"/>
          </a:xfrm>
          <a:prstGeom prst="rect">
            <a:avLst/>
          </a:prstGeom>
        </p:spPr>
        <p:txBody>
          <a:bodyPr/>
          <a:lstStyle/>
          <a:p>
            <a:fld id="{D61AABEC-672F-4B68-B914-690DA978312C}" type="slidenum">
              <a:rPr lang="en-GB" smtClean="0"/>
              <a:pPr/>
              <a:t>‹#›</a:t>
            </a:fld>
            <a:r>
              <a:rPr lang="en-GB" dirty="0"/>
              <a:t>  </a:t>
            </a:r>
          </a:p>
        </p:txBody>
      </p:sp>
      <p:sp>
        <p:nvSpPr>
          <p:cNvPr id="7" name="Title 6">
            <a:extLst>
              <a:ext uri="{FF2B5EF4-FFF2-40B4-BE49-F238E27FC236}">
                <a16:creationId xmlns:a16="http://schemas.microsoft.com/office/drawing/2014/main" id="{481CA7C8-05F5-497E-A943-3B0F248B7946}"/>
              </a:ext>
            </a:extLst>
          </p:cNvPr>
          <p:cNvSpPr>
            <a:spLocks noGrp="1"/>
          </p:cNvSpPr>
          <p:nvPr>
            <p:ph type="title"/>
          </p:nvPr>
        </p:nvSpPr>
        <p:spPr>
          <a:xfrm>
            <a:off x="337500" y="297878"/>
            <a:ext cx="7006275" cy="581698"/>
          </a:xfrm>
        </p:spPr>
        <p:txBody>
          <a:bodyPr/>
          <a:lstStyle/>
          <a:p>
            <a:r>
              <a:rPr lang="en-US"/>
              <a:t>Click to edit Master title style</a:t>
            </a:r>
            <a:endParaRPr lang="en-GB"/>
          </a:p>
        </p:txBody>
      </p:sp>
      <p:sp>
        <p:nvSpPr>
          <p:cNvPr id="10" name="Text Placeholder 5">
            <a:extLst>
              <a:ext uri="{FF2B5EF4-FFF2-40B4-BE49-F238E27FC236}">
                <a16:creationId xmlns:a16="http://schemas.microsoft.com/office/drawing/2014/main" id="{F049A30E-4423-4DED-9B27-6A1009A76E7A}"/>
              </a:ext>
            </a:extLst>
          </p:cNvPr>
          <p:cNvSpPr>
            <a:spLocks noGrp="1"/>
          </p:cNvSpPr>
          <p:nvPr>
            <p:ph type="body" sz="quarter" idx="15" hasCustomPrompt="1"/>
          </p:nvPr>
        </p:nvSpPr>
        <p:spPr>
          <a:xfrm>
            <a:off x="3233100" y="1274236"/>
            <a:ext cx="5552732" cy="323165"/>
          </a:xfrm>
          <a:noFill/>
        </p:spPr>
        <p:txBody>
          <a:bodyPr vert="horz" wrap="square" lIns="0" tIns="0" rIns="0" bIns="0" rtlCol="0">
            <a:spAutoFit/>
          </a:bodyPr>
          <a:lstStyle>
            <a:lvl1pPr>
              <a:lnSpc>
                <a:spcPct val="100000"/>
              </a:lnSpc>
              <a:defRPr lang="en-GB" sz="2100" b="1" dirty="0">
                <a:solidFill>
                  <a:schemeClr val="tx2"/>
                </a:solidFill>
              </a:defRPr>
            </a:lvl1pPr>
          </a:lstStyle>
          <a:p>
            <a:pPr lvl="0"/>
            <a:r>
              <a:rPr lang="en-GB" dirty="0"/>
              <a:t>Optional subtitle</a:t>
            </a:r>
          </a:p>
        </p:txBody>
      </p:sp>
    </p:spTree>
    <p:extLst>
      <p:ext uri="{BB962C8B-B14F-4D97-AF65-F5344CB8AC3E}">
        <p14:creationId xmlns:p14="http://schemas.microsoft.com/office/powerpoint/2010/main" val="964701162"/>
      </p:ext>
    </p:extLst>
  </p:cSld>
  <p:clrMapOvr>
    <a:masterClrMapping/>
  </p:clrMapOvr>
  <p:extLst>
    <p:ext uri="{DCECCB84-F9BA-43D5-87BE-67443E8EF086}">
      <p15:sldGuideLst xmlns:p15="http://schemas.microsoft.com/office/powerpoint/2012/main">
        <p15:guide id="8" orient="horz" pos="4320">
          <p15:clr>
            <a:srgbClr val="F26B43"/>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col_text_wide_image_left">
    <p:bg>
      <p:bgPr>
        <a:solidFill>
          <a:schemeClr val="accent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03231E-4063-4D72-A4F3-5BF19050C303}"/>
              </a:ext>
            </a:extLst>
          </p:cNvPr>
          <p:cNvSpPr>
            <a:spLocks noGrp="1"/>
          </p:cNvSpPr>
          <p:nvPr>
            <p:ph idx="1" hasCustomPrompt="1"/>
          </p:nvPr>
        </p:nvSpPr>
        <p:spPr>
          <a:xfrm>
            <a:off x="3258739" y="1763100"/>
            <a:ext cx="5552732" cy="2675000"/>
          </a:xfrm>
        </p:spPr>
        <p:txBody>
          <a:bodyPr>
            <a:noAutofit/>
          </a:bodyPr>
          <a:lstStyle>
            <a:lvl1pPr>
              <a:spcBef>
                <a:spcPts val="300"/>
              </a:spcBef>
              <a:defRPr sz="1800">
                <a:solidFill>
                  <a:schemeClr val="bg1"/>
                </a:solidFill>
              </a:defRPr>
            </a:lvl1pPr>
            <a:lvl2pPr>
              <a:spcBef>
                <a:spcPts val="300"/>
              </a:spcBef>
              <a:defRPr sz="1800">
                <a:solidFill>
                  <a:schemeClr val="bg1"/>
                </a:solidFill>
              </a:defRPr>
            </a:lvl2pPr>
            <a:lvl3pPr>
              <a:spcBef>
                <a:spcPts val="300"/>
              </a:spcBef>
              <a:defRPr sz="1800">
                <a:solidFill>
                  <a:schemeClr val="bg1"/>
                </a:solidFill>
              </a:defRPr>
            </a:lvl3pPr>
            <a:lvl4pPr>
              <a:defRPr>
                <a:solidFill>
                  <a:schemeClr val="bg2"/>
                </a:solidFill>
              </a:defRPr>
            </a:lvl4pPr>
            <a:lvl5pPr>
              <a:defRPr>
                <a:solidFill>
                  <a:schemeClr val="bg2"/>
                </a:solidFill>
              </a:defRPr>
            </a:lvl5pPr>
          </a:lstStyle>
          <a:p>
            <a:pPr lvl="0"/>
            <a:r>
              <a:rPr lang="en-GB" dirty="0"/>
              <a:t>Your text here</a:t>
            </a:r>
          </a:p>
          <a:p>
            <a:pPr lvl="1"/>
            <a:r>
              <a:rPr lang="en-GB" dirty="0"/>
              <a:t>Text level 1</a:t>
            </a:r>
          </a:p>
          <a:p>
            <a:pPr lvl="2"/>
            <a:r>
              <a:rPr lang="en-GB" dirty="0"/>
              <a:t>Text level 2</a:t>
            </a:r>
          </a:p>
        </p:txBody>
      </p:sp>
      <p:sp>
        <p:nvSpPr>
          <p:cNvPr id="8" name="Picture Placeholder 7">
            <a:extLst>
              <a:ext uri="{FF2B5EF4-FFF2-40B4-BE49-F238E27FC236}">
                <a16:creationId xmlns:a16="http://schemas.microsoft.com/office/drawing/2014/main" id="{2C876A0F-342B-4DA5-8F94-BF6769465718}"/>
              </a:ext>
            </a:extLst>
          </p:cNvPr>
          <p:cNvSpPr>
            <a:spLocks noGrp="1"/>
          </p:cNvSpPr>
          <p:nvPr>
            <p:ph type="pic" sz="quarter" idx="21" hasCustomPrompt="1"/>
          </p:nvPr>
        </p:nvSpPr>
        <p:spPr>
          <a:xfrm>
            <a:off x="337500" y="1329929"/>
            <a:ext cx="2643188" cy="3108534"/>
          </a:xfrm>
          <a:pattFill prst="wdUpDiag">
            <a:fgClr>
              <a:schemeClr val="bg1">
                <a:lumMod val="95000"/>
              </a:schemeClr>
            </a:fgClr>
            <a:bgClr>
              <a:schemeClr val="bg1"/>
            </a:bgClr>
          </a:pattFill>
        </p:spPr>
        <p:txBody>
          <a:bodyPr/>
          <a:lstStyle>
            <a:lvl1pPr>
              <a:defRPr/>
            </a:lvl1pPr>
          </a:lstStyle>
          <a:p>
            <a:r>
              <a:rPr lang="en-GB" dirty="0"/>
              <a:t>Insert image here</a:t>
            </a:r>
          </a:p>
        </p:txBody>
      </p:sp>
      <p:sp>
        <p:nvSpPr>
          <p:cNvPr id="9" name="Slide Number Placeholder 8">
            <a:extLst>
              <a:ext uri="{FF2B5EF4-FFF2-40B4-BE49-F238E27FC236}">
                <a16:creationId xmlns:a16="http://schemas.microsoft.com/office/drawing/2014/main" id="{1BE3EB40-D0D5-4D03-814C-616C55380205}"/>
              </a:ext>
            </a:extLst>
          </p:cNvPr>
          <p:cNvSpPr>
            <a:spLocks noGrp="1"/>
          </p:cNvSpPr>
          <p:nvPr>
            <p:ph type="sldNum" sz="quarter" idx="22"/>
          </p:nvPr>
        </p:nvSpPr>
        <p:spPr>
          <a:xfrm>
            <a:off x="327922" y="4709271"/>
            <a:ext cx="228278" cy="273844"/>
          </a:xfrm>
          <a:prstGeom prst="rect">
            <a:avLst/>
          </a:prstGeom>
        </p:spPr>
        <p:txBody>
          <a:bodyPr/>
          <a:lstStyle>
            <a:lvl1pPr>
              <a:defRPr>
                <a:solidFill>
                  <a:schemeClr val="bg1"/>
                </a:solidFill>
              </a:defRPr>
            </a:lvl1pPr>
          </a:lstStyle>
          <a:p>
            <a:fld id="{D61AABEC-672F-4B68-B914-690DA978312C}" type="slidenum">
              <a:rPr lang="en-GB" smtClean="0"/>
              <a:pPr/>
              <a:t>‹#›</a:t>
            </a:fld>
            <a:r>
              <a:rPr lang="en-GB"/>
              <a:t>  </a:t>
            </a:r>
            <a:endParaRPr lang="en-GB" dirty="0"/>
          </a:p>
        </p:txBody>
      </p:sp>
      <p:sp>
        <p:nvSpPr>
          <p:cNvPr id="7" name="Title 6">
            <a:extLst>
              <a:ext uri="{FF2B5EF4-FFF2-40B4-BE49-F238E27FC236}">
                <a16:creationId xmlns:a16="http://schemas.microsoft.com/office/drawing/2014/main" id="{481CA7C8-05F5-497E-A943-3B0F248B7946}"/>
              </a:ext>
            </a:extLst>
          </p:cNvPr>
          <p:cNvSpPr>
            <a:spLocks noGrp="1"/>
          </p:cNvSpPr>
          <p:nvPr>
            <p:ph type="title"/>
          </p:nvPr>
        </p:nvSpPr>
        <p:spPr>
          <a:xfrm>
            <a:off x="337500" y="297878"/>
            <a:ext cx="7006275" cy="581698"/>
          </a:xfrm>
        </p:spPr>
        <p:txBody>
          <a:bodyPr/>
          <a:lstStyle>
            <a:lvl1pPr>
              <a:defRPr>
                <a:solidFill>
                  <a:schemeClr val="bg1"/>
                </a:solidFill>
              </a:defRPr>
            </a:lvl1pPr>
          </a:lstStyle>
          <a:p>
            <a:r>
              <a:rPr lang="en-US"/>
              <a:t>Click to edit Master title style</a:t>
            </a:r>
            <a:endParaRPr lang="en-GB" dirty="0"/>
          </a:p>
        </p:txBody>
      </p:sp>
      <p:sp>
        <p:nvSpPr>
          <p:cNvPr id="10" name="Text Placeholder 5">
            <a:extLst>
              <a:ext uri="{FF2B5EF4-FFF2-40B4-BE49-F238E27FC236}">
                <a16:creationId xmlns:a16="http://schemas.microsoft.com/office/drawing/2014/main" id="{F049A30E-4423-4DED-9B27-6A1009A76E7A}"/>
              </a:ext>
            </a:extLst>
          </p:cNvPr>
          <p:cNvSpPr>
            <a:spLocks noGrp="1"/>
          </p:cNvSpPr>
          <p:nvPr>
            <p:ph type="body" sz="quarter" idx="15" hasCustomPrompt="1"/>
          </p:nvPr>
        </p:nvSpPr>
        <p:spPr>
          <a:xfrm>
            <a:off x="3233101" y="1274236"/>
            <a:ext cx="5571401" cy="323165"/>
          </a:xfrm>
          <a:noFill/>
        </p:spPr>
        <p:txBody>
          <a:bodyPr vert="horz" wrap="square" lIns="0" tIns="0" rIns="0" bIns="0" rtlCol="0">
            <a:spAutoFit/>
          </a:bodyPr>
          <a:lstStyle>
            <a:lvl1pPr>
              <a:lnSpc>
                <a:spcPct val="100000"/>
              </a:lnSpc>
              <a:defRPr lang="en-GB" sz="2100" b="1" dirty="0">
                <a:solidFill>
                  <a:schemeClr val="tx2"/>
                </a:solidFill>
              </a:defRPr>
            </a:lvl1pPr>
          </a:lstStyle>
          <a:p>
            <a:pPr lvl="0"/>
            <a:r>
              <a:rPr lang="en-GB" dirty="0"/>
              <a:t>Optional subtitle</a:t>
            </a:r>
          </a:p>
        </p:txBody>
      </p:sp>
      <p:sp>
        <p:nvSpPr>
          <p:cNvPr id="13" name="Espace réservé du pied de page 4">
            <a:extLst>
              <a:ext uri="{FF2B5EF4-FFF2-40B4-BE49-F238E27FC236}">
                <a16:creationId xmlns:a16="http://schemas.microsoft.com/office/drawing/2014/main" id="{291F5A5E-1020-4082-A263-DAA0C057C5E7}"/>
              </a:ext>
            </a:extLst>
          </p:cNvPr>
          <p:cNvSpPr txBox="1">
            <a:spLocks/>
          </p:cNvSpPr>
          <p:nvPr userDrawn="1"/>
        </p:nvSpPr>
        <p:spPr>
          <a:xfrm>
            <a:off x="612900" y="4886802"/>
            <a:ext cx="3407984" cy="92333"/>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600" dirty="0">
                <a:solidFill>
                  <a:schemeClr val="bg1"/>
                </a:solidFill>
              </a:rPr>
              <a:t>© Ipsos | Doc Name | Month Year | Version # | Public | Internal/Client Use Only | Strictly Confidential</a:t>
            </a:r>
          </a:p>
        </p:txBody>
      </p:sp>
      <p:pic>
        <p:nvPicPr>
          <p:cNvPr id="14" name="Picture 13" descr="Logo&#10;&#10;Description automatically generated">
            <a:extLst>
              <a:ext uri="{FF2B5EF4-FFF2-40B4-BE49-F238E27FC236}">
                <a16:creationId xmlns:a16="http://schemas.microsoft.com/office/drawing/2014/main" id="{B90FCA43-F878-4AA0-B570-C3F80188E8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4124" y="4624388"/>
            <a:ext cx="369478" cy="335756"/>
          </a:xfrm>
          <a:prstGeom prst="rect">
            <a:avLst/>
          </a:prstGeom>
        </p:spPr>
      </p:pic>
    </p:spTree>
    <p:extLst>
      <p:ext uri="{BB962C8B-B14F-4D97-AF65-F5344CB8AC3E}">
        <p14:creationId xmlns:p14="http://schemas.microsoft.com/office/powerpoint/2010/main" val="1593239469"/>
      </p:ext>
    </p:extLst>
  </p:cSld>
  <p:clrMapOvr>
    <a:masterClrMapping/>
  </p:clrMapOvr>
  <p:extLst>
    <p:ext uri="{DCECCB84-F9BA-43D5-87BE-67443E8EF086}">
      <p15:sldGuideLst xmlns:p15="http://schemas.microsoft.com/office/powerpoint/2012/main">
        <p15:guide id="8" orient="horz" pos="4320">
          <p15:clr>
            <a:srgbClr val="F26B43"/>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white_diagram_lef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03231E-4063-4D72-A4F3-5BF19050C303}"/>
              </a:ext>
            </a:extLst>
          </p:cNvPr>
          <p:cNvSpPr>
            <a:spLocks noGrp="1"/>
          </p:cNvSpPr>
          <p:nvPr>
            <p:ph idx="1" hasCustomPrompt="1"/>
          </p:nvPr>
        </p:nvSpPr>
        <p:spPr>
          <a:xfrm>
            <a:off x="6151960" y="1765801"/>
            <a:ext cx="2651336" cy="2695472"/>
          </a:xfrm>
        </p:spPr>
        <p:txBody>
          <a:bodyPr>
            <a:noAutofit/>
          </a:bodyPr>
          <a:lstStyle>
            <a:lvl1pPr>
              <a:spcBef>
                <a:spcPts val="300"/>
              </a:spcBef>
              <a:defRPr sz="1800">
                <a:solidFill>
                  <a:schemeClr val="tx1"/>
                </a:solidFill>
              </a:defRPr>
            </a:lvl1pPr>
            <a:lvl2pPr>
              <a:spcBef>
                <a:spcPts val="300"/>
              </a:spcBef>
              <a:defRPr sz="1800">
                <a:solidFill>
                  <a:schemeClr val="tx1"/>
                </a:solidFill>
              </a:defRPr>
            </a:lvl2pPr>
            <a:lvl3pPr>
              <a:spcBef>
                <a:spcPts val="300"/>
              </a:spcBef>
              <a:defRPr sz="1800">
                <a:solidFill>
                  <a:schemeClr val="tx1"/>
                </a:solidFill>
              </a:defRPr>
            </a:lvl3pPr>
            <a:lvl4pPr>
              <a:defRPr>
                <a:solidFill>
                  <a:schemeClr val="bg2"/>
                </a:solidFill>
              </a:defRPr>
            </a:lvl4pPr>
            <a:lvl5pPr>
              <a:defRPr>
                <a:solidFill>
                  <a:schemeClr val="bg2"/>
                </a:solidFill>
              </a:defRPr>
            </a:lvl5pPr>
          </a:lstStyle>
          <a:p>
            <a:pPr lvl="0"/>
            <a:r>
              <a:rPr lang="en-GB" dirty="0"/>
              <a:t>Your text here</a:t>
            </a:r>
          </a:p>
          <a:p>
            <a:pPr lvl="1"/>
            <a:r>
              <a:rPr lang="en-GB" dirty="0"/>
              <a:t>Text level 1</a:t>
            </a:r>
          </a:p>
          <a:p>
            <a:pPr lvl="2"/>
            <a:r>
              <a:rPr lang="en-GB" dirty="0"/>
              <a:t>Text level 2</a:t>
            </a:r>
          </a:p>
        </p:txBody>
      </p:sp>
      <p:sp>
        <p:nvSpPr>
          <p:cNvPr id="6" name="Content Placeholder 5">
            <a:extLst>
              <a:ext uri="{FF2B5EF4-FFF2-40B4-BE49-F238E27FC236}">
                <a16:creationId xmlns:a16="http://schemas.microsoft.com/office/drawing/2014/main" id="{675ABD26-27A1-49BA-B8BB-4F8938E75476}"/>
              </a:ext>
            </a:extLst>
          </p:cNvPr>
          <p:cNvSpPr>
            <a:spLocks noGrp="1"/>
          </p:cNvSpPr>
          <p:nvPr>
            <p:ph sz="quarter" idx="19" hasCustomPrompt="1"/>
          </p:nvPr>
        </p:nvSpPr>
        <p:spPr>
          <a:xfrm>
            <a:off x="337501" y="1765801"/>
            <a:ext cx="5564981" cy="2695472"/>
          </a:xfrm>
          <a:solidFill>
            <a:srgbClr val="E8E8E8"/>
          </a:solidFill>
        </p:spPr>
        <p:txBody>
          <a:bodyPr/>
          <a:lstStyle>
            <a:lvl1pPr>
              <a:defRPr/>
            </a:lvl1pPr>
          </a:lstStyle>
          <a:p>
            <a:pPr lvl="0"/>
            <a:r>
              <a:rPr lang="en-US" dirty="0"/>
              <a:t>Insert diagram or visual content here</a:t>
            </a:r>
          </a:p>
        </p:txBody>
      </p:sp>
      <p:sp>
        <p:nvSpPr>
          <p:cNvPr id="5" name="Title 4">
            <a:extLst>
              <a:ext uri="{FF2B5EF4-FFF2-40B4-BE49-F238E27FC236}">
                <a16:creationId xmlns:a16="http://schemas.microsoft.com/office/drawing/2014/main" id="{3C789C5D-08E7-4665-B3A8-8305CB4DF9FB}"/>
              </a:ext>
            </a:extLst>
          </p:cNvPr>
          <p:cNvSpPr>
            <a:spLocks noGrp="1"/>
          </p:cNvSpPr>
          <p:nvPr>
            <p:ph type="title"/>
          </p:nvPr>
        </p:nvSpPr>
        <p:spPr>
          <a:xfrm>
            <a:off x="337500" y="297878"/>
            <a:ext cx="7006275" cy="581698"/>
          </a:xfrm>
        </p:spPr>
        <p:txBody>
          <a:bodyPr/>
          <a:lstStyle/>
          <a:p>
            <a:r>
              <a:rPr lang="en-US"/>
              <a:t>Click to edit Master title style</a:t>
            </a:r>
            <a:endParaRPr lang="en-GB"/>
          </a:p>
        </p:txBody>
      </p:sp>
      <p:sp>
        <p:nvSpPr>
          <p:cNvPr id="14" name="Slide Number Placeholder 15">
            <a:extLst>
              <a:ext uri="{FF2B5EF4-FFF2-40B4-BE49-F238E27FC236}">
                <a16:creationId xmlns:a16="http://schemas.microsoft.com/office/drawing/2014/main" id="{BF2DD637-BBA1-47D0-B4B8-B7E7A6A2DF1F}"/>
              </a:ext>
            </a:extLst>
          </p:cNvPr>
          <p:cNvSpPr>
            <a:spLocks noGrp="1"/>
          </p:cNvSpPr>
          <p:nvPr>
            <p:ph type="sldNum" sz="quarter" idx="4"/>
          </p:nvPr>
        </p:nvSpPr>
        <p:spPr>
          <a:xfrm>
            <a:off x="327922" y="4709271"/>
            <a:ext cx="228278" cy="273844"/>
          </a:xfrm>
          <a:prstGeom prst="rect">
            <a:avLst/>
          </a:prstGeom>
        </p:spPr>
        <p:txBody>
          <a:bodyPr vert="horz" wrap="none" lIns="0" tIns="0" rIns="0" bIns="0" rtlCol="0" anchor="b"/>
          <a:lstStyle>
            <a:lvl1pPr algn="l">
              <a:defRPr lang="en-GB" sz="675" b="1" smtClean="0">
                <a:solidFill>
                  <a:schemeClr val="tx1"/>
                </a:solidFill>
                <a:latin typeface="+mj-lt"/>
              </a:defRPr>
            </a:lvl1pPr>
          </a:lstStyle>
          <a:p>
            <a:fld id="{D61AABEC-672F-4B68-B914-690DA978312C}" type="slidenum">
              <a:rPr lang="en-GB" smtClean="0"/>
              <a:pPr/>
              <a:t>‹#›</a:t>
            </a:fld>
            <a:r>
              <a:rPr lang="en-GB" dirty="0"/>
              <a:t>  </a:t>
            </a:r>
          </a:p>
        </p:txBody>
      </p:sp>
      <p:sp>
        <p:nvSpPr>
          <p:cNvPr id="7" name="Text Placeholder 5">
            <a:extLst>
              <a:ext uri="{FF2B5EF4-FFF2-40B4-BE49-F238E27FC236}">
                <a16:creationId xmlns:a16="http://schemas.microsoft.com/office/drawing/2014/main" id="{214779F8-7666-4873-B073-75132273EAD7}"/>
              </a:ext>
            </a:extLst>
          </p:cNvPr>
          <p:cNvSpPr>
            <a:spLocks noGrp="1"/>
          </p:cNvSpPr>
          <p:nvPr>
            <p:ph type="body" sz="quarter" idx="15" hasCustomPrompt="1"/>
          </p:nvPr>
        </p:nvSpPr>
        <p:spPr>
          <a:xfrm>
            <a:off x="337500" y="1236136"/>
            <a:ext cx="7006275" cy="323165"/>
          </a:xfrm>
          <a:noFill/>
        </p:spPr>
        <p:txBody>
          <a:bodyPr vert="horz" wrap="square" lIns="0" tIns="0" rIns="0" bIns="0" rtlCol="0">
            <a:spAutoFit/>
          </a:bodyPr>
          <a:lstStyle>
            <a:lvl1pPr>
              <a:lnSpc>
                <a:spcPct val="100000"/>
              </a:lnSpc>
              <a:defRPr lang="en-GB" sz="2100" b="1" dirty="0">
                <a:solidFill>
                  <a:schemeClr val="tx2"/>
                </a:solidFill>
              </a:defRPr>
            </a:lvl1pPr>
          </a:lstStyle>
          <a:p>
            <a:pPr lvl="0"/>
            <a:r>
              <a:rPr lang="en-GB"/>
              <a:t>Optional subtitle</a:t>
            </a:r>
            <a:endParaRPr lang="en-GB" dirty="0"/>
          </a:p>
        </p:txBody>
      </p:sp>
    </p:spTree>
    <p:extLst>
      <p:ext uri="{BB962C8B-B14F-4D97-AF65-F5344CB8AC3E}">
        <p14:creationId xmlns:p14="http://schemas.microsoft.com/office/powerpoint/2010/main" val="608263007"/>
      </p:ext>
    </p:extLst>
  </p:cSld>
  <p:clrMapOvr>
    <a:masterClrMapping/>
  </p:clrMapOvr>
  <p:extLst>
    <p:ext uri="{DCECCB84-F9BA-43D5-87BE-67443E8EF086}">
      <p15:sldGuideLst xmlns:p15="http://schemas.microsoft.com/office/powerpoint/2012/main">
        <p15:guide id="8" orient="horz" pos="4320">
          <p15:clr>
            <a:srgbClr val="F26B43"/>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col_diagram_left">
    <p:bg>
      <p:bgPr>
        <a:solidFill>
          <a:schemeClr val="accent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03231E-4063-4D72-A4F3-5BF19050C303}"/>
              </a:ext>
            </a:extLst>
          </p:cNvPr>
          <p:cNvSpPr>
            <a:spLocks noGrp="1"/>
          </p:cNvSpPr>
          <p:nvPr>
            <p:ph idx="1" hasCustomPrompt="1"/>
          </p:nvPr>
        </p:nvSpPr>
        <p:spPr>
          <a:xfrm>
            <a:off x="6151960" y="1765801"/>
            <a:ext cx="2651336" cy="2695472"/>
          </a:xfrm>
        </p:spPr>
        <p:txBody>
          <a:bodyPr>
            <a:noAutofit/>
          </a:bodyPr>
          <a:lstStyle>
            <a:lvl1pPr>
              <a:spcBef>
                <a:spcPts val="300"/>
              </a:spcBef>
              <a:defRPr sz="1800">
                <a:solidFill>
                  <a:schemeClr val="bg1"/>
                </a:solidFill>
              </a:defRPr>
            </a:lvl1pPr>
            <a:lvl2pPr>
              <a:spcBef>
                <a:spcPts val="300"/>
              </a:spcBef>
              <a:defRPr sz="1800">
                <a:solidFill>
                  <a:schemeClr val="bg1"/>
                </a:solidFill>
              </a:defRPr>
            </a:lvl2pPr>
            <a:lvl3pPr>
              <a:spcBef>
                <a:spcPts val="300"/>
              </a:spcBef>
              <a:defRPr sz="1800">
                <a:solidFill>
                  <a:schemeClr val="bg1"/>
                </a:solidFill>
              </a:defRPr>
            </a:lvl3pPr>
            <a:lvl4pPr>
              <a:defRPr>
                <a:solidFill>
                  <a:schemeClr val="bg2"/>
                </a:solidFill>
              </a:defRPr>
            </a:lvl4pPr>
            <a:lvl5pPr>
              <a:defRPr>
                <a:solidFill>
                  <a:schemeClr val="bg2"/>
                </a:solidFill>
              </a:defRPr>
            </a:lvl5pPr>
          </a:lstStyle>
          <a:p>
            <a:pPr lvl="0"/>
            <a:r>
              <a:rPr lang="en-GB" dirty="0"/>
              <a:t>Your text here</a:t>
            </a:r>
          </a:p>
          <a:p>
            <a:pPr lvl="1"/>
            <a:r>
              <a:rPr lang="en-GB" dirty="0"/>
              <a:t>Text level 1</a:t>
            </a:r>
          </a:p>
          <a:p>
            <a:pPr lvl="2"/>
            <a:r>
              <a:rPr lang="en-GB" dirty="0"/>
              <a:t>Text level 2</a:t>
            </a:r>
          </a:p>
        </p:txBody>
      </p:sp>
      <p:sp>
        <p:nvSpPr>
          <p:cNvPr id="6" name="Content Placeholder 5">
            <a:extLst>
              <a:ext uri="{FF2B5EF4-FFF2-40B4-BE49-F238E27FC236}">
                <a16:creationId xmlns:a16="http://schemas.microsoft.com/office/drawing/2014/main" id="{675ABD26-27A1-49BA-B8BB-4F8938E75476}"/>
              </a:ext>
            </a:extLst>
          </p:cNvPr>
          <p:cNvSpPr>
            <a:spLocks noGrp="1"/>
          </p:cNvSpPr>
          <p:nvPr>
            <p:ph sz="quarter" idx="19" hasCustomPrompt="1"/>
          </p:nvPr>
        </p:nvSpPr>
        <p:spPr>
          <a:xfrm>
            <a:off x="337501" y="1765801"/>
            <a:ext cx="5564981" cy="2695472"/>
          </a:xfrm>
          <a:solidFill>
            <a:srgbClr val="E8E8E8"/>
          </a:solidFill>
        </p:spPr>
        <p:txBody>
          <a:bodyPr/>
          <a:lstStyle>
            <a:lvl1pPr>
              <a:defRPr/>
            </a:lvl1pPr>
          </a:lstStyle>
          <a:p>
            <a:pPr lvl="0"/>
            <a:r>
              <a:rPr lang="en-US" dirty="0"/>
              <a:t>Insert diagram or visual content here</a:t>
            </a:r>
          </a:p>
        </p:txBody>
      </p:sp>
      <p:sp>
        <p:nvSpPr>
          <p:cNvPr id="5" name="Title 4">
            <a:extLst>
              <a:ext uri="{FF2B5EF4-FFF2-40B4-BE49-F238E27FC236}">
                <a16:creationId xmlns:a16="http://schemas.microsoft.com/office/drawing/2014/main" id="{3C789C5D-08E7-4665-B3A8-8305CB4DF9FB}"/>
              </a:ext>
            </a:extLst>
          </p:cNvPr>
          <p:cNvSpPr>
            <a:spLocks noGrp="1"/>
          </p:cNvSpPr>
          <p:nvPr>
            <p:ph type="title"/>
          </p:nvPr>
        </p:nvSpPr>
        <p:spPr>
          <a:xfrm>
            <a:off x="337500" y="297878"/>
            <a:ext cx="7006275" cy="581698"/>
          </a:xfrm>
        </p:spPr>
        <p:txBody>
          <a:bodyPr/>
          <a:lstStyle>
            <a:lvl1pPr>
              <a:defRPr>
                <a:solidFill>
                  <a:schemeClr val="bg1"/>
                </a:solidFill>
              </a:defRPr>
            </a:lvl1pPr>
          </a:lstStyle>
          <a:p>
            <a:r>
              <a:rPr lang="en-US"/>
              <a:t>Click to edit Master title style</a:t>
            </a:r>
            <a:endParaRPr lang="en-GB"/>
          </a:p>
        </p:txBody>
      </p:sp>
      <p:sp>
        <p:nvSpPr>
          <p:cNvPr id="14" name="Slide Number Placeholder 15">
            <a:extLst>
              <a:ext uri="{FF2B5EF4-FFF2-40B4-BE49-F238E27FC236}">
                <a16:creationId xmlns:a16="http://schemas.microsoft.com/office/drawing/2014/main" id="{BF2DD637-BBA1-47D0-B4B8-B7E7A6A2DF1F}"/>
              </a:ext>
            </a:extLst>
          </p:cNvPr>
          <p:cNvSpPr>
            <a:spLocks noGrp="1"/>
          </p:cNvSpPr>
          <p:nvPr>
            <p:ph type="sldNum" sz="quarter" idx="4"/>
          </p:nvPr>
        </p:nvSpPr>
        <p:spPr>
          <a:xfrm>
            <a:off x="327922" y="4709271"/>
            <a:ext cx="228278" cy="273844"/>
          </a:xfrm>
          <a:prstGeom prst="rect">
            <a:avLst/>
          </a:prstGeom>
        </p:spPr>
        <p:txBody>
          <a:bodyPr vert="horz" wrap="none" lIns="0" tIns="0" rIns="0" bIns="0" rtlCol="0" anchor="b"/>
          <a:lstStyle>
            <a:lvl1pPr algn="l">
              <a:defRPr lang="en-GB" sz="675" b="1" smtClean="0">
                <a:solidFill>
                  <a:schemeClr val="bg1"/>
                </a:solidFill>
                <a:latin typeface="+mj-lt"/>
              </a:defRPr>
            </a:lvl1pPr>
          </a:lstStyle>
          <a:p>
            <a:fld id="{D61AABEC-672F-4B68-B914-690DA978312C}" type="slidenum">
              <a:rPr lang="en-GB" smtClean="0"/>
              <a:pPr/>
              <a:t>‹#›</a:t>
            </a:fld>
            <a:r>
              <a:rPr lang="en-GB"/>
              <a:t>  </a:t>
            </a:r>
            <a:endParaRPr lang="en-GB" dirty="0"/>
          </a:p>
        </p:txBody>
      </p:sp>
      <p:sp>
        <p:nvSpPr>
          <p:cNvPr id="7" name="Text Placeholder 5">
            <a:extLst>
              <a:ext uri="{FF2B5EF4-FFF2-40B4-BE49-F238E27FC236}">
                <a16:creationId xmlns:a16="http://schemas.microsoft.com/office/drawing/2014/main" id="{214779F8-7666-4873-B073-75132273EAD7}"/>
              </a:ext>
            </a:extLst>
          </p:cNvPr>
          <p:cNvSpPr>
            <a:spLocks noGrp="1"/>
          </p:cNvSpPr>
          <p:nvPr>
            <p:ph type="body" sz="quarter" idx="15" hasCustomPrompt="1"/>
          </p:nvPr>
        </p:nvSpPr>
        <p:spPr>
          <a:xfrm>
            <a:off x="337500" y="1236136"/>
            <a:ext cx="7006275" cy="323165"/>
          </a:xfrm>
          <a:noFill/>
        </p:spPr>
        <p:txBody>
          <a:bodyPr vert="horz" wrap="square" lIns="0" tIns="0" rIns="0" bIns="0" rtlCol="0">
            <a:spAutoFit/>
          </a:bodyPr>
          <a:lstStyle>
            <a:lvl1pPr>
              <a:lnSpc>
                <a:spcPct val="100000"/>
              </a:lnSpc>
              <a:defRPr lang="en-GB" sz="2100" b="1" dirty="0">
                <a:solidFill>
                  <a:schemeClr val="tx2"/>
                </a:solidFill>
              </a:defRPr>
            </a:lvl1pPr>
          </a:lstStyle>
          <a:p>
            <a:pPr lvl="0"/>
            <a:r>
              <a:rPr lang="en-GB"/>
              <a:t>Optional subtitle</a:t>
            </a:r>
            <a:endParaRPr lang="en-GB" dirty="0"/>
          </a:p>
        </p:txBody>
      </p:sp>
      <p:sp>
        <p:nvSpPr>
          <p:cNvPr id="10" name="Espace réservé du pied de page 4">
            <a:extLst>
              <a:ext uri="{FF2B5EF4-FFF2-40B4-BE49-F238E27FC236}">
                <a16:creationId xmlns:a16="http://schemas.microsoft.com/office/drawing/2014/main" id="{DE4895E2-0B71-40ED-B770-01633DAEA7FC}"/>
              </a:ext>
            </a:extLst>
          </p:cNvPr>
          <p:cNvSpPr txBox="1">
            <a:spLocks/>
          </p:cNvSpPr>
          <p:nvPr userDrawn="1"/>
        </p:nvSpPr>
        <p:spPr>
          <a:xfrm>
            <a:off x="612900" y="4886802"/>
            <a:ext cx="3407984" cy="92333"/>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600" dirty="0">
                <a:solidFill>
                  <a:schemeClr val="bg1"/>
                </a:solidFill>
              </a:rPr>
              <a:t>© Ipsos | Doc Name | Month Year | Version # | Public | Internal/Client Use Only | Strictly Confidential</a:t>
            </a:r>
          </a:p>
        </p:txBody>
      </p:sp>
      <p:pic>
        <p:nvPicPr>
          <p:cNvPr id="13" name="Picture 12" descr="Logo&#10;&#10;Description automatically generated">
            <a:extLst>
              <a:ext uri="{FF2B5EF4-FFF2-40B4-BE49-F238E27FC236}">
                <a16:creationId xmlns:a16="http://schemas.microsoft.com/office/drawing/2014/main" id="{01796971-3C7C-4A73-B832-EA17E1D7CB9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4124" y="4624388"/>
            <a:ext cx="369478" cy="335756"/>
          </a:xfrm>
          <a:prstGeom prst="rect">
            <a:avLst/>
          </a:prstGeom>
        </p:spPr>
      </p:pic>
    </p:spTree>
    <p:extLst>
      <p:ext uri="{BB962C8B-B14F-4D97-AF65-F5344CB8AC3E}">
        <p14:creationId xmlns:p14="http://schemas.microsoft.com/office/powerpoint/2010/main" val="5529122"/>
      </p:ext>
    </p:extLst>
  </p:cSld>
  <p:clrMapOvr>
    <a:masterClrMapping/>
  </p:clrMapOvr>
  <p:extLst>
    <p:ext uri="{DCECCB84-F9BA-43D5-87BE-67443E8EF086}">
      <p15:sldGuideLst xmlns:p15="http://schemas.microsoft.com/office/powerpoint/2012/main">
        <p15:guide id="8" orient="horz" pos="4320">
          <p15:clr>
            <a:srgbClr val="F26B43"/>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white_diagram_righ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03231E-4063-4D72-A4F3-5BF19050C303}"/>
              </a:ext>
            </a:extLst>
          </p:cNvPr>
          <p:cNvSpPr>
            <a:spLocks noGrp="1"/>
          </p:cNvSpPr>
          <p:nvPr>
            <p:ph idx="1" hasCustomPrompt="1"/>
          </p:nvPr>
        </p:nvSpPr>
        <p:spPr>
          <a:xfrm>
            <a:off x="337500" y="1765800"/>
            <a:ext cx="2639617" cy="2695108"/>
          </a:xfrm>
        </p:spPr>
        <p:txBody>
          <a:bodyPr>
            <a:noAutofit/>
          </a:bodyPr>
          <a:lstStyle>
            <a:lvl1pPr>
              <a:spcBef>
                <a:spcPts val="300"/>
              </a:spcBef>
              <a:defRPr sz="1800">
                <a:solidFill>
                  <a:schemeClr val="tx1"/>
                </a:solidFill>
              </a:defRPr>
            </a:lvl1pPr>
            <a:lvl2pPr>
              <a:spcBef>
                <a:spcPts val="300"/>
              </a:spcBef>
              <a:defRPr sz="1800">
                <a:solidFill>
                  <a:schemeClr val="tx1"/>
                </a:solidFill>
              </a:defRPr>
            </a:lvl2pPr>
            <a:lvl3pPr>
              <a:spcBef>
                <a:spcPts val="300"/>
              </a:spcBef>
              <a:defRPr sz="1800">
                <a:solidFill>
                  <a:schemeClr val="tx1"/>
                </a:solidFill>
              </a:defRPr>
            </a:lvl3pPr>
            <a:lvl4pPr>
              <a:defRPr>
                <a:solidFill>
                  <a:schemeClr val="bg2"/>
                </a:solidFill>
              </a:defRPr>
            </a:lvl4pPr>
            <a:lvl5pPr>
              <a:defRPr>
                <a:solidFill>
                  <a:schemeClr val="bg2"/>
                </a:solidFill>
              </a:defRPr>
            </a:lvl5pPr>
          </a:lstStyle>
          <a:p>
            <a:pPr lvl="0"/>
            <a:r>
              <a:rPr lang="en-GB" dirty="0"/>
              <a:t>Your text here</a:t>
            </a:r>
          </a:p>
          <a:p>
            <a:pPr lvl="1"/>
            <a:r>
              <a:rPr lang="en-GB" dirty="0"/>
              <a:t>Text level 1</a:t>
            </a:r>
          </a:p>
          <a:p>
            <a:pPr lvl="2"/>
            <a:r>
              <a:rPr lang="en-GB" dirty="0"/>
              <a:t>Text level 2</a:t>
            </a:r>
          </a:p>
        </p:txBody>
      </p:sp>
      <p:sp>
        <p:nvSpPr>
          <p:cNvPr id="8" name="Content Placeholder 7">
            <a:extLst>
              <a:ext uri="{FF2B5EF4-FFF2-40B4-BE49-F238E27FC236}">
                <a16:creationId xmlns:a16="http://schemas.microsoft.com/office/drawing/2014/main" id="{08D894DB-FF91-4B8E-8C44-72A8DC9940DE}"/>
              </a:ext>
            </a:extLst>
          </p:cNvPr>
          <p:cNvSpPr>
            <a:spLocks noGrp="1"/>
          </p:cNvSpPr>
          <p:nvPr>
            <p:ph sz="quarter" idx="19" hasCustomPrompt="1"/>
          </p:nvPr>
        </p:nvSpPr>
        <p:spPr>
          <a:xfrm>
            <a:off x="3261935" y="1765800"/>
            <a:ext cx="5562600" cy="2695472"/>
          </a:xfrm>
          <a:solidFill>
            <a:srgbClr val="E8E8E8"/>
          </a:solidFill>
        </p:spPr>
        <p:txBody>
          <a:bodyPr/>
          <a:lstStyle>
            <a:lvl1pPr>
              <a:defRPr sz="1500"/>
            </a:lvl1pPr>
            <a:lvl2pPr>
              <a:defRPr sz="900"/>
            </a:lvl2pPr>
            <a:lvl3pPr>
              <a:defRPr sz="900"/>
            </a:lvl3pPr>
            <a:lvl4pPr>
              <a:defRPr sz="900"/>
            </a:lvl4pPr>
            <a:lvl5pPr>
              <a:defRPr sz="900"/>
            </a:lvl5pPr>
          </a:lstStyle>
          <a:p>
            <a:pPr lvl="0"/>
            <a:r>
              <a:rPr lang="en-US" dirty="0"/>
              <a:t>Insert diagram or visual content here</a:t>
            </a:r>
          </a:p>
        </p:txBody>
      </p:sp>
      <p:sp>
        <p:nvSpPr>
          <p:cNvPr id="13" name="Slide Number Placeholder 12">
            <a:extLst>
              <a:ext uri="{FF2B5EF4-FFF2-40B4-BE49-F238E27FC236}">
                <a16:creationId xmlns:a16="http://schemas.microsoft.com/office/drawing/2014/main" id="{1B292489-1F70-4A53-A48A-28BCC1263BF1}"/>
              </a:ext>
            </a:extLst>
          </p:cNvPr>
          <p:cNvSpPr>
            <a:spLocks noGrp="1"/>
          </p:cNvSpPr>
          <p:nvPr>
            <p:ph type="sldNum" sz="quarter" idx="20"/>
          </p:nvPr>
        </p:nvSpPr>
        <p:spPr>
          <a:xfrm>
            <a:off x="327922" y="4709271"/>
            <a:ext cx="228278" cy="273844"/>
          </a:xfrm>
          <a:prstGeom prst="rect">
            <a:avLst/>
          </a:prstGeom>
        </p:spPr>
        <p:txBody>
          <a:bodyPr/>
          <a:lstStyle/>
          <a:p>
            <a:fld id="{D61AABEC-672F-4B68-B914-690DA978312C}" type="slidenum">
              <a:rPr lang="en-GB" smtClean="0"/>
              <a:pPr/>
              <a:t>‹#›</a:t>
            </a:fld>
            <a:r>
              <a:rPr lang="en-GB" dirty="0"/>
              <a:t> </a:t>
            </a:r>
          </a:p>
        </p:txBody>
      </p:sp>
      <p:sp>
        <p:nvSpPr>
          <p:cNvPr id="5" name="Title 4">
            <a:extLst>
              <a:ext uri="{FF2B5EF4-FFF2-40B4-BE49-F238E27FC236}">
                <a16:creationId xmlns:a16="http://schemas.microsoft.com/office/drawing/2014/main" id="{4E7DB10B-B766-4A3C-BABF-17B2D91DB2CE}"/>
              </a:ext>
            </a:extLst>
          </p:cNvPr>
          <p:cNvSpPr>
            <a:spLocks noGrp="1"/>
          </p:cNvSpPr>
          <p:nvPr>
            <p:ph type="title"/>
          </p:nvPr>
        </p:nvSpPr>
        <p:spPr/>
        <p:txBody>
          <a:bodyPr/>
          <a:lstStyle/>
          <a:p>
            <a:r>
              <a:rPr lang="en-US"/>
              <a:t>Click to edit Master title style</a:t>
            </a:r>
            <a:endParaRPr lang="en-GB"/>
          </a:p>
        </p:txBody>
      </p:sp>
      <p:sp>
        <p:nvSpPr>
          <p:cNvPr id="7" name="Text Placeholder 5">
            <a:extLst>
              <a:ext uri="{FF2B5EF4-FFF2-40B4-BE49-F238E27FC236}">
                <a16:creationId xmlns:a16="http://schemas.microsoft.com/office/drawing/2014/main" id="{6C3E70FF-9DE6-484B-94D8-968FCFE06812}"/>
              </a:ext>
            </a:extLst>
          </p:cNvPr>
          <p:cNvSpPr>
            <a:spLocks noGrp="1"/>
          </p:cNvSpPr>
          <p:nvPr>
            <p:ph type="body" sz="quarter" idx="15" hasCustomPrompt="1"/>
          </p:nvPr>
        </p:nvSpPr>
        <p:spPr>
          <a:xfrm>
            <a:off x="337500" y="1236136"/>
            <a:ext cx="7006275" cy="323165"/>
          </a:xfrm>
          <a:noFill/>
        </p:spPr>
        <p:txBody>
          <a:bodyPr vert="horz" wrap="square" lIns="0" tIns="0" rIns="0" bIns="0" rtlCol="0">
            <a:spAutoFit/>
          </a:bodyPr>
          <a:lstStyle>
            <a:lvl1pPr>
              <a:lnSpc>
                <a:spcPct val="100000"/>
              </a:lnSpc>
              <a:defRPr lang="en-GB" sz="2100" b="1" dirty="0">
                <a:solidFill>
                  <a:schemeClr val="tx2"/>
                </a:solidFill>
              </a:defRPr>
            </a:lvl1pPr>
          </a:lstStyle>
          <a:p>
            <a:pPr lvl="0"/>
            <a:r>
              <a:rPr lang="en-GB"/>
              <a:t>Optional subtitle</a:t>
            </a:r>
            <a:endParaRPr lang="en-GB" dirty="0"/>
          </a:p>
        </p:txBody>
      </p:sp>
    </p:spTree>
    <p:extLst>
      <p:ext uri="{BB962C8B-B14F-4D97-AF65-F5344CB8AC3E}">
        <p14:creationId xmlns:p14="http://schemas.microsoft.com/office/powerpoint/2010/main" val="4127702899"/>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ol_diagram_right">
    <p:bg>
      <p:bgPr>
        <a:solidFill>
          <a:schemeClr val="accent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03231E-4063-4D72-A4F3-5BF19050C303}"/>
              </a:ext>
            </a:extLst>
          </p:cNvPr>
          <p:cNvSpPr>
            <a:spLocks noGrp="1"/>
          </p:cNvSpPr>
          <p:nvPr>
            <p:ph idx="1" hasCustomPrompt="1"/>
          </p:nvPr>
        </p:nvSpPr>
        <p:spPr>
          <a:xfrm>
            <a:off x="337500" y="1765800"/>
            <a:ext cx="2639617" cy="2695108"/>
          </a:xfrm>
        </p:spPr>
        <p:txBody>
          <a:bodyPr>
            <a:noAutofit/>
          </a:bodyPr>
          <a:lstStyle>
            <a:lvl1pPr>
              <a:spcBef>
                <a:spcPts val="300"/>
              </a:spcBef>
              <a:defRPr sz="1800">
                <a:solidFill>
                  <a:schemeClr val="bg1"/>
                </a:solidFill>
              </a:defRPr>
            </a:lvl1pPr>
            <a:lvl2pPr>
              <a:spcBef>
                <a:spcPts val="300"/>
              </a:spcBef>
              <a:defRPr sz="1800">
                <a:solidFill>
                  <a:schemeClr val="bg1"/>
                </a:solidFill>
              </a:defRPr>
            </a:lvl2pPr>
            <a:lvl3pPr>
              <a:spcBef>
                <a:spcPts val="300"/>
              </a:spcBef>
              <a:defRPr sz="1800">
                <a:solidFill>
                  <a:schemeClr val="bg1"/>
                </a:solidFill>
              </a:defRPr>
            </a:lvl3pPr>
            <a:lvl4pPr>
              <a:defRPr>
                <a:solidFill>
                  <a:schemeClr val="bg2"/>
                </a:solidFill>
              </a:defRPr>
            </a:lvl4pPr>
            <a:lvl5pPr>
              <a:defRPr>
                <a:solidFill>
                  <a:schemeClr val="bg2"/>
                </a:solidFill>
              </a:defRPr>
            </a:lvl5pPr>
          </a:lstStyle>
          <a:p>
            <a:pPr lvl="0"/>
            <a:r>
              <a:rPr lang="en-GB" dirty="0"/>
              <a:t>Your text here</a:t>
            </a:r>
          </a:p>
          <a:p>
            <a:pPr lvl="1"/>
            <a:r>
              <a:rPr lang="en-GB" dirty="0"/>
              <a:t>Text level 1</a:t>
            </a:r>
          </a:p>
          <a:p>
            <a:pPr lvl="2"/>
            <a:r>
              <a:rPr lang="en-GB" dirty="0"/>
              <a:t>Text level 2</a:t>
            </a:r>
          </a:p>
        </p:txBody>
      </p:sp>
      <p:sp>
        <p:nvSpPr>
          <p:cNvPr id="8" name="Content Placeholder 7">
            <a:extLst>
              <a:ext uri="{FF2B5EF4-FFF2-40B4-BE49-F238E27FC236}">
                <a16:creationId xmlns:a16="http://schemas.microsoft.com/office/drawing/2014/main" id="{08D894DB-FF91-4B8E-8C44-72A8DC9940DE}"/>
              </a:ext>
            </a:extLst>
          </p:cNvPr>
          <p:cNvSpPr>
            <a:spLocks noGrp="1"/>
          </p:cNvSpPr>
          <p:nvPr>
            <p:ph sz="quarter" idx="19" hasCustomPrompt="1"/>
          </p:nvPr>
        </p:nvSpPr>
        <p:spPr>
          <a:xfrm>
            <a:off x="3261935" y="1765800"/>
            <a:ext cx="5562600" cy="2695472"/>
          </a:xfrm>
          <a:solidFill>
            <a:srgbClr val="E8E8E8">
              <a:alpha val="30000"/>
            </a:srgbClr>
          </a:solidFill>
        </p:spPr>
        <p:txBody>
          <a:bodyPr/>
          <a:lstStyle>
            <a:lvl1pPr>
              <a:defRPr sz="1800">
                <a:solidFill>
                  <a:schemeClr val="bg1"/>
                </a:solidFill>
              </a:defRPr>
            </a:lvl1pPr>
            <a:lvl2pPr>
              <a:defRPr sz="900"/>
            </a:lvl2pPr>
            <a:lvl3pPr>
              <a:defRPr sz="900"/>
            </a:lvl3pPr>
            <a:lvl4pPr>
              <a:defRPr sz="900"/>
            </a:lvl4pPr>
            <a:lvl5pPr>
              <a:defRPr sz="900"/>
            </a:lvl5pPr>
          </a:lstStyle>
          <a:p>
            <a:pPr lvl="0"/>
            <a:r>
              <a:rPr lang="en-US" dirty="0"/>
              <a:t>Insert diagram or visual content here</a:t>
            </a:r>
          </a:p>
        </p:txBody>
      </p:sp>
      <p:sp>
        <p:nvSpPr>
          <p:cNvPr id="13" name="Slide Number Placeholder 12">
            <a:extLst>
              <a:ext uri="{FF2B5EF4-FFF2-40B4-BE49-F238E27FC236}">
                <a16:creationId xmlns:a16="http://schemas.microsoft.com/office/drawing/2014/main" id="{1B292489-1F70-4A53-A48A-28BCC1263BF1}"/>
              </a:ext>
            </a:extLst>
          </p:cNvPr>
          <p:cNvSpPr>
            <a:spLocks noGrp="1"/>
          </p:cNvSpPr>
          <p:nvPr>
            <p:ph type="sldNum" sz="quarter" idx="20"/>
          </p:nvPr>
        </p:nvSpPr>
        <p:spPr>
          <a:xfrm>
            <a:off x="327922" y="4709271"/>
            <a:ext cx="228278" cy="273844"/>
          </a:xfrm>
          <a:prstGeom prst="rect">
            <a:avLst/>
          </a:prstGeom>
        </p:spPr>
        <p:txBody>
          <a:bodyPr/>
          <a:lstStyle>
            <a:lvl1pPr>
              <a:defRPr>
                <a:solidFill>
                  <a:schemeClr val="bg1"/>
                </a:solidFill>
              </a:defRPr>
            </a:lvl1pPr>
          </a:lstStyle>
          <a:p>
            <a:fld id="{D61AABEC-672F-4B68-B914-690DA978312C}" type="slidenum">
              <a:rPr lang="en-GB" smtClean="0"/>
              <a:pPr/>
              <a:t>‹#›</a:t>
            </a:fld>
            <a:r>
              <a:rPr lang="en-GB"/>
              <a:t> </a:t>
            </a:r>
            <a:endParaRPr lang="en-GB" dirty="0"/>
          </a:p>
        </p:txBody>
      </p:sp>
      <p:sp>
        <p:nvSpPr>
          <p:cNvPr id="5" name="Title 4">
            <a:extLst>
              <a:ext uri="{FF2B5EF4-FFF2-40B4-BE49-F238E27FC236}">
                <a16:creationId xmlns:a16="http://schemas.microsoft.com/office/drawing/2014/main" id="{4E7DB10B-B766-4A3C-BABF-17B2D91DB2CE}"/>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7" name="Text Placeholder 5">
            <a:extLst>
              <a:ext uri="{FF2B5EF4-FFF2-40B4-BE49-F238E27FC236}">
                <a16:creationId xmlns:a16="http://schemas.microsoft.com/office/drawing/2014/main" id="{6C3E70FF-9DE6-484B-94D8-968FCFE06812}"/>
              </a:ext>
            </a:extLst>
          </p:cNvPr>
          <p:cNvSpPr>
            <a:spLocks noGrp="1"/>
          </p:cNvSpPr>
          <p:nvPr>
            <p:ph type="body" sz="quarter" idx="15" hasCustomPrompt="1"/>
          </p:nvPr>
        </p:nvSpPr>
        <p:spPr>
          <a:xfrm>
            <a:off x="337500" y="1236136"/>
            <a:ext cx="7006275" cy="323165"/>
          </a:xfrm>
          <a:noFill/>
        </p:spPr>
        <p:txBody>
          <a:bodyPr vert="horz" wrap="square" lIns="0" tIns="0" rIns="0" bIns="0" rtlCol="0">
            <a:spAutoFit/>
          </a:bodyPr>
          <a:lstStyle>
            <a:lvl1pPr>
              <a:lnSpc>
                <a:spcPct val="100000"/>
              </a:lnSpc>
              <a:defRPr lang="en-GB" sz="2100" b="1" dirty="0">
                <a:solidFill>
                  <a:schemeClr val="tx2"/>
                </a:solidFill>
              </a:defRPr>
            </a:lvl1pPr>
          </a:lstStyle>
          <a:p>
            <a:pPr lvl="0"/>
            <a:r>
              <a:rPr lang="en-GB"/>
              <a:t>Optional subtitle</a:t>
            </a:r>
            <a:endParaRPr lang="en-GB" dirty="0"/>
          </a:p>
        </p:txBody>
      </p:sp>
      <p:sp>
        <p:nvSpPr>
          <p:cNvPr id="11" name="Espace réservé du pied de page 4">
            <a:extLst>
              <a:ext uri="{FF2B5EF4-FFF2-40B4-BE49-F238E27FC236}">
                <a16:creationId xmlns:a16="http://schemas.microsoft.com/office/drawing/2014/main" id="{2FC46610-EA32-4E5C-B33C-3655D2E714F2}"/>
              </a:ext>
            </a:extLst>
          </p:cNvPr>
          <p:cNvSpPr txBox="1">
            <a:spLocks/>
          </p:cNvSpPr>
          <p:nvPr userDrawn="1"/>
        </p:nvSpPr>
        <p:spPr>
          <a:xfrm>
            <a:off x="612900" y="4886802"/>
            <a:ext cx="3407984" cy="92333"/>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600" dirty="0">
                <a:solidFill>
                  <a:schemeClr val="bg1"/>
                </a:solidFill>
              </a:rPr>
              <a:t>© Ipsos | Doc Name | Month Year | Version # | Public | Internal/Client Use Only | Strictly Confidential</a:t>
            </a:r>
          </a:p>
        </p:txBody>
      </p:sp>
      <p:pic>
        <p:nvPicPr>
          <p:cNvPr id="10" name="Picture 9" descr="Logo&#10;&#10;Description automatically generated">
            <a:extLst>
              <a:ext uri="{FF2B5EF4-FFF2-40B4-BE49-F238E27FC236}">
                <a16:creationId xmlns:a16="http://schemas.microsoft.com/office/drawing/2014/main" id="{1D6570F5-BF8B-450D-86E2-4F71673DE86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4124" y="4624388"/>
            <a:ext cx="369478" cy="335756"/>
          </a:xfrm>
          <a:prstGeom prst="rect">
            <a:avLst/>
          </a:prstGeom>
        </p:spPr>
      </p:pic>
    </p:spTree>
    <p:extLst>
      <p:ext uri="{BB962C8B-B14F-4D97-AF65-F5344CB8AC3E}">
        <p14:creationId xmlns:p14="http://schemas.microsoft.com/office/powerpoint/2010/main" val="1641832455"/>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white_wide_image_righ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03231E-4063-4D72-A4F3-5BF19050C303}"/>
              </a:ext>
            </a:extLst>
          </p:cNvPr>
          <p:cNvSpPr>
            <a:spLocks noGrp="1"/>
          </p:cNvSpPr>
          <p:nvPr>
            <p:ph idx="1" hasCustomPrompt="1"/>
          </p:nvPr>
        </p:nvSpPr>
        <p:spPr>
          <a:xfrm>
            <a:off x="337501" y="1765801"/>
            <a:ext cx="2650331" cy="2695107"/>
          </a:xfrm>
        </p:spPr>
        <p:txBody>
          <a:bodyPr>
            <a:noAutofit/>
          </a:bodyPr>
          <a:lstStyle>
            <a:lvl1pPr>
              <a:spcBef>
                <a:spcPts val="300"/>
              </a:spcBef>
              <a:defRPr sz="1800">
                <a:solidFill>
                  <a:schemeClr val="tx1"/>
                </a:solidFill>
              </a:defRPr>
            </a:lvl1pPr>
            <a:lvl2pPr>
              <a:spcBef>
                <a:spcPts val="300"/>
              </a:spcBef>
              <a:defRPr sz="1800">
                <a:solidFill>
                  <a:schemeClr val="tx1"/>
                </a:solidFill>
              </a:defRPr>
            </a:lvl2pPr>
            <a:lvl3pPr>
              <a:spcBef>
                <a:spcPts val="300"/>
              </a:spcBef>
              <a:defRPr sz="1800">
                <a:solidFill>
                  <a:schemeClr val="tx1"/>
                </a:solidFill>
              </a:defRPr>
            </a:lvl3pPr>
            <a:lvl4pPr>
              <a:defRPr>
                <a:solidFill>
                  <a:schemeClr val="bg2"/>
                </a:solidFill>
              </a:defRPr>
            </a:lvl4pPr>
            <a:lvl5pPr>
              <a:defRPr>
                <a:solidFill>
                  <a:schemeClr val="bg2"/>
                </a:solidFill>
              </a:defRPr>
            </a:lvl5pPr>
          </a:lstStyle>
          <a:p>
            <a:pPr lvl="0"/>
            <a:r>
              <a:rPr lang="en-GB" dirty="0"/>
              <a:t>Your text here</a:t>
            </a:r>
          </a:p>
          <a:p>
            <a:pPr lvl="1"/>
            <a:r>
              <a:rPr lang="en-GB" dirty="0"/>
              <a:t>Text level 1</a:t>
            </a:r>
          </a:p>
          <a:p>
            <a:pPr lvl="2"/>
            <a:r>
              <a:rPr lang="en-GB" dirty="0"/>
              <a:t>Text level 2</a:t>
            </a:r>
          </a:p>
        </p:txBody>
      </p:sp>
      <p:sp>
        <p:nvSpPr>
          <p:cNvPr id="8" name="Picture Placeholder 7">
            <a:extLst>
              <a:ext uri="{FF2B5EF4-FFF2-40B4-BE49-F238E27FC236}">
                <a16:creationId xmlns:a16="http://schemas.microsoft.com/office/drawing/2014/main" id="{2C876A0F-342B-4DA5-8F94-BF6769465718}"/>
              </a:ext>
            </a:extLst>
          </p:cNvPr>
          <p:cNvSpPr>
            <a:spLocks noGrp="1"/>
          </p:cNvSpPr>
          <p:nvPr>
            <p:ph type="pic" sz="quarter" idx="21" hasCustomPrompt="1"/>
          </p:nvPr>
        </p:nvSpPr>
        <p:spPr>
          <a:xfrm>
            <a:off x="3249217" y="1765801"/>
            <a:ext cx="5562599" cy="2695472"/>
          </a:xfrm>
          <a:pattFill prst="wdUpDiag">
            <a:fgClr>
              <a:schemeClr val="bg1">
                <a:lumMod val="95000"/>
              </a:schemeClr>
            </a:fgClr>
            <a:bgClr>
              <a:schemeClr val="bg1"/>
            </a:bgClr>
          </a:pattFill>
        </p:spPr>
        <p:txBody>
          <a:bodyPr/>
          <a:lstStyle>
            <a:lvl1pPr>
              <a:defRPr/>
            </a:lvl1pPr>
          </a:lstStyle>
          <a:p>
            <a:r>
              <a:rPr lang="en-GB" dirty="0"/>
              <a:t>Insert image here</a:t>
            </a:r>
          </a:p>
        </p:txBody>
      </p:sp>
      <p:sp>
        <p:nvSpPr>
          <p:cNvPr id="5" name="Title 4">
            <a:extLst>
              <a:ext uri="{FF2B5EF4-FFF2-40B4-BE49-F238E27FC236}">
                <a16:creationId xmlns:a16="http://schemas.microsoft.com/office/drawing/2014/main" id="{29C7B134-C936-4991-A641-BFD3770AA01E}"/>
              </a:ext>
            </a:extLst>
          </p:cNvPr>
          <p:cNvSpPr>
            <a:spLocks noGrp="1"/>
          </p:cNvSpPr>
          <p:nvPr>
            <p:ph type="title"/>
          </p:nvPr>
        </p:nvSpPr>
        <p:spPr/>
        <p:txBody>
          <a:bodyPr/>
          <a:lstStyle/>
          <a:p>
            <a:r>
              <a:rPr lang="en-US"/>
              <a:t>Click to edit Master title style</a:t>
            </a:r>
            <a:endParaRPr lang="en-GB"/>
          </a:p>
        </p:txBody>
      </p:sp>
      <p:sp>
        <p:nvSpPr>
          <p:cNvPr id="14" name="Slide Number Placeholder 15">
            <a:extLst>
              <a:ext uri="{FF2B5EF4-FFF2-40B4-BE49-F238E27FC236}">
                <a16:creationId xmlns:a16="http://schemas.microsoft.com/office/drawing/2014/main" id="{EF95DC6B-FECE-4203-ADCD-9D9B4B0B7CCE}"/>
              </a:ext>
            </a:extLst>
          </p:cNvPr>
          <p:cNvSpPr>
            <a:spLocks noGrp="1"/>
          </p:cNvSpPr>
          <p:nvPr>
            <p:ph type="sldNum" sz="quarter" idx="4"/>
          </p:nvPr>
        </p:nvSpPr>
        <p:spPr>
          <a:xfrm>
            <a:off x="327922" y="4709271"/>
            <a:ext cx="228278" cy="273844"/>
          </a:xfrm>
          <a:prstGeom prst="rect">
            <a:avLst/>
          </a:prstGeom>
        </p:spPr>
        <p:txBody>
          <a:bodyPr vert="horz" wrap="none" lIns="0" tIns="0" rIns="0" bIns="0" rtlCol="0" anchor="b"/>
          <a:lstStyle>
            <a:lvl1pPr algn="l">
              <a:defRPr lang="en-GB" sz="675" b="1" smtClean="0">
                <a:solidFill>
                  <a:schemeClr val="tx1"/>
                </a:solidFill>
                <a:latin typeface="+mj-lt"/>
              </a:defRPr>
            </a:lvl1pPr>
          </a:lstStyle>
          <a:p>
            <a:fld id="{D61AABEC-672F-4B68-B914-690DA978312C}" type="slidenum">
              <a:rPr lang="en-GB" smtClean="0"/>
              <a:pPr/>
              <a:t>‹#›</a:t>
            </a:fld>
            <a:r>
              <a:rPr lang="en-GB" dirty="0"/>
              <a:t>  </a:t>
            </a:r>
          </a:p>
        </p:txBody>
      </p:sp>
      <p:sp>
        <p:nvSpPr>
          <p:cNvPr id="7" name="Text Placeholder 5">
            <a:extLst>
              <a:ext uri="{FF2B5EF4-FFF2-40B4-BE49-F238E27FC236}">
                <a16:creationId xmlns:a16="http://schemas.microsoft.com/office/drawing/2014/main" id="{4A8D1FB9-5504-4BEF-AC30-FF158CB8D1E6}"/>
              </a:ext>
            </a:extLst>
          </p:cNvPr>
          <p:cNvSpPr>
            <a:spLocks noGrp="1"/>
          </p:cNvSpPr>
          <p:nvPr>
            <p:ph type="body" sz="quarter" idx="15" hasCustomPrompt="1"/>
          </p:nvPr>
        </p:nvSpPr>
        <p:spPr>
          <a:xfrm>
            <a:off x="337500" y="1236136"/>
            <a:ext cx="7006275" cy="323165"/>
          </a:xfrm>
          <a:noFill/>
        </p:spPr>
        <p:txBody>
          <a:bodyPr vert="horz" wrap="square" lIns="0" tIns="0" rIns="0" bIns="0" rtlCol="0">
            <a:spAutoFit/>
          </a:bodyPr>
          <a:lstStyle>
            <a:lvl1pPr>
              <a:lnSpc>
                <a:spcPct val="100000"/>
              </a:lnSpc>
              <a:defRPr lang="en-GB" sz="2100" b="1" dirty="0">
                <a:solidFill>
                  <a:schemeClr val="tx2"/>
                </a:solidFill>
              </a:defRPr>
            </a:lvl1pPr>
          </a:lstStyle>
          <a:p>
            <a:pPr lvl="0"/>
            <a:r>
              <a:rPr lang="en-GB"/>
              <a:t>Optional subtitle</a:t>
            </a:r>
            <a:endParaRPr lang="en-GB" dirty="0"/>
          </a:p>
        </p:txBody>
      </p:sp>
    </p:spTree>
    <p:extLst>
      <p:ext uri="{BB962C8B-B14F-4D97-AF65-F5344CB8AC3E}">
        <p14:creationId xmlns:p14="http://schemas.microsoft.com/office/powerpoint/2010/main" val="3351557920"/>
      </p:ext>
    </p:extLst>
  </p:cSld>
  <p:clrMapOvr>
    <a:masterClrMapping/>
  </p:clrMapOvr>
  <p:extLst>
    <p:ext uri="{DCECCB84-F9BA-43D5-87BE-67443E8EF086}">
      <p15:sldGuideLst xmlns:p15="http://schemas.microsoft.com/office/powerpoint/2012/main">
        <p15:guide id="8" orient="horz" pos="4320">
          <p15:clr>
            <a:srgbClr val="F26B43"/>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col_wide_image_right">
    <p:bg>
      <p:bgPr>
        <a:solidFill>
          <a:schemeClr val="accent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03231E-4063-4D72-A4F3-5BF19050C303}"/>
              </a:ext>
            </a:extLst>
          </p:cNvPr>
          <p:cNvSpPr>
            <a:spLocks noGrp="1"/>
          </p:cNvSpPr>
          <p:nvPr>
            <p:ph idx="1" hasCustomPrompt="1"/>
          </p:nvPr>
        </p:nvSpPr>
        <p:spPr>
          <a:xfrm>
            <a:off x="337501" y="1765801"/>
            <a:ext cx="2650331" cy="2695107"/>
          </a:xfrm>
        </p:spPr>
        <p:txBody>
          <a:bodyPr>
            <a:noAutofit/>
          </a:bodyPr>
          <a:lstStyle>
            <a:lvl1pPr>
              <a:spcBef>
                <a:spcPts val="300"/>
              </a:spcBef>
              <a:defRPr sz="1800">
                <a:solidFill>
                  <a:schemeClr val="bg1"/>
                </a:solidFill>
              </a:defRPr>
            </a:lvl1pPr>
            <a:lvl2pPr>
              <a:spcBef>
                <a:spcPts val="300"/>
              </a:spcBef>
              <a:defRPr sz="1800">
                <a:solidFill>
                  <a:schemeClr val="bg1"/>
                </a:solidFill>
              </a:defRPr>
            </a:lvl2pPr>
            <a:lvl3pPr>
              <a:spcBef>
                <a:spcPts val="300"/>
              </a:spcBef>
              <a:defRPr sz="1800">
                <a:solidFill>
                  <a:schemeClr val="bg1"/>
                </a:solidFill>
              </a:defRPr>
            </a:lvl3pPr>
            <a:lvl4pPr>
              <a:defRPr>
                <a:solidFill>
                  <a:schemeClr val="bg2"/>
                </a:solidFill>
              </a:defRPr>
            </a:lvl4pPr>
            <a:lvl5pPr>
              <a:defRPr>
                <a:solidFill>
                  <a:schemeClr val="bg2"/>
                </a:solidFill>
              </a:defRPr>
            </a:lvl5pPr>
          </a:lstStyle>
          <a:p>
            <a:pPr lvl="0"/>
            <a:r>
              <a:rPr lang="en-GB" dirty="0"/>
              <a:t>Your text here</a:t>
            </a:r>
          </a:p>
          <a:p>
            <a:pPr lvl="1"/>
            <a:r>
              <a:rPr lang="en-GB" dirty="0"/>
              <a:t>Text level 1</a:t>
            </a:r>
          </a:p>
          <a:p>
            <a:pPr lvl="2"/>
            <a:r>
              <a:rPr lang="en-GB" dirty="0"/>
              <a:t>Text level 2</a:t>
            </a:r>
          </a:p>
        </p:txBody>
      </p:sp>
      <p:sp>
        <p:nvSpPr>
          <p:cNvPr id="8" name="Picture Placeholder 7">
            <a:extLst>
              <a:ext uri="{FF2B5EF4-FFF2-40B4-BE49-F238E27FC236}">
                <a16:creationId xmlns:a16="http://schemas.microsoft.com/office/drawing/2014/main" id="{2C876A0F-342B-4DA5-8F94-BF6769465718}"/>
              </a:ext>
            </a:extLst>
          </p:cNvPr>
          <p:cNvSpPr>
            <a:spLocks noGrp="1"/>
          </p:cNvSpPr>
          <p:nvPr>
            <p:ph type="pic" sz="quarter" idx="21" hasCustomPrompt="1"/>
          </p:nvPr>
        </p:nvSpPr>
        <p:spPr>
          <a:xfrm>
            <a:off x="3249217" y="1765801"/>
            <a:ext cx="5562599" cy="2695472"/>
          </a:xfrm>
          <a:pattFill prst="wdUpDiag">
            <a:fgClr>
              <a:schemeClr val="bg1">
                <a:lumMod val="95000"/>
              </a:schemeClr>
            </a:fgClr>
            <a:bgClr>
              <a:schemeClr val="bg1"/>
            </a:bgClr>
          </a:pattFill>
        </p:spPr>
        <p:txBody>
          <a:bodyPr/>
          <a:lstStyle>
            <a:lvl1pPr>
              <a:defRPr/>
            </a:lvl1pPr>
          </a:lstStyle>
          <a:p>
            <a:r>
              <a:rPr lang="en-GB" dirty="0"/>
              <a:t>Insert image here</a:t>
            </a:r>
          </a:p>
        </p:txBody>
      </p:sp>
      <p:sp>
        <p:nvSpPr>
          <p:cNvPr id="5" name="Title 4">
            <a:extLst>
              <a:ext uri="{FF2B5EF4-FFF2-40B4-BE49-F238E27FC236}">
                <a16:creationId xmlns:a16="http://schemas.microsoft.com/office/drawing/2014/main" id="{29C7B134-C936-4991-A641-BFD3770AA01E}"/>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dirty="0"/>
          </a:p>
        </p:txBody>
      </p:sp>
      <p:sp>
        <p:nvSpPr>
          <p:cNvPr id="14" name="Slide Number Placeholder 15">
            <a:extLst>
              <a:ext uri="{FF2B5EF4-FFF2-40B4-BE49-F238E27FC236}">
                <a16:creationId xmlns:a16="http://schemas.microsoft.com/office/drawing/2014/main" id="{EF95DC6B-FECE-4203-ADCD-9D9B4B0B7CCE}"/>
              </a:ext>
            </a:extLst>
          </p:cNvPr>
          <p:cNvSpPr>
            <a:spLocks noGrp="1"/>
          </p:cNvSpPr>
          <p:nvPr>
            <p:ph type="sldNum" sz="quarter" idx="4"/>
          </p:nvPr>
        </p:nvSpPr>
        <p:spPr>
          <a:xfrm>
            <a:off x="327922" y="4709271"/>
            <a:ext cx="228278" cy="273844"/>
          </a:xfrm>
          <a:prstGeom prst="rect">
            <a:avLst/>
          </a:prstGeom>
        </p:spPr>
        <p:txBody>
          <a:bodyPr vert="horz" wrap="none" lIns="0" tIns="0" rIns="0" bIns="0" rtlCol="0" anchor="b"/>
          <a:lstStyle>
            <a:lvl1pPr algn="l">
              <a:defRPr lang="en-GB" sz="675" b="1" smtClean="0">
                <a:solidFill>
                  <a:schemeClr val="bg1"/>
                </a:solidFill>
                <a:latin typeface="+mj-lt"/>
              </a:defRPr>
            </a:lvl1pPr>
          </a:lstStyle>
          <a:p>
            <a:fld id="{D61AABEC-672F-4B68-B914-690DA978312C}" type="slidenum">
              <a:rPr lang="en-GB" smtClean="0"/>
              <a:pPr/>
              <a:t>‹#›</a:t>
            </a:fld>
            <a:r>
              <a:rPr lang="en-GB"/>
              <a:t>  </a:t>
            </a:r>
            <a:endParaRPr lang="en-GB" dirty="0"/>
          </a:p>
        </p:txBody>
      </p:sp>
      <p:sp>
        <p:nvSpPr>
          <p:cNvPr id="7" name="Text Placeholder 5">
            <a:extLst>
              <a:ext uri="{FF2B5EF4-FFF2-40B4-BE49-F238E27FC236}">
                <a16:creationId xmlns:a16="http://schemas.microsoft.com/office/drawing/2014/main" id="{4A8D1FB9-5504-4BEF-AC30-FF158CB8D1E6}"/>
              </a:ext>
            </a:extLst>
          </p:cNvPr>
          <p:cNvSpPr>
            <a:spLocks noGrp="1"/>
          </p:cNvSpPr>
          <p:nvPr>
            <p:ph type="body" sz="quarter" idx="15" hasCustomPrompt="1"/>
          </p:nvPr>
        </p:nvSpPr>
        <p:spPr>
          <a:xfrm>
            <a:off x="337500" y="1236136"/>
            <a:ext cx="7006275" cy="323165"/>
          </a:xfrm>
          <a:noFill/>
        </p:spPr>
        <p:txBody>
          <a:bodyPr vert="horz" wrap="square" lIns="0" tIns="0" rIns="0" bIns="0" rtlCol="0">
            <a:spAutoFit/>
          </a:bodyPr>
          <a:lstStyle>
            <a:lvl1pPr>
              <a:lnSpc>
                <a:spcPct val="100000"/>
              </a:lnSpc>
              <a:defRPr lang="en-GB" sz="2100" b="1" dirty="0">
                <a:solidFill>
                  <a:schemeClr val="tx2"/>
                </a:solidFill>
              </a:defRPr>
            </a:lvl1pPr>
          </a:lstStyle>
          <a:p>
            <a:pPr lvl="0"/>
            <a:r>
              <a:rPr lang="en-GB"/>
              <a:t>Optional subtitle</a:t>
            </a:r>
            <a:endParaRPr lang="en-GB" dirty="0"/>
          </a:p>
        </p:txBody>
      </p:sp>
      <p:sp>
        <p:nvSpPr>
          <p:cNvPr id="11" name="Espace réservé du pied de page 4">
            <a:extLst>
              <a:ext uri="{FF2B5EF4-FFF2-40B4-BE49-F238E27FC236}">
                <a16:creationId xmlns:a16="http://schemas.microsoft.com/office/drawing/2014/main" id="{1C155C6D-D700-40C9-9985-CD8DD7221E66}"/>
              </a:ext>
            </a:extLst>
          </p:cNvPr>
          <p:cNvSpPr txBox="1">
            <a:spLocks/>
          </p:cNvSpPr>
          <p:nvPr userDrawn="1"/>
        </p:nvSpPr>
        <p:spPr>
          <a:xfrm>
            <a:off x="612900" y="4886802"/>
            <a:ext cx="3407984" cy="92333"/>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600" dirty="0">
                <a:solidFill>
                  <a:schemeClr val="bg1"/>
                </a:solidFill>
              </a:rPr>
              <a:t>© Ipsos | Doc Name | Month Year | Version # | Public | Internal/Client Use Only | Strictly Confidential</a:t>
            </a:r>
          </a:p>
        </p:txBody>
      </p:sp>
      <p:pic>
        <p:nvPicPr>
          <p:cNvPr id="12" name="Picture 11" descr="Logo&#10;&#10;Description automatically generated">
            <a:extLst>
              <a:ext uri="{FF2B5EF4-FFF2-40B4-BE49-F238E27FC236}">
                <a16:creationId xmlns:a16="http://schemas.microsoft.com/office/drawing/2014/main" id="{D6CF1930-090F-4CB7-B54F-7DB06952D4E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4124" y="4624388"/>
            <a:ext cx="369478" cy="335756"/>
          </a:xfrm>
          <a:prstGeom prst="rect">
            <a:avLst/>
          </a:prstGeom>
        </p:spPr>
      </p:pic>
    </p:spTree>
    <p:extLst>
      <p:ext uri="{BB962C8B-B14F-4D97-AF65-F5344CB8AC3E}">
        <p14:creationId xmlns:p14="http://schemas.microsoft.com/office/powerpoint/2010/main" val="1383326701"/>
      </p:ext>
    </p:extLst>
  </p:cSld>
  <p:clrMapOvr>
    <a:masterClrMapping/>
  </p:clrMapOvr>
  <p:extLst>
    <p:ext uri="{DCECCB84-F9BA-43D5-87BE-67443E8EF086}">
      <p15:sldGuideLst xmlns:p15="http://schemas.microsoft.com/office/powerpoint/2012/main">
        <p15:guide id="8" orient="horz" pos="4320">
          <p15:clr>
            <a:srgbClr val="F26B43"/>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white_wide_image_lef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03231E-4063-4D72-A4F3-5BF19050C303}"/>
              </a:ext>
            </a:extLst>
          </p:cNvPr>
          <p:cNvSpPr>
            <a:spLocks noGrp="1"/>
          </p:cNvSpPr>
          <p:nvPr>
            <p:ph idx="1" hasCustomPrompt="1"/>
          </p:nvPr>
        </p:nvSpPr>
        <p:spPr>
          <a:xfrm>
            <a:off x="6161140" y="1765801"/>
            <a:ext cx="2650331" cy="2695472"/>
          </a:xfrm>
        </p:spPr>
        <p:txBody>
          <a:bodyPr>
            <a:noAutofit/>
          </a:bodyPr>
          <a:lstStyle>
            <a:lvl1pPr>
              <a:spcBef>
                <a:spcPts val="300"/>
              </a:spcBef>
              <a:defRPr sz="1800">
                <a:solidFill>
                  <a:schemeClr val="tx1"/>
                </a:solidFill>
              </a:defRPr>
            </a:lvl1pPr>
            <a:lvl2pPr>
              <a:spcBef>
                <a:spcPts val="300"/>
              </a:spcBef>
              <a:defRPr sz="1800">
                <a:solidFill>
                  <a:schemeClr val="tx1"/>
                </a:solidFill>
              </a:defRPr>
            </a:lvl2pPr>
            <a:lvl3pPr>
              <a:spcBef>
                <a:spcPts val="300"/>
              </a:spcBef>
              <a:defRPr sz="1800">
                <a:solidFill>
                  <a:schemeClr val="tx1"/>
                </a:solidFill>
              </a:defRPr>
            </a:lvl3pPr>
            <a:lvl4pPr>
              <a:defRPr>
                <a:solidFill>
                  <a:schemeClr val="bg2"/>
                </a:solidFill>
              </a:defRPr>
            </a:lvl4pPr>
            <a:lvl5pPr>
              <a:defRPr>
                <a:solidFill>
                  <a:schemeClr val="bg2"/>
                </a:solidFill>
              </a:defRPr>
            </a:lvl5pPr>
          </a:lstStyle>
          <a:p>
            <a:pPr lvl="0"/>
            <a:r>
              <a:rPr lang="en-GB" dirty="0"/>
              <a:t>Your text here</a:t>
            </a:r>
          </a:p>
          <a:p>
            <a:pPr lvl="1"/>
            <a:r>
              <a:rPr lang="en-GB" dirty="0"/>
              <a:t>Text level 1</a:t>
            </a:r>
          </a:p>
          <a:p>
            <a:pPr lvl="2"/>
            <a:r>
              <a:rPr lang="en-GB" dirty="0"/>
              <a:t>Text level 2</a:t>
            </a:r>
          </a:p>
        </p:txBody>
      </p:sp>
      <p:sp>
        <p:nvSpPr>
          <p:cNvPr id="8" name="Picture Placeholder 7">
            <a:extLst>
              <a:ext uri="{FF2B5EF4-FFF2-40B4-BE49-F238E27FC236}">
                <a16:creationId xmlns:a16="http://schemas.microsoft.com/office/drawing/2014/main" id="{2C876A0F-342B-4DA5-8F94-BF6769465718}"/>
              </a:ext>
            </a:extLst>
          </p:cNvPr>
          <p:cNvSpPr>
            <a:spLocks noGrp="1"/>
          </p:cNvSpPr>
          <p:nvPr>
            <p:ph type="pic" sz="quarter" idx="21" hasCustomPrompt="1"/>
          </p:nvPr>
        </p:nvSpPr>
        <p:spPr>
          <a:xfrm>
            <a:off x="337501" y="1765800"/>
            <a:ext cx="5562599" cy="2695838"/>
          </a:xfrm>
          <a:pattFill prst="wdUpDiag">
            <a:fgClr>
              <a:schemeClr val="bg1">
                <a:lumMod val="95000"/>
              </a:schemeClr>
            </a:fgClr>
            <a:bgClr>
              <a:schemeClr val="bg1"/>
            </a:bgClr>
          </a:pattFill>
        </p:spPr>
        <p:txBody>
          <a:bodyPr/>
          <a:lstStyle>
            <a:lvl1pPr>
              <a:defRPr/>
            </a:lvl1pPr>
          </a:lstStyle>
          <a:p>
            <a:r>
              <a:rPr lang="en-GB" dirty="0"/>
              <a:t>Insert image here</a:t>
            </a:r>
          </a:p>
        </p:txBody>
      </p:sp>
      <p:sp>
        <p:nvSpPr>
          <p:cNvPr id="5" name="Title 4">
            <a:extLst>
              <a:ext uri="{FF2B5EF4-FFF2-40B4-BE49-F238E27FC236}">
                <a16:creationId xmlns:a16="http://schemas.microsoft.com/office/drawing/2014/main" id="{EDB5E312-8509-47D6-BD23-9B6F43E11C3D}"/>
              </a:ext>
            </a:extLst>
          </p:cNvPr>
          <p:cNvSpPr>
            <a:spLocks noGrp="1"/>
          </p:cNvSpPr>
          <p:nvPr>
            <p:ph type="title"/>
          </p:nvPr>
        </p:nvSpPr>
        <p:spPr>
          <a:xfrm>
            <a:off x="337500" y="297878"/>
            <a:ext cx="7006275" cy="581698"/>
          </a:xfrm>
        </p:spPr>
        <p:txBody>
          <a:bodyPr/>
          <a:lstStyle/>
          <a:p>
            <a:r>
              <a:rPr lang="en-US"/>
              <a:t>Click to edit Master title style</a:t>
            </a:r>
            <a:endParaRPr lang="en-GB" dirty="0"/>
          </a:p>
        </p:txBody>
      </p:sp>
      <p:sp>
        <p:nvSpPr>
          <p:cNvPr id="14" name="Slide Number Placeholder 15">
            <a:extLst>
              <a:ext uri="{FF2B5EF4-FFF2-40B4-BE49-F238E27FC236}">
                <a16:creationId xmlns:a16="http://schemas.microsoft.com/office/drawing/2014/main" id="{E2A189AF-6D3A-4832-9F8D-FC5D1FEA9E46}"/>
              </a:ext>
            </a:extLst>
          </p:cNvPr>
          <p:cNvSpPr>
            <a:spLocks noGrp="1"/>
          </p:cNvSpPr>
          <p:nvPr>
            <p:ph type="sldNum" sz="quarter" idx="4"/>
          </p:nvPr>
        </p:nvSpPr>
        <p:spPr>
          <a:xfrm>
            <a:off x="327922" y="4709271"/>
            <a:ext cx="228278" cy="273844"/>
          </a:xfrm>
          <a:prstGeom prst="rect">
            <a:avLst/>
          </a:prstGeom>
        </p:spPr>
        <p:txBody>
          <a:bodyPr vert="horz" wrap="none" lIns="0" tIns="0" rIns="0" bIns="0" rtlCol="0" anchor="b"/>
          <a:lstStyle>
            <a:lvl1pPr algn="l">
              <a:defRPr lang="en-GB" sz="675" b="1" smtClean="0">
                <a:solidFill>
                  <a:schemeClr val="tx1"/>
                </a:solidFill>
                <a:latin typeface="+mj-lt"/>
              </a:defRPr>
            </a:lvl1pPr>
          </a:lstStyle>
          <a:p>
            <a:fld id="{D61AABEC-672F-4B68-B914-690DA978312C}" type="slidenum">
              <a:rPr lang="en-GB" smtClean="0"/>
              <a:pPr/>
              <a:t>‹#›</a:t>
            </a:fld>
            <a:r>
              <a:rPr lang="en-GB" dirty="0"/>
              <a:t>  </a:t>
            </a:r>
          </a:p>
        </p:txBody>
      </p:sp>
      <p:sp>
        <p:nvSpPr>
          <p:cNvPr id="7" name="Text Placeholder 5">
            <a:extLst>
              <a:ext uri="{FF2B5EF4-FFF2-40B4-BE49-F238E27FC236}">
                <a16:creationId xmlns:a16="http://schemas.microsoft.com/office/drawing/2014/main" id="{F216D742-CF48-49DD-A4A7-8BBFD14DB71C}"/>
              </a:ext>
            </a:extLst>
          </p:cNvPr>
          <p:cNvSpPr>
            <a:spLocks noGrp="1"/>
          </p:cNvSpPr>
          <p:nvPr>
            <p:ph type="body" sz="quarter" idx="15" hasCustomPrompt="1"/>
          </p:nvPr>
        </p:nvSpPr>
        <p:spPr>
          <a:xfrm>
            <a:off x="337500" y="1236136"/>
            <a:ext cx="7006275" cy="323165"/>
          </a:xfrm>
          <a:noFill/>
        </p:spPr>
        <p:txBody>
          <a:bodyPr vert="horz" wrap="square" lIns="0" tIns="0" rIns="0" bIns="0" rtlCol="0">
            <a:spAutoFit/>
          </a:bodyPr>
          <a:lstStyle>
            <a:lvl1pPr>
              <a:lnSpc>
                <a:spcPct val="100000"/>
              </a:lnSpc>
              <a:defRPr lang="en-GB" sz="2100" b="1" dirty="0">
                <a:solidFill>
                  <a:schemeClr val="tx2"/>
                </a:solidFill>
              </a:defRPr>
            </a:lvl1pPr>
          </a:lstStyle>
          <a:p>
            <a:pPr lvl="0"/>
            <a:r>
              <a:rPr lang="en-GB"/>
              <a:t>Optional subtitle</a:t>
            </a:r>
            <a:endParaRPr lang="en-GB" dirty="0"/>
          </a:p>
        </p:txBody>
      </p:sp>
    </p:spTree>
    <p:extLst>
      <p:ext uri="{BB962C8B-B14F-4D97-AF65-F5344CB8AC3E}">
        <p14:creationId xmlns:p14="http://schemas.microsoft.com/office/powerpoint/2010/main" val="713392489"/>
      </p:ext>
    </p:extLst>
  </p:cSld>
  <p:clrMapOvr>
    <a:masterClrMapping/>
  </p:clrMapOvr>
  <p:extLst>
    <p:ext uri="{DCECCB84-F9BA-43D5-87BE-67443E8EF086}">
      <p15:sldGuideLst xmlns:p15="http://schemas.microsoft.com/office/powerpoint/2012/main">
        <p15:guide id="8" orient="horz" pos="4320">
          <p15:clr>
            <a:srgbClr val="F26B43"/>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col_wide_image_left">
    <p:bg>
      <p:bgPr>
        <a:solidFill>
          <a:schemeClr val="accent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03231E-4063-4D72-A4F3-5BF19050C303}"/>
              </a:ext>
            </a:extLst>
          </p:cNvPr>
          <p:cNvSpPr>
            <a:spLocks noGrp="1"/>
          </p:cNvSpPr>
          <p:nvPr>
            <p:ph idx="1" hasCustomPrompt="1"/>
          </p:nvPr>
        </p:nvSpPr>
        <p:spPr>
          <a:xfrm>
            <a:off x="6161140" y="1765801"/>
            <a:ext cx="2650331" cy="2695472"/>
          </a:xfrm>
        </p:spPr>
        <p:txBody>
          <a:bodyPr>
            <a:noAutofit/>
          </a:bodyPr>
          <a:lstStyle>
            <a:lvl1pPr>
              <a:spcBef>
                <a:spcPts val="300"/>
              </a:spcBef>
              <a:defRPr sz="1800">
                <a:solidFill>
                  <a:schemeClr val="bg1"/>
                </a:solidFill>
              </a:defRPr>
            </a:lvl1pPr>
            <a:lvl2pPr>
              <a:spcBef>
                <a:spcPts val="300"/>
              </a:spcBef>
              <a:defRPr sz="1800">
                <a:solidFill>
                  <a:schemeClr val="bg1"/>
                </a:solidFill>
              </a:defRPr>
            </a:lvl2pPr>
            <a:lvl3pPr>
              <a:spcBef>
                <a:spcPts val="300"/>
              </a:spcBef>
              <a:defRPr sz="1800">
                <a:solidFill>
                  <a:schemeClr val="bg1"/>
                </a:solidFill>
              </a:defRPr>
            </a:lvl3pPr>
            <a:lvl4pPr>
              <a:defRPr>
                <a:solidFill>
                  <a:schemeClr val="bg2"/>
                </a:solidFill>
              </a:defRPr>
            </a:lvl4pPr>
            <a:lvl5pPr>
              <a:defRPr>
                <a:solidFill>
                  <a:schemeClr val="bg2"/>
                </a:solidFill>
              </a:defRPr>
            </a:lvl5pPr>
          </a:lstStyle>
          <a:p>
            <a:pPr lvl="0"/>
            <a:r>
              <a:rPr lang="en-GB" dirty="0"/>
              <a:t>Your text here</a:t>
            </a:r>
          </a:p>
          <a:p>
            <a:pPr lvl="1"/>
            <a:r>
              <a:rPr lang="en-GB" dirty="0"/>
              <a:t>Text level 1</a:t>
            </a:r>
          </a:p>
          <a:p>
            <a:pPr lvl="2"/>
            <a:r>
              <a:rPr lang="en-GB" dirty="0"/>
              <a:t>Text level 2</a:t>
            </a:r>
          </a:p>
        </p:txBody>
      </p:sp>
      <p:sp>
        <p:nvSpPr>
          <p:cNvPr id="8" name="Picture Placeholder 7">
            <a:extLst>
              <a:ext uri="{FF2B5EF4-FFF2-40B4-BE49-F238E27FC236}">
                <a16:creationId xmlns:a16="http://schemas.microsoft.com/office/drawing/2014/main" id="{2C876A0F-342B-4DA5-8F94-BF6769465718}"/>
              </a:ext>
            </a:extLst>
          </p:cNvPr>
          <p:cNvSpPr>
            <a:spLocks noGrp="1"/>
          </p:cNvSpPr>
          <p:nvPr>
            <p:ph type="pic" sz="quarter" idx="21" hasCustomPrompt="1"/>
          </p:nvPr>
        </p:nvSpPr>
        <p:spPr>
          <a:xfrm>
            <a:off x="337501" y="1765800"/>
            <a:ext cx="5562599" cy="2695838"/>
          </a:xfrm>
          <a:pattFill prst="wdUpDiag">
            <a:fgClr>
              <a:schemeClr val="bg1">
                <a:lumMod val="95000"/>
              </a:schemeClr>
            </a:fgClr>
            <a:bgClr>
              <a:schemeClr val="bg1"/>
            </a:bgClr>
          </a:pattFill>
        </p:spPr>
        <p:txBody>
          <a:bodyPr/>
          <a:lstStyle>
            <a:lvl1pPr>
              <a:defRPr/>
            </a:lvl1pPr>
          </a:lstStyle>
          <a:p>
            <a:r>
              <a:rPr lang="en-GB" dirty="0"/>
              <a:t>Insert image here</a:t>
            </a:r>
          </a:p>
        </p:txBody>
      </p:sp>
      <p:sp>
        <p:nvSpPr>
          <p:cNvPr id="5" name="Title 4">
            <a:extLst>
              <a:ext uri="{FF2B5EF4-FFF2-40B4-BE49-F238E27FC236}">
                <a16:creationId xmlns:a16="http://schemas.microsoft.com/office/drawing/2014/main" id="{EDB5E312-8509-47D6-BD23-9B6F43E11C3D}"/>
              </a:ext>
            </a:extLst>
          </p:cNvPr>
          <p:cNvSpPr>
            <a:spLocks noGrp="1"/>
          </p:cNvSpPr>
          <p:nvPr>
            <p:ph type="title"/>
          </p:nvPr>
        </p:nvSpPr>
        <p:spPr>
          <a:xfrm>
            <a:off x="337500" y="297878"/>
            <a:ext cx="7006275" cy="581698"/>
          </a:xfrm>
        </p:spPr>
        <p:txBody>
          <a:bodyPr/>
          <a:lstStyle>
            <a:lvl1pPr>
              <a:defRPr>
                <a:solidFill>
                  <a:schemeClr val="bg1"/>
                </a:solidFill>
              </a:defRPr>
            </a:lvl1pPr>
          </a:lstStyle>
          <a:p>
            <a:r>
              <a:rPr lang="en-US"/>
              <a:t>Click to edit Master title style</a:t>
            </a:r>
            <a:endParaRPr lang="en-GB" dirty="0"/>
          </a:p>
        </p:txBody>
      </p:sp>
      <p:sp>
        <p:nvSpPr>
          <p:cNvPr id="14" name="Slide Number Placeholder 15">
            <a:extLst>
              <a:ext uri="{FF2B5EF4-FFF2-40B4-BE49-F238E27FC236}">
                <a16:creationId xmlns:a16="http://schemas.microsoft.com/office/drawing/2014/main" id="{E2A189AF-6D3A-4832-9F8D-FC5D1FEA9E46}"/>
              </a:ext>
            </a:extLst>
          </p:cNvPr>
          <p:cNvSpPr>
            <a:spLocks noGrp="1"/>
          </p:cNvSpPr>
          <p:nvPr>
            <p:ph type="sldNum" sz="quarter" idx="4"/>
          </p:nvPr>
        </p:nvSpPr>
        <p:spPr>
          <a:xfrm>
            <a:off x="327922" y="4709271"/>
            <a:ext cx="228278" cy="273844"/>
          </a:xfrm>
          <a:prstGeom prst="rect">
            <a:avLst/>
          </a:prstGeom>
        </p:spPr>
        <p:txBody>
          <a:bodyPr vert="horz" wrap="none" lIns="0" tIns="0" rIns="0" bIns="0" rtlCol="0" anchor="b"/>
          <a:lstStyle>
            <a:lvl1pPr algn="l">
              <a:defRPr lang="en-GB" sz="675" b="1" smtClean="0">
                <a:solidFill>
                  <a:schemeClr val="bg1"/>
                </a:solidFill>
                <a:latin typeface="+mj-lt"/>
              </a:defRPr>
            </a:lvl1pPr>
          </a:lstStyle>
          <a:p>
            <a:fld id="{D61AABEC-672F-4B68-B914-690DA978312C}" type="slidenum">
              <a:rPr lang="en-GB" smtClean="0"/>
              <a:pPr/>
              <a:t>‹#›</a:t>
            </a:fld>
            <a:r>
              <a:rPr lang="en-GB"/>
              <a:t>  </a:t>
            </a:r>
            <a:endParaRPr lang="en-GB" dirty="0"/>
          </a:p>
        </p:txBody>
      </p:sp>
      <p:sp>
        <p:nvSpPr>
          <p:cNvPr id="7" name="Text Placeholder 5">
            <a:extLst>
              <a:ext uri="{FF2B5EF4-FFF2-40B4-BE49-F238E27FC236}">
                <a16:creationId xmlns:a16="http://schemas.microsoft.com/office/drawing/2014/main" id="{F216D742-CF48-49DD-A4A7-8BBFD14DB71C}"/>
              </a:ext>
            </a:extLst>
          </p:cNvPr>
          <p:cNvSpPr>
            <a:spLocks noGrp="1"/>
          </p:cNvSpPr>
          <p:nvPr>
            <p:ph type="body" sz="quarter" idx="15" hasCustomPrompt="1"/>
          </p:nvPr>
        </p:nvSpPr>
        <p:spPr>
          <a:xfrm>
            <a:off x="337500" y="1236136"/>
            <a:ext cx="7006275" cy="323165"/>
          </a:xfrm>
          <a:noFill/>
        </p:spPr>
        <p:txBody>
          <a:bodyPr vert="horz" wrap="square" lIns="0" tIns="0" rIns="0" bIns="0" rtlCol="0">
            <a:spAutoFit/>
          </a:bodyPr>
          <a:lstStyle>
            <a:lvl1pPr>
              <a:lnSpc>
                <a:spcPct val="100000"/>
              </a:lnSpc>
              <a:defRPr lang="en-GB" sz="2100" b="1" dirty="0">
                <a:solidFill>
                  <a:schemeClr val="tx2"/>
                </a:solidFill>
              </a:defRPr>
            </a:lvl1pPr>
          </a:lstStyle>
          <a:p>
            <a:pPr lvl="0"/>
            <a:r>
              <a:rPr lang="en-GB"/>
              <a:t>Optional subtitle</a:t>
            </a:r>
            <a:endParaRPr lang="en-GB" dirty="0"/>
          </a:p>
        </p:txBody>
      </p:sp>
      <p:sp>
        <p:nvSpPr>
          <p:cNvPr id="11" name="Espace réservé du pied de page 4">
            <a:extLst>
              <a:ext uri="{FF2B5EF4-FFF2-40B4-BE49-F238E27FC236}">
                <a16:creationId xmlns:a16="http://schemas.microsoft.com/office/drawing/2014/main" id="{49CAE67D-B4CC-4953-8304-88E123E42D1B}"/>
              </a:ext>
            </a:extLst>
          </p:cNvPr>
          <p:cNvSpPr txBox="1">
            <a:spLocks/>
          </p:cNvSpPr>
          <p:nvPr userDrawn="1"/>
        </p:nvSpPr>
        <p:spPr>
          <a:xfrm>
            <a:off x="612900" y="4886802"/>
            <a:ext cx="3407984" cy="92333"/>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600" dirty="0">
                <a:solidFill>
                  <a:schemeClr val="bg1"/>
                </a:solidFill>
              </a:rPr>
              <a:t>© Ipsos | Doc Name | Month Year | Version # | Public | Internal/Client Use Only | Strictly Confidential</a:t>
            </a:r>
          </a:p>
        </p:txBody>
      </p:sp>
      <p:pic>
        <p:nvPicPr>
          <p:cNvPr id="12" name="Picture 11" descr="Logo&#10;&#10;Description automatically generated">
            <a:extLst>
              <a:ext uri="{FF2B5EF4-FFF2-40B4-BE49-F238E27FC236}">
                <a16:creationId xmlns:a16="http://schemas.microsoft.com/office/drawing/2014/main" id="{192B0442-82D2-42D4-8B6D-59AE7D89C03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4124" y="4624388"/>
            <a:ext cx="369478" cy="335756"/>
          </a:xfrm>
          <a:prstGeom prst="rect">
            <a:avLst/>
          </a:prstGeom>
        </p:spPr>
      </p:pic>
    </p:spTree>
    <p:extLst>
      <p:ext uri="{BB962C8B-B14F-4D97-AF65-F5344CB8AC3E}">
        <p14:creationId xmlns:p14="http://schemas.microsoft.com/office/powerpoint/2010/main" val="2409623882"/>
      </p:ext>
    </p:extLst>
  </p:cSld>
  <p:clrMapOvr>
    <a:masterClrMapping/>
  </p:clrMapOvr>
  <p:extLst>
    <p:ext uri="{DCECCB84-F9BA-43D5-87BE-67443E8EF086}">
      <p15:sldGuideLst xmlns:p15="http://schemas.microsoft.com/office/powerpoint/2012/main">
        <p15:guide id="8" orient="horz" pos="4320">
          <p15:clr>
            <a:srgbClr val="F26B43"/>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7"/>
        <p:cNvGrpSpPr/>
        <p:nvPr/>
      </p:nvGrpSpPr>
      <p:grpSpPr>
        <a:xfrm>
          <a:off x="0" y="0"/>
          <a:ext cx="0" cy="0"/>
          <a:chOff x="0" y="0"/>
          <a:chExt cx="0" cy="0"/>
        </a:xfrm>
      </p:grpSpPr>
      <p:sp>
        <p:nvSpPr>
          <p:cNvPr id="38" name="Google Shape;38;p6"/>
          <p:cNvSpPr/>
          <p:nvPr/>
        </p:nvSpPr>
        <p:spPr>
          <a:xfrm>
            <a:off x="-23800" y="4610100"/>
            <a:ext cx="9228600" cy="577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6"/>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lvl1pPr lvl="0">
              <a:spcBef>
                <a:spcPts val="0"/>
              </a:spcBef>
              <a:spcAft>
                <a:spcPts val="0"/>
              </a:spcAft>
              <a:buClr>
                <a:schemeClr val="dk1"/>
              </a:buClr>
              <a:buSzPts val="3000"/>
              <a:buNone/>
              <a:defRPr>
                <a:solidFill>
                  <a:schemeClr val="dk1"/>
                </a:solidFill>
              </a:defRPr>
            </a:lvl1pPr>
            <a:lvl2pPr lvl="1">
              <a:spcBef>
                <a:spcPts val="0"/>
              </a:spcBef>
              <a:spcAft>
                <a:spcPts val="0"/>
              </a:spcAft>
              <a:buClr>
                <a:schemeClr val="dk1"/>
              </a:buClr>
              <a:buSzPts val="3000"/>
              <a:buNone/>
              <a:defRPr>
                <a:solidFill>
                  <a:schemeClr val="dk1"/>
                </a:solidFill>
              </a:defRPr>
            </a:lvl2pPr>
            <a:lvl3pPr lvl="2">
              <a:spcBef>
                <a:spcPts val="0"/>
              </a:spcBef>
              <a:spcAft>
                <a:spcPts val="0"/>
              </a:spcAft>
              <a:buClr>
                <a:schemeClr val="dk1"/>
              </a:buClr>
              <a:buSzPts val="3000"/>
              <a:buNone/>
              <a:defRPr>
                <a:solidFill>
                  <a:schemeClr val="dk1"/>
                </a:solidFill>
              </a:defRPr>
            </a:lvl3pPr>
            <a:lvl4pPr lvl="3">
              <a:spcBef>
                <a:spcPts val="0"/>
              </a:spcBef>
              <a:spcAft>
                <a:spcPts val="0"/>
              </a:spcAft>
              <a:buClr>
                <a:schemeClr val="dk1"/>
              </a:buClr>
              <a:buSzPts val="3000"/>
              <a:buNone/>
              <a:defRPr>
                <a:solidFill>
                  <a:schemeClr val="dk1"/>
                </a:solidFill>
              </a:defRPr>
            </a:lvl4pPr>
            <a:lvl5pPr lvl="4">
              <a:spcBef>
                <a:spcPts val="0"/>
              </a:spcBef>
              <a:spcAft>
                <a:spcPts val="0"/>
              </a:spcAft>
              <a:buClr>
                <a:schemeClr val="dk1"/>
              </a:buClr>
              <a:buSzPts val="3000"/>
              <a:buNone/>
              <a:defRPr>
                <a:solidFill>
                  <a:schemeClr val="dk1"/>
                </a:solidFill>
              </a:defRPr>
            </a:lvl5pPr>
            <a:lvl6pPr lvl="5">
              <a:spcBef>
                <a:spcPts val="0"/>
              </a:spcBef>
              <a:spcAft>
                <a:spcPts val="0"/>
              </a:spcAft>
              <a:buClr>
                <a:schemeClr val="dk1"/>
              </a:buClr>
              <a:buSzPts val="3000"/>
              <a:buNone/>
              <a:defRPr>
                <a:solidFill>
                  <a:schemeClr val="dk1"/>
                </a:solidFill>
              </a:defRPr>
            </a:lvl6pPr>
            <a:lvl7pPr lvl="6">
              <a:spcBef>
                <a:spcPts val="0"/>
              </a:spcBef>
              <a:spcAft>
                <a:spcPts val="0"/>
              </a:spcAft>
              <a:buClr>
                <a:schemeClr val="dk1"/>
              </a:buClr>
              <a:buSzPts val="3000"/>
              <a:buNone/>
              <a:defRPr>
                <a:solidFill>
                  <a:schemeClr val="dk1"/>
                </a:solidFill>
              </a:defRPr>
            </a:lvl7pPr>
            <a:lvl8pPr lvl="7">
              <a:spcBef>
                <a:spcPts val="0"/>
              </a:spcBef>
              <a:spcAft>
                <a:spcPts val="0"/>
              </a:spcAft>
              <a:buClr>
                <a:schemeClr val="dk1"/>
              </a:buClr>
              <a:buSzPts val="3000"/>
              <a:buNone/>
              <a:defRPr>
                <a:solidFill>
                  <a:schemeClr val="dk1"/>
                </a:solidFill>
              </a:defRPr>
            </a:lvl8pPr>
            <a:lvl9pPr lvl="8">
              <a:spcBef>
                <a:spcPts val="0"/>
              </a:spcBef>
              <a:spcAft>
                <a:spcPts val="0"/>
              </a:spcAft>
              <a:buClr>
                <a:schemeClr val="dk1"/>
              </a:buClr>
              <a:buSzPts val="3000"/>
              <a:buNone/>
              <a:defRPr>
                <a:solidFill>
                  <a:schemeClr val="dk1"/>
                </a:solidFill>
              </a:defRPr>
            </a:lvl9pPr>
          </a:lstStyle>
          <a:p>
            <a:endParaRPr/>
          </a:p>
        </p:txBody>
      </p:sp>
      <p:sp>
        <p:nvSpPr>
          <p:cNvPr id="40" name="Google Shape;40;p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latin typeface="Rubik"/>
                <a:ea typeface="Rubik"/>
                <a:cs typeface="Rubik"/>
                <a:sym typeface="Rubik"/>
              </a:defRPr>
            </a:lvl1pPr>
            <a:lvl2pPr lvl="1" rtl="0">
              <a:buNone/>
              <a:defRPr>
                <a:solidFill>
                  <a:schemeClr val="lt1"/>
                </a:solidFill>
                <a:latin typeface="Rubik"/>
                <a:ea typeface="Rubik"/>
                <a:cs typeface="Rubik"/>
                <a:sym typeface="Rubik"/>
              </a:defRPr>
            </a:lvl2pPr>
            <a:lvl3pPr lvl="2" rtl="0">
              <a:buNone/>
              <a:defRPr>
                <a:solidFill>
                  <a:schemeClr val="lt1"/>
                </a:solidFill>
                <a:latin typeface="Rubik"/>
                <a:ea typeface="Rubik"/>
                <a:cs typeface="Rubik"/>
                <a:sym typeface="Rubik"/>
              </a:defRPr>
            </a:lvl3pPr>
            <a:lvl4pPr lvl="3" rtl="0">
              <a:buNone/>
              <a:defRPr>
                <a:solidFill>
                  <a:schemeClr val="lt1"/>
                </a:solidFill>
                <a:latin typeface="Rubik"/>
                <a:ea typeface="Rubik"/>
                <a:cs typeface="Rubik"/>
                <a:sym typeface="Rubik"/>
              </a:defRPr>
            </a:lvl4pPr>
            <a:lvl5pPr lvl="4" rtl="0">
              <a:buNone/>
              <a:defRPr>
                <a:solidFill>
                  <a:schemeClr val="lt1"/>
                </a:solidFill>
                <a:latin typeface="Rubik"/>
                <a:ea typeface="Rubik"/>
                <a:cs typeface="Rubik"/>
                <a:sym typeface="Rubik"/>
              </a:defRPr>
            </a:lvl5pPr>
            <a:lvl6pPr lvl="5" rtl="0">
              <a:buNone/>
              <a:defRPr>
                <a:solidFill>
                  <a:schemeClr val="lt1"/>
                </a:solidFill>
                <a:latin typeface="Rubik"/>
                <a:ea typeface="Rubik"/>
                <a:cs typeface="Rubik"/>
                <a:sym typeface="Rubik"/>
              </a:defRPr>
            </a:lvl6pPr>
            <a:lvl7pPr lvl="6" rtl="0">
              <a:buNone/>
              <a:defRPr>
                <a:solidFill>
                  <a:schemeClr val="lt1"/>
                </a:solidFill>
                <a:latin typeface="Rubik"/>
                <a:ea typeface="Rubik"/>
                <a:cs typeface="Rubik"/>
                <a:sym typeface="Rubik"/>
              </a:defRPr>
            </a:lvl7pPr>
            <a:lvl8pPr lvl="7" rtl="0">
              <a:buNone/>
              <a:defRPr>
                <a:solidFill>
                  <a:schemeClr val="lt1"/>
                </a:solidFill>
                <a:latin typeface="Rubik"/>
                <a:ea typeface="Rubik"/>
                <a:cs typeface="Rubik"/>
                <a:sym typeface="Rubik"/>
              </a:defRPr>
            </a:lvl8pPr>
            <a:lvl9pPr lvl="8" rtl="0">
              <a:buNone/>
              <a:defRPr>
                <a:solidFill>
                  <a:schemeClr val="lt1"/>
                </a:solidFill>
                <a:latin typeface="Rubik"/>
                <a:ea typeface="Rubik"/>
                <a:cs typeface="Rubik"/>
                <a:sym typeface="Rubik"/>
              </a:defRPr>
            </a:lvl9pPr>
          </a:lstStyle>
          <a:p>
            <a:pPr marL="0" lvl="0" indent="0" algn="r" rtl="0">
              <a:spcBef>
                <a:spcPts val="0"/>
              </a:spcBef>
              <a:spcAft>
                <a:spcPts val="0"/>
              </a:spcAft>
              <a:buNone/>
            </a:pPr>
            <a:fld id="{00000000-1234-1234-1234-123412341234}" type="slidenum">
              <a:rPr lang="en-GB"/>
              <a:t>‹#›</a:t>
            </a:fld>
            <a:endParaRPr/>
          </a:p>
        </p:txBody>
      </p:sp>
      <p:sp>
        <p:nvSpPr>
          <p:cNvPr id="41" name="Google Shape;41;p6"/>
          <p:cNvSpPr txBox="1">
            <a:spLocks noGrp="1"/>
          </p:cNvSpPr>
          <p:nvPr>
            <p:ph type="sldNum" idx="2"/>
          </p:nvPr>
        </p:nvSpPr>
        <p:spPr>
          <a:xfrm>
            <a:off x="193249" y="4688750"/>
            <a:ext cx="5299200" cy="393600"/>
          </a:xfrm>
          <a:prstGeom prst="rect">
            <a:avLst/>
          </a:prstGeom>
        </p:spPr>
        <p:txBody>
          <a:bodyPr spcFirstLastPara="1" wrap="square" lIns="91425" tIns="91425" rIns="91425" bIns="91425" anchor="ctr" anchorCtr="0">
            <a:noAutofit/>
          </a:bodyPr>
          <a:lstStyle>
            <a:lvl1pPr lvl="0" algn="l" rtl="0">
              <a:buNone/>
              <a:defRPr>
                <a:solidFill>
                  <a:schemeClr val="lt1"/>
                </a:solidFill>
                <a:latin typeface="Rubik"/>
                <a:ea typeface="Rubik"/>
                <a:cs typeface="Rubik"/>
                <a:sym typeface="Rubik"/>
              </a:defRPr>
            </a:lvl1pPr>
            <a:lvl2pPr lvl="1" algn="l" rtl="0">
              <a:buNone/>
              <a:defRPr>
                <a:solidFill>
                  <a:schemeClr val="lt1"/>
                </a:solidFill>
                <a:latin typeface="Rubik"/>
                <a:ea typeface="Rubik"/>
                <a:cs typeface="Rubik"/>
                <a:sym typeface="Rubik"/>
              </a:defRPr>
            </a:lvl2pPr>
            <a:lvl3pPr lvl="2" algn="l" rtl="0">
              <a:buNone/>
              <a:defRPr>
                <a:solidFill>
                  <a:schemeClr val="lt1"/>
                </a:solidFill>
                <a:latin typeface="Rubik"/>
                <a:ea typeface="Rubik"/>
                <a:cs typeface="Rubik"/>
                <a:sym typeface="Rubik"/>
              </a:defRPr>
            </a:lvl3pPr>
            <a:lvl4pPr lvl="3" algn="l" rtl="0">
              <a:buNone/>
              <a:defRPr>
                <a:solidFill>
                  <a:schemeClr val="lt1"/>
                </a:solidFill>
                <a:latin typeface="Rubik"/>
                <a:ea typeface="Rubik"/>
                <a:cs typeface="Rubik"/>
                <a:sym typeface="Rubik"/>
              </a:defRPr>
            </a:lvl4pPr>
            <a:lvl5pPr lvl="4" algn="l" rtl="0">
              <a:buNone/>
              <a:defRPr>
                <a:solidFill>
                  <a:schemeClr val="lt1"/>
                </a:solidFill>
                <a:latin typeface="Rubik"/>
                <a:ea typeface="Rubik"/>
                <a:cs typeface="Rubik"/>
                <a:sym typeface="Rubik"/>
              </a:defRPr>
            </a:lvl5pPr>
            <a:lvl6pPr lvl="5" algn="l" rtl="0">
              <a:buNone/>
              <a:defRPr>
                <a:solidFill>
                  <a:schemeClr val="lt1"/>
                </a:solidFill>
                <a:latin typeface="Rubik"/>
                <a:ea typeface="Rubik"/>
                <a:cs typeface="Rubik"/>
                <a:sym typeface="Rubik"/>
              </a:defRPr>
            </a:lvl6pPr>
            <a:lvl7pPr lvl="6" algn="l" rtl="0">
              <a:buNone/>
              <a:defRPr>
                <a:solidFill>
                  <a:schemeClr val="lt1"/>
                </a:solidFill>
                <a:latin typeface="Rubik"/>
                <a:ea typeface="Rubik"/>
                <a:cs typeface="Rubik"/>
                <a:sym typeface="Rubik"/>
              </a:defRPr>
            </a:lvl7pPr>
            <a:lvl8pPr lvl="7" algn="l" rtl="0">
              <a:buNone/>
              <a:defRPr>
                <a:solidFill>
                  <a:schemeClr val="lt1"/>
                </a:solidFill>
                <a:latin typeface="Rubik"/>
                <a:ea typeface="Rubik"/>
                <a:cs typeface="Rubik"/>
                <a:sym typeface="Rubik"/>
              </a:defRPr>
            </a:lvl8pPr>
            <a:lvl9pPr lvl="8" algn="l" rtl="0">
              <a:buNone/>
              <a:defRPr>
                <a:solidFill>
                  <a:schemeClr val="lt1"/>
                </a:solidFill>
                <a:latin typeface="Rubik"/>
                <a:ea typeface="Rubik"/>
                <a:cs typeface="Rubik"/>
                <a:sym typeface="Rubik"/>
              </a:defRPr>
            </a:lvl9pPr>
          </a:lstStyle>
          <a:p>
            <a:pPr marL="0" lvl="0" indent="0" algn="l" rtl="0">
              <a:spcBef>
                <a:spcPts val="0"/>
              </a:spcBef>
              <a:spcAft>
                <a:spcPts val="0"/>
              </a:spcAft>
              <a:buNone/>
            </a:pPr>
            <a:r>
              <a:rPr lang="en-GB" dirty="0"/>
              <a:t>©2021 Electoral Calculus Ltd     CONFIDENTIAL</a:t>
            </a:r>
            <a:endParaRPr dirty="0"/>
          </a:p>
        </p:txBody>
      </p:sp>
      <p:pic>
        <p:nvPicPr>
          <p:cNvPr id="42" name="Google Shape;42;p6"/>
          <p:cNvPicPr preferRelativeResize="0"/>
          <p:nvPr/>
        </p:nvPicPr>
        <p:blipFill>
          <a:blip r:embed="rId2">
            <a:alphaModFix amt="20000"/>
          </a:blip>
          <a:stretch>
            <a:fillRect/>
          </a:stretch>
        </p:blipFill>
        <p:spPr>
          <a:xfrm>
            <a:off x="8001000" y="4826100"/>
            <a:ext cx="705199" cy="393600"/>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video_layout">
    <p:spTree>
      <p:nvGrpSpPr>
        <p:cNvPr id="1" name=""/>
        <p:cNvGrpSpPr/>
        <p:nvPr/>
      </p:nvGrpSpPr>
      <p:grpSpPr>
        <a:xfrm>
          <a:off x="0" y="0"/>
          <a:ext cx="0" cy="0"/>
          <a:chOff x="0" y="0"/>
          <a:chExt cx="0" cy="0"/>
        </a:xfrm>
      </p:grpSpPr>
      <p:sp>
        <p:nvSpPr>
          <p:cNvPr id="5" name="Media Placeholder 4">
            <a:extLst>
              <a:ext uri="{FF2B5EF4-FFF2-40B4-BE49-F238E27FC236}">
                <a16:creationId xmlns:a16="http://schemas.microsoft.com/office/drawing/2014/main" id="{AE576D4F-2D55-4CDA-9033-543BCC39CA53}"/>
              </a:ext>
            </a:extLst>
          </p:cNvPr>
          <p:cNvSpPr>
            <a:spLocks noGrp="1"/>
          </p:cNvSpPr>
          <p:nvPr>
            <p:ph type="media" sz="quarter" idx="11" hasCustomPrompt="1"/>
          </p:nvPr>
        </p:nvSpPr>
        <p:spPr>
          <a:xfrm>
            <a:off x="0" y="0"/>
            <a:ext cx="9144000" cy="5143500"/>
          </a:xfrm>
          <a:pattFill prst="dashHorz">
            <a:fgClr>
              <a:schemeClr val="bg1">
                <a:lumMod val="75000"/>
              </a:schemeClr>
            </a:fgClr>
            <a:bgClr>
              <a:schemeClr val="bg1"/>
            </a:bgClr>
          </a:pattFill>
        </p:spPr>
        <p:txBody>
          <a:bodyPr/>
          <a:lstStyle>
            <a:lvl1pPr algn="ctr">
              <a:defRPr sz="2100" b="1"/>
            </a:lvl1pPr>
          </a:lstStyle>
          <a:p>
            <a:r>
              <a:rPr lang="en-US" dirty="0"/>
              <a:t>Click icon to add film footage</a:t>
            </a:r>
            <a:endParaRPr lang="en-GB" dirty="0"/>
          </a:p>
        </p:txBody>
      </p:sp>
    </p:spTree>
    <p:extLst>
      <p:ext uri="{BB962C8B-B14F-4D97-AF65-F5344CB8AC3E}">
        <p14:creationId xmlns:p14="http://schemas.microsoft.com/office/powerpoint/2010/main" val="29453621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image_with_statement">
    <p:bg>
      <p:bgPr>
        <a:solidFill>
          <a:schemeClr val="accent1"/>
        </a:solidFill>
        <a:effectLst/>
      </p:bgPr>
    </p:bg>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B451307E-4D10-46A4-B5F4-D1CDCEC3D46B}"/>
              </a:ext>
            </a:extLst>
          </p:cNvPr>
          <p:cNvSpPr>
            <a:spLocks noGrp="1"/>
          </p:cNvSpPr>
          <p:nvPr>
            <p:ph type="pic" sz="quarter" idx="15" hasCustomPrompt="1"/>
          </p:nvPr>
        </p:nvSpPr>
        <p:spPr>
          <a:xfrm>
            <a:off x="0" y="0"/>
            <a:ext cx="9144000" cy="5143500"/>
          </a:xfrm>
          <a:pattFill prst="wdUpDiag">
            <a:fgClr>
              <a:srgbClr val="D9D9D9"/>
            </a:fgClr>
            <a:bgClr>
              <a:schemeClr val="bg1"/>
            </a:bgClr>
          </a:pattFill>
        </p:spPr>
        <p:txBody>
          <a:bodyPr anchor="ctr"/>
          <a:lstStyle>
            <a:lvl1pPr algn="ctr">
              <a:defRPr/>
            </a:lvl1pPr>
          </a:lstStyle>
          <a:p>
            <a:r>
              <a:rPr lang="en-GB" dirty="0"/>
              <a:t>Click icon in centre to add image</a:t>
            </a:r>
            <a:br>
              <a:rPr lang="en-GB" dirty="0"/>
            </a:br>
            <a:r>
              <a:rPr lang="en-GB" dirty="0"/>
              <a:t>Send image to back so elements </a:t>
            </a:r>
            <a:br>
              <a:rPr lang="en-GB" dirty="0"/>
            </a:br>
            <a:r>
              <a:rPr lang="en-GB" dirty="0"/>
              <a:t>show on the page</a:t>
            </a:r>
            <a:br>
              <a:rPr lang="en-GB" dirty="0"/>
            </a:br>
            <a:endParaRPr lang="en-GB" dirty="0"/>
          </a:p>
          <a:p>
            <a:endParaRPr lang="en-GB" dirty="0"/>
          </a:p>
          <a:p>
            <a:endParaRPr lang="en-GB" dirty="0"/>
          </a:p>
          <a:p>
            <a:endParaRPr lang="en-GB" dirty="0"/>
          </a:p>
        </p:txBody>
      </p:sp>
      <p:sp>
        <p:nvSpPr>
          <p:cNvPr id="3" name="Titre 2">
            <a:extLst>
              <a:ext uri="{FF2B5EF4-FFF2-40B4-BE49-F238E27FC236}">
                <a16:creationId xmlns:a16="http://schemas.microsoft.com/office/drawing/2014/main" id="{6838E746-8C0D-4144-AC8E-FA9CF117C223}"/>
              </a:ext>
            </a:extLst>
          </p:cNvPr>
          <p:cNvSpPr>
            <a:spLocks noGrp="1"/>
          </p:cNvSpPr>
          <p:nvPr>
            <p:ph type="title" hasCustomPrompt="1"/>
          </p:nvPr>
        </p:nvSpPr>
        <p:spPr>
          <a:xfrm>
            <a:off x="337501" y="337500"/>
            <a:ext cx="2971757" cy="2806829"/>
          </a:xfrm>
        </p:spPr>
        <p:txBody>
          <a:bodyPr anchor="t"/>
          <a:lstStyle>
            <a:lvl1pPr>
              <a:defRPr sz="3300" cap="none" spc="0" baseline="0">
                <a:solidFill>
                  <a:schemeClr val="bg1"/>
                </a:solidFill>
              </a:defRPr>
            </a:lvl1pPr>
          </a:lstStyle>
          <a:p>
            <a:r>
              <a:rPr lang="en-GB" dirty="0"/>
              <a:t>Summary text background image</a:t>
            </a:r>
            <a:endParaRPr lang="fr-FR" dirty="0"/>
          </a:p>
        </p:txBody>
      </p:sp>
      <p:sp>
        <p:nvSpPr>
          <p:cNvPr id="20" name="Slide Number Placeholder 2">
            <a:extLst>
              <a:ext uri="{FF2B5EF4-FFF2-40B4-BE49-F238E27FC236}">
                <a16:creationId xmlns:a16="http://schemas.microsoft.com/office/drawing/2014/main" id="{2CA25737-BDFB-45D5-BF6F-856062E3181E}"/>
              </a:ext>
            </a:extLst>
          </p:cNvPr>
          <p:cNvSpPr>
            <a:spLocks noGrp="1"/>
          </p:cNvSpPr>
          <p:nvPr>
            <p:ph type="sldNum" sz="quarter" idx="14"/>
          </p:nvPr>
        </p:nvSpPr>
        <p:spPr>
          <a:xfrm>
            <a:off x="327922" y="4696771"/>
            <a:ext cx="228278" cy="273844"/>
          </a:xfrm>
          <a:prstGeom prst="rect">
            <a:avLst/>
          </a:prstGeom>
        </p:spPr>
        <p:txBody>
          <a:bodyPr/>
          <a:lstStyle>
            <a:lvl1pPr>
              <a:defRPr>
                <a:solidFill>
                  <a:schemeClr val="bg1"/>
                </a:solidFill>
              </a:defRPr>
            </a:lvl1pPr>
          </a:lstStyle>
          <a:p>
            <a:fld id="{D61AABEC-672F-4B68-B914-690DA978312C}" type="slidenum">
              <a:rPr lang="en-GB" smtClean="0"/>
              <a:pPr/>
              <a:t>‹#›</a:t>
            </a:fld>
            <a:r>
              <a:rPr lang="en-GB" dirty="0"/>
              <a:t> </a:t>
            </a:r>
          </a:p>
        </p:txBody>
      </p:sp>
      <p:sp>
        <p:nvSpPr>
          <p:cNvPr id="8" name="Espace réservé du pied de page 4">
            <a:extLst>
              <a:ext uri="{FF2B5EF4-FFF2-40B4-BE49-F238E27FC236}">
                <a16:creationId xmlns:a16="http://schemas.microsoft.com/office/drawing/2014/main" id="{2E18E48D-B254-4CFE-A064-CAFC05212561}"/>
              </a:ext>
            </a:extLst>
          </p:cNvPr>
          <p:cNvSpPr txBox="1">
            <a:spLocks/>
          </p:cNvSpPr>
          <p:nvPr userDrawn="1"/>
        </p:nvSpPr>
        <p:spPr>
          <a:xfrm>
            <a:off x="612900" y="4886802"/>
            <a:ext cx="3407984" cy="92333"/>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600" dirty="0">
                <a:solidFill>
                  <a:schemeClr val="bg1"/>
                </a:solidFill>
              </a:rPr>
              <a:t>© Ipsos | Doc Name | Month Year | Version # | Public | Internal/Client Use Only | Strictly Confidential</a:t>
            </a:r>
          </a:p>
        </p:txBody>
      </p:sp>
      <p:pic>
        <p:nvPicPr>
          <p:cNvPr id="7" name="Picture 6" descr="Logo&#10;&#10;Description automatically generated">
            <a:extLst>
              <a:ext uri="{FF2B5EF4-FFF2-40B4-BE49-F238E27FC236}">
                <a16:creationId xmlns:a16="http://schemas.microsoft.com/office/drawing/2014/main" id="{38763264-D8D0-432D-85E7-0DD8C7BE6F1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4124" y="4624388"/>
            <a:ext cx="369478" cy="335756"/>
          </a:xfrm>
          <a:prstGeom prst="rect">
            <a:avLst/>
          </a:prstGeom>
        </p:spPr>
      </p:pic>
    </p:spTree>
    <p:extLst>
      <p:ext uri="{BB962C8B-B14F-4D97-AF65-F5344CB8AC3E}">
        <p14:creationId xmlns:p14="http://schemas.microsoft.com/office/powerpoint/2010/main" val="615168993"/>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1_image_with_statement">
    <p:bg>
      <p:bgPr>
        <a:solidFill>
          <a:schemeClr val="bg2"/>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9C24E1D-7E68-48BF-A685-1162607AF1FE}"/>
              </a:ext>
            </a:extLst>
          </p:cNvPr>
          <p:cNvSpPr>
            <a:spLocks noGrp="1"/>
          </p:cNvSpPr>
          <p:nvPr>
            <p:ph type="pic" sz="quarter" idx="15" hasCustomPrompt="1"/>
          </p:nvPr>
        </p:nvSpPr>
        <p:spPr>
          <a:xfrm>
            <a:off x="0" y="0"/>
            <a:ext cx="9144000" cy="5143500"/>
          </a:xfrm>
          <a:custGeom>
            <a:avLst/>
            <a:gdLst>
              <a:gd name="connsiteX0" fmla="*/ 0 w 12192000"/>
              <a:gd name="connsiteY0" fmla="*/ 0 h 6858000"/>
              <a:gd name="connsiteX1" fmla="*/ 12192000 w 12192000"/>
              <a:gd name="connsiteY1" fmla="*/ 0 h 6858000"/>
              <a:gd name="connsiteX2" fmla="*/ 12192000 w 12192000"/>
              <a:gd name="connsiteY2" fmla="*/ 0 h 6858000"/>
              <a:gd name="connsiteX3" fmla="*/ 12192000 w 12192000"/>
              <a:gd name="connsiteY3" fmla="*/ 6858000 h 6858000"/>
              <a:gd name="connsiteX4" fmla="*/ 0 w 12192000"/>
              <a:gd name="connsiteY4" fmla="*/ 6858000 h 6858000"/>
              <a:gd name="connsiteX5" fmla="*/ 0 w 12192000"/>
              <a:gd name="connsiteY5" fmla="*/ 0 h 6858000"/>
              <a:gd name="connsiteX0" fmla="*/ 0 w 12192000"/>
              <a:gd name="connsiteY0" fmla="*/ 0 h 6858000"/>
              <a:gd name="connsiteX1" fmla="*/ 12192000 w 12192000"/>
              <a:gd name="connsiteY1" fmla="*/ 0 h 6858000"/>
              <a:gd name="connsiteX2" fmla="*/ 12192000 w 12192000"/>
              <a:gd name="connsiteY2" fmla="*/ 0 h 6858000"/>
              <a:gd name="connsiteX3" fmla="*/ 12192000 w 12192000"/>
              <a:gd name="connsiteY3" fmla="*/ 6858000 h 6858000"/>
              <a:gd name="connsiteX4" fmla="*/ 0 w 12192000"/>
              <a:gd name="connsiteY4" fmla="*/ 6858000 h 6858000"/>
              <a:gd name="connsiteX5" fmla="*/ 0 w 12192000"/>
              <a:gd name="connsiteY5" fmla="*/ 0 h 6858000"/>
              <a:gd name="connsiteX0" fmla="*/ 0 w 12192000"/>
              <a:gd name="connsiteY0" fmla="*/ 25400 h 6883400"/>
              <a:gd name="connsiteX1" fmla="*/ 6832600 w 12192000"/>
              <a:gd name="connsiteY1" fmla="*/ 0 h 6883400"/>
              <a:gd name="connsiteX2" fmla="*/ 12192000 w 12192000"/>
              <a:gd name="connsiteY2" fmla="*/ 25400 h 6883400"/>
              <a:gd name="connsiteX3" fmla="*/ 12192000 w 12192000"/>
              <a:gd name="connsiteY3" fmla="*/ 25400 h 6883400"/>
              <a:gd name="connsiteX4" fmla="*/ 12192000 w 12192000"/>
              <a:gd name="connsiteY4" fmla="*/ 6883400 h 6883400"/>
              <a:gd name="connsiteX5" fmla="*/ 0 w 12192000"/>
              <a:gd name="connsiteY5" fmla="*/ 6883400 h 6883400"/>
              <a:gd name="connsiteX6" fmla="*/ 0 w 12192000"/>
              <a:gd name="connsiteY6" fmla="*/ 25400 h 6883400"/>
              <a:gd name="connsiteX0" fmla="*/ 0 w 12192000"/>
              <a:gd name="connsiteY0" fmla="*/ 25400 h 6883400"/>
              <a:gd name="connsiteX1" fmla="*/ 6832600 w 12192000"/>
              <a:gd name="connsiteY1" fmla="*/ 0 h 6883400"/>
              <a:gd name="connsiteX2" fmla="*/ 12192000 w 12192000"/>
              <a:gd name="connsiteY2" fmla="*/ 25400 h 6883400"/>
              <a:gd name="connsiteX3" fmla="*/ 12192000 w 12192000"/>
              <a:gd name="connsiteY3" fmla="*/ 25400 h 6883400"/>
              <a:gd name="connsiteX4" fmla="*/ 12192000 w 12192000"/>
              <a:gd name="connsiteY4" fmla="*/ 6883400 h 6883400"/>
              <a:gd name="connsiteX5" fmla="*/ 0 w 12192000"/>
              <a:gd name="connsiteY5" fmla="*/ 6883400 h 6883400"/>
              <a:gd name="connsiteX6" fmla="*/ 0 w 12192000"/>
              <a:gd name="connsiteY6" fmla="*/ 25400 h 6883400"/>
              <a:gd name="connsiteX0" fmla="*/ 0 w 12192000"/>
              <a:gd name="connsiteY0" fmla="*/ 25400 h 6883400"/>
              <a:gd name="connsiteX1" fmla="*/ 6832600 w 12192000"/>
              <a:gd name="connsiteY1" fmla="*/ 0 h 6883400"/>
              <a:gd name="connsiteX2" fmla="*/ 12192000 w 12192000"/>
              <a:gd name="connsiteY2" fmla="*/ 25400 h 6883400"/>
              <a:gd name="connsiteX3" fmla="*/ 12192000 w 12192000"/>
              <a:gd name="connsiteY3" fmla="*/ 25400 h 6883400"/>
              <a:gd name="connsiteX4" fmla="*/ 12192000 w 12192000"/>
              <a:gd name="connsiteY4" fmla="*/ 6883400 h 6883400"/>
              <a:gd name="connsiteX5" fmla="*/ 0 w 12192000"/>
              <a:gd name="connsiteY5" fmla="*/ 6883400 h 6883400"/>
              <a:gd name="connsiteX6" fmla="*/ 0 w 12192000"/>
              <a:gd name="connsiteY6" fmla="*/ 25400 h 6883400"/>
              <a:gd name="connsiteX0" fmla="*/ 0 w 12192000"/>
              <a:gd name="connsiteY0" fmla="*/ 6883400 h 6883400"/>
              <a:gd name="connsiteX1" fmla="*/ 6832600 w 12192000"/>
              <a:gd name="connsiteY1" fmla="*/ 0 h 6883400"/>
              <a:gd name="connsiteX2" fmla="*/ 12192000 w 12192000"/>
              <a:gd name="connsiteY2" fmla="*/ 25400 h 6883400"/>
              <a:gd name="connsiteX3" fmla="*/ 12192000 w 12192000"/>
              <a:gd name="connsiteY3" fmla="*/ 25400 h 6883400"/>
              <a:gd name="connsiteX4" fmla="*/ 12192000 w 12192000"/>
              <a:gd name="connsiteY4" fmla="*/ 6883400 h 6883400"/>
              <a:gd name="connsiteX5" fmla="*/ 0 w 12192000"/>
              <a:gd name="connsiteY5" fmla="*/ 6883400 h 6883400"/>
              <a:gd name="connsiteX0" fmla="*/ 0 w 12192000"/>
              <a:gd name="connsiteY0" fmla="*/ 6858000 h 6858000"/>
              <a:gd name="connsiteX1" fmla="*/ 6851650 w 12192000"/>
              <a:gd name="connsiteY1" fmla="*/ 3175 h 6858000"/>
              <a:gd name="connsiteX2" fmla="*/ 12192000 w 12192000"/>
              <a:gd name="connsiteY2" fmla="*/ 0 h 6858000"/>
              <a:gd name="connsiteX3" fmla="*/ 12192000 w 12192000"/>
              <a:gd name="connsiteY3" fmla="*/ 0 h 6858000"/>
              <a:gd name="connsiteX4" fmla="*/ 12192000 w 12192000"/>
              <a:gd name="connsiteY4" fmla="*/ 6858000 h 6858000"/>
              <a:gd name="connsiteX5" fmla="*/ 0 w 121920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0" y="6858000"/>
                </a:moveTo>
                <a:lnTo>
                  <a:pt x="6851650" y="3175"/>
                </a:lnTo>
                <a:lnTo>
                  <a:pt x="12192000" y="0"/>
                </a:lnTo>
                <a:lnTo>
                  <a:pt x="12192000" y="0"/>
                </a:lnTo>
                <a:lnTo>
                  <a:pt x="12192000" y="6858000"/>
                </a:lnTo>
                <a:lnTo>
                  <a:pt x="0" y="6858000"/>
                </a:lnTo>
                <a:close/>
              </a:path>
            </a:pathLst>
          </a:custGeom>
          <a:pattFill prst="wdUpDiag">
            <a:fgClr>
              <a:srgbClr val="D9D9D9"/>
            </a:fgClr>
            <a:bgClr>
              <a:schemeClr val="bg1"/>
            </a:bgClr>
          </a:pattFill>
        </p:spPr>
        <p:txBody>
          <a:bodyPr vert="horz" lIns="0" tIns="0" rIns="0" bIns="0" rtlCol="0" anchor="ctr">
            <a:noAutofit/>
          </a:bodyPr>
          <a:lstStyle>
            <a:lvl1pPr algn="r">
              <a:defRPr lang="en-GB" dirty="0"/>
            </a:lvl1pPr>
          </a:lstStyle>
          <a:p>
            <a:pPr lvl="0" algn="ctr"/>
            <a:r>
              <a:rPr lang="en-GB" dirty="0"/>
              <a:t>Click icon to add image</a:t>
            </a:r>
          </a:p>
        </p:txBody>
      </p:sp>
      <p:sp>
        <p:nvSpPr>
          <p:cNvPr id="20" name="Slide Number Placeholder 2">
            <a:extLst>
              <a:ext uri="{FF2B5EF4-FFF2-40B4-BE49-F238E27FC236}">
                <a16:creationId xmlns:a16="http://schemas.microsoft.com/office/drawing/2014/main" id="{2CA25737-BDFB-45D5-BF6F-856062E3181E}"/>
              </a:ext>
            </a:extLst>
          </p:cNvPr>
          <p:cNvSpPr>
            <a:spLocks noGrp="1"/>
          </p:cNvSpPr>
          <p:nvPr>
            <p:ph type="sldNum" sz="quarter" idx="14"/>
          </p:nvPr>
        </p:nvSpPr>
        <p:spPr>
          <a:xfrm>
            <a:off x="327922" y="4696771"/>
            <a:ext cx="228278" cy="273844"/>
          </a:xfrm>
          <a:prstGeom prst="rect">
            <a:avLst/>
          </a:prstGeom>
        </p:spPr>
        <p:txBody>
          <a:bodyPr/>
          <a:lstStyle>
            <a:lvl1pPr>
              <a:defRPr>
                <a:solidFill>
                  <a:schemeClr val="bg1"/>
                </a:solidFill>
              </a:defRPr>
            </a:lvl1pPr>
          </a:lstStyle>
          <a:p>
            <a:fld id="{D61AABEC-672F-4B68-B914-690DA978312C}" type="slidenum">
              <a:rPr lang="en-GB" smtClean="0"/>
              <a:pPr/>
              <a:t>‹#›</a:t>
            </a:fld>
            <a:r>
              <a:rPr lang="en-GB" dirty="0"/>
              <a:t> </a:t>
            </a:r>
          </a:p>
        </p:txBody>
      </p:sp>
      <p:sp>
        <p:nvSpPr>
          <p:cNvPr id="8" name="Espace réservé du pied de page 4">
            <a:extLst>
              <a:ext uri="{FF2B5EF4-FFF2-40B4-BE49-F238E27FC236}">
                <a16:creationId xmlns:a16="http://schemas.microsoft.com/office/drawing/2014/main" id="{2E18E48D-B254-4CFE-A064-CAFC05212561}"/>
              </a:ext>
            </a:extLst>
          </p:cNvPr>
          <p:cNvSpPr txBox="1">
            <a:spLocks/>
          </p:cNvSpPr>
          <p:nvPr userDrawn="1"/>
        </p:nvSpPr>
        <p:spPr>
          <a:xfrm>
            <a:off x="612900" y="4886802"/>
            <a:ext cx="3407984" cy="92333"/>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600" dirty="0">
                <a:solidFill>
                  <a:schemeClr val="bg1"/>
                </a:solidFill>
              </a:rPr>
              <a:t>© Ipsos | Doc Name | Month Year | Version # | Public | Internal/Client Use Only | Strictly Confidential</a:t>
            </a:r>
          </a:p>
        </p:txBody>
      </p:sp>
      <p:sp>
        <p:nvSpPr>
          <p:cNvPr id="3" name="Titre 2">
            <a:extLst>
              <a:ext uri="{FF2B5EF4-FFF2-40B4-BE49-F238E27FC236}">
                <a16:creationId xmlns:a16="http://schemas.microsoft.com/office/drawing/2014/main" id="{6838E746-8C0D-4144-AC8E-FA9CF117C223}"/>
              </a:ext>
            </a:extLst>
          </p:cNvPr>
          <p:cNvSpPr>
            <a:spLocks noGrp="1"/>
          </p:cNvSpPr>
          <p:nvPr>
            <p:ph type="title" hasCustomPrompt="1"/>
          </p:nvPr>
        </p:nvSpPr>
        <p:spPr>
          <a:xfrm>
            <a:off x="337501" y="337500"/>
            <a:ext cx="2971757" cy="2806829"/>
          </a:xfrm>
        </p:spPr>
        <p:txBody>
          <a:bodyPr anchor="t"/>
          <a:lstStyle>
            <a:lvl1pPr>
              <a:defRPr sz="3000" cap="none" spc="0" baseline="0">
                <a:solidFill>
                  <a:schemeClr val="bg1"/>
                </a:solidFill>
              </a:defRPr>
            </a:lvl1pPr>
          </a:lstStyle>
          <a:p>
            <a:r>
              <a:rPr lang="en-GB" dirty="0"/>
              <a:t>Summary text background image</a:t>
            </a:r>
            <a:endParaRPr lang="fr-FR" dirty="0"/>
          </a:p>
        </p:txBody>
      </p:sp>
      <p:pic>
        <p:nvPicPr>
          <p:cNvPr id="7" name="Picture 6" descr="Logo&#10;&#10;Description automatically generated">
            <a:extLst>
              <a:ext uri="{FF2B5EF4-FFF2-40B4-BE49-F238E27FC236}">
                <a16:creationId xmlns:a16="http://schemas.microsoft.com/office/drawing/2014/main" id="{48309F75-6177-4AC5-A428-DB5E64A28A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4124" y="4624388"/>
            <a:ext cx="369478" cy="335756"/>
          </a:xfrm>
          <a:prstGeom prst="rect">
            <a:avLst/>
          </a:prstGeom>
        </p:spPr>
      </p:pic>
    </p:spTree>
    <p:extLst>
      <p:ext uri="{BB962C8B-B14F-4D97-AF65-F5344CB8AC3E}">
        <p14:creationId xmlns:p14="http://schemas.microsoft.com/office/powerpoint/2010/main" val="1647564886"/>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accent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785C635-7CDB-4E28-BA80-262EA530CFA0}"/>
              </a:ext>
            </a:extLst>
          </p:cNvPr>
          <p:cNvSpPr>
            <a:spLocks noGrp="1"/>
          </p:cNvSpPr>
          <p:nvPr>
            <p:ph type="sldNum" sz="quarter" idx="10"/>
          </p:nvPr>
        </p:nvSpPr>
        <p:spPr>
          <a:xfrm>
            <a:off x="327922" y="4709271"/>
            <a:ext cx="228278" cy="273844"/>
          </a:xfrm>
          <a:prstGeom prst="rect">
            <a:avLst/>
          </a:prstGeom>
        </p:spPr>
        <p:txBody>
          <a:bodyPr/>
          <a:lstStyle/>
          <a:p>
            <a:fld id="{D61AABEC-672F-4B68-B914-690DA978312C}" type="slidenum">
              <a:rPr lang="en-GB" smtClean="0"/>
              <a:pPr/>
              <a:t>‹#›</a:t>
            </a:fld>
            <a:r>
              <a:rPr lang="en-GB"/>
              <a:t> </a:t>
            </a:r>
            <a:endParaRPr lang="en-GB" dirty="0"/>
          </a:p>
        </p:txBody>
      </p:sp>
      <p:sp>
        <p:nvSpPr>
          <p:cNvPr id="6" name="Picture Placeholder 5">
            <a:extLst>
              <a:ext uri="{FF2B5EF4-FFF2-40B4-BE49-F238E27FC236}">
                <a16:creationId xmlns:a16="http://schemas.microsoft.com/office/drawing/2014/main" id="{ECE5E809-1F49-439C-8A55-BB5E4B4A6343}"/>
              </a:ext>
            </a:extLst>
          </p:cNvPr>
          <p:cNvSpPr>
            <a:spLocks noGrp="1"/>
          </p:cNvSpPr>
          <p:nvPr>
            <p:ph type="pic" sz="quarter" idx="11"/>
          </p:nvPr>
        </p:nvSpPr>
        <p:spPr>
          <a:xfrm>
            <a:off x="0" y="0"/>
            <a:ext cx="9144000" cy="5143500"/>
          </a:xfrm>
          <a:custGeom>
            <a:avLst/>
            <a:gdLst>
              <a:gd name="connsiteX0" fmla="*/ 0 w 12192000"/>
              <a:gd name="connsiteY0" fmla="*/ 0 h 6858000"/>
              <a:gd name="connsiteX1" fmla="*/ 12192000 w 12192000"/>
              <a:gd name="connsiteY1" fmla="*/ 0 h 6858000"/>
              <a:gd name="connsiteX2" fmla="*/ 12192000 w 12192000"/>
              <a:gd name="connsiteY2" fmla="*/ 0 h 6858000"/>
              <a:gd name="connsiteX3" fmla="*/ 12192000 w 12192000"/>
              <a:gd name="connsiteY3" fmla="*/ 6858000 h 6858000"/>
              <a:gd name="connsiteX4" fmla="*/ 0 w 12192000"/>
              <a:gd name="connsiteY4" fmla="*/ 6858000 h 6858000"/>
              <a:gd name="connsiteX5" fmla="*/ 0 w 12192000"/>
              <a:gd name="connsiteY5" fmla="*/ 0 h 6858000"/>
              <a:gd name="connsiteX0" fmla="*/ 0 w 12192000"/>
              <a:gd name="connsiteY0" fmla="*/ 0 h 6858000"/>
              <a:gd name="connsiteX1" fmla="*/ 12192000 w 12192000"/>
              <a:gd name="connsiteY1" fmla="*/ 0 h 6858000"/>
              <a:gd name="connsiteX2" fmla="*/ 12192000 w 12192000"/>
              <a:gd name="connsiteY2" fmla="*/ 0 h 6858000"/>
              <a:gd name="connsiteX3" fmla="*/ 12192000 w 12192000"/>
              <a:gd name="connsiteY3" fmla="*/ 6858000 h 6858000"/>
              <a:gd name="connsiteX4" fmla="*/ 5305425 w 12192000"/>
              <a:gd name="connsiteY4" fmla="*/ 6858000 h 6858000"/>
              <a:gd name="connsiteX5" fmla="*/ 0 w 12192000"/>
              <a:gd name="connsiteY5" fmla="*/ 6858000 h 6858000"/>
              <a:gd name="connsiteX6" fmla="*/ 0 w 12192000"/>
              <a:gd name="connsiteY6" fmla="*/ 0 h 6858000"/>
              <a:gd name="connsiteX0" fmla="*/ 0 w 12192000"/>
              <a:gd name="connsiteY0" fmla="*/ 0 h 6858000"/>
              <a:gd name="connsiteX1" fmla="*/ 12192000 w 12192000"/>
              <a:gd name="connsiteY1" fmla="*/ 0 h 6858000"/>
              <a:gd name="connsiteX2" fmla="*/ 12192000 w 12192000"/>
              <a:gd name="connsiteY2" fmla="*/ 0 h 6858000"/>
              <a:gd name="connsiteX3" fmla="*/ 5305425 w 12192000"/>
              <a:gd name="connsiteY3" fmla="*/ 6858000 h 6858000"/>
              <a:gd name="connsiteX4" fmla="*/ 0 w 12192000"/>
              <a:gd name="connsiteY4" fmla="*/ 6858000 h 6858000"/>
              <a:gd name="connsiteX5" fmla="*/ 0 w 12192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0" y="0"/>
                </a:moveTo>
                <a:lnTo>
                  <a:pt x="12192000" y="0"/>
                </a:lnTo>
                <a:lnTo>
                  <a:pt x="12192000" y="0"/>
                </a:lnTo>
                <a:lnTo>
                  <a:pt x="5305425" y="6858000"/>
                </a:lnTo>
                <a:lnTo>
                  <a:pt x="0" y="6858000"/>
                </a:lnTo>
                <a:lnTo>
                  <a:pt x="0" y="0"/>
                </a:lnTo>
                <a:close/>
              </a:path>
            </a:pathLst>
          </a:custGeom>
          <a:pattFill prst="wdUpDiag">
            <a:fgClr>
              <a:srgbClr val="D9D9D9"/>
            </a:fgClr>
            <a:bgClr>
              <a:schemeClr val="bg1"/>
            </a:bgClr>
          </a:pattFill>
        </p:spPr>
        <p:txBody>
          <a:bodyPr vert="horz" lIns="0" tIns="0" rIns="0" bIns="0" rtlCol="0" anchor="ctr">
            <a:noAutofit/>
          </a:bodyPr>
          <a:lstStyle>
            <a:lvl1pPr>
              <a:defRPr lang="en-GB"/>
            </a:lvl1pPr>
          </a:lstStyle>
          <a:p>
            <a:pPr lvl="0" algn="ctr"/>
            <a:r>
              <a:rPr lang="en-US"/>
              <a:t>Click icon to add picture</a:t>
            </a:r>
            <a:endParaRPr lang="en-GB"/>
          </a:p>
        </p:txBody>
      </p:sp>
      <p:sp>
        <p:nvSpPr>
          <p:cNvPr id="2" name="Title 1">
            <a:extLst>
              <a:ext uri="{FF2B5EF4-FFF2-40B4-BE49-F238E27FC236}">
                <a16:creationId xmlns:a16="http://schemas.microsoft.com/office/drawing/2014/main" id="{CCF0329B-10BB-461A-AB01-9E9659E82FEF}"/>
              </a:ext>
            </a:extLst>
          </p:cNvPr>
          <p:cNvSpPr>
            <a:spLocks noGrp="1"/>
          </p:cNvSpPr>
          <p:nvPr>
            <p:ph type="title"/>
          </p:nvPr>
        </p:nvSpPr>
        <p:spPr/>
        <p:txBody>
          <a:bodyPr/>
          <a:lstStyle/>
          <a:p>
            <a:r>
              <a:rPr lang="en-US"/>
              <a:t>Click to edit Master title style</a:t>
            </a:r>
            <a:endParaRPr lang="en-GB"/>
          </a:p>
        </p:txBody>
      </p:sp>
      <p:pic>
        <p:nvPicPr>
          <p:cNvPr id="9" name="Picture 8" descr="Logo&#10;&#10;Description automatically generated">
            <a:extLst>
              <a:ext uri="{FF2B5EF4-FFF2-40B4-BE49-F238E27FC236}">
                <a16:creationId xmlns:a16="http://schemas.microsoft.com/office/drawing/2014/main" id="{46973355-6EB5-4CF4-90B0-C8DE143F5C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4124" y="4624388"/>
            <a:ext cx="369478" cy="335756"/>
          </a:xfrm>
          <a:prstGeom prst="rect">
            <a:avLst/>
          </a:prstGeom>
        </p:spPr>
      </p:pic>
    </p:spTree>
    <p:extLst>
      <p:ext uri="{BB962C8B-B14F-4D97-AF65-F5344CB8AC3E}">
        <p14:creationId xmlns:p14="http://schemas.microsoft.com/office/powerpoint/2010/main" val="25103077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Verbatim_layout">
    <p:bg>
      <p:bgPr>
        <a:solidFill>
          <a:schemeClr val="bg1"/>
        </a:solidFill>
        <a:effectLst/>
      </p:bgPr>
    </p:bg>
    <p:spTree>
      <p:nvGrpSpPr>
        <p:cNvPr id="1" name=""/>
        <p:cNvGrpSpPr/>
        <p:nvPr/>
      </p:nvGrpSpPr>
      <p:grpSpPr>
        <a:xfrm>
          <a:off x="0" y="0"/>
          <a:ext cx="0" cy="0"/>
          <a:chOff x="0" y="0"/>
          <a:chExt cx="0" cy="0"/>
        </a:xfrm>
      </p:grpSpPr>
      <p:sp>
        <p:nvSpPr>
          <p:cNvPr id="21" name="Espace réservé du texte 20">
            <a:extLst>
              <a:ext uri="{FF2B5EF4-FFF2-40B4-BE49-F238E27FC236}">
                <a16:creationId xmlns:a16="http://schemas.microsoft.com/office/drawing/2014/main" id="{04EB49EF-74A2-4A31-99CF-80E2BAF35EC6}"/>
              </a:ext>
            </a:extLst>
          </p:cNvPr>
          <p:cNvSpPr>
            <a:spLocks noGrp="1"/>
          </p:cNvSpPr>
          <p:nvPr>
            <p:ph type="body" sz="quarter" idx="15" hasCustomPrompt="1"/>
          </p:nvPr>
        </p:nvSpPr>
        <p:spPr>
          <a:xfrm>
            <a:off x="1775914" y="1341155"/>
            <a:ext cx="7035902" cy="1977443"/>
          </a:xfrm>
        </p:spPr>
        <p:txBody>
          <a:bodyPr anchor="t">
            <a:normAutofit/>
          </a:bodyPr>
          <a:lstStyle>
            <a:lvl1pPr marL="0" indent="0">
              <a:buNone/>
              <a:defRPr sz="2100">
                <a:solidFill>
                  <a:schemeClr val="tx1"/>
                </a:solidFill>
              </a:defRPr>
            </a:lvl1pPr>
          </a:lstStyle>
          <a:p>
            <a:pPr lvl="0"/>
            <a:r>
              <a:rPr lang="en-GB" dirty="0"/>
              <a:t>Insert your quote here</a:t>
            </a:r>
          </a:p>
        </p:txBody>
      </p:sp>
      <p:sp>
        <p:nvSpPr>
          <p:cNvPr id="6" name="Title 5">
            <a:extLst>
              <a:ext uri="{FF2B5EF4-FFF2-40B4-BE49-F238E27FC236}">
                <a16:creationId xmlns:a16="http://schemas.microsoft.com/office/drawing/2014/main" id="{410AED9F-7F2B-47A3-BE62-A5CB841D36DA}"/>
              </a:ext>
            </a:extLst>
          </p:cNvPr>
          <p:cNvSpPr>
            <a:spLocks noGrp="1"/>
          </p:cNvSpPr>
          <p:nvPr>
            <p:ph type="title"/>
          </p:nvPr>
        </p:nvSpPr>
        <p:spPr/>
        <p:txBody>
          <a:bodyPr/>
          <a:lstStyle/>
          <a:p>
            <a:r>
              <a:rPr lang="en-US"/>
              <a:t>Click to edit Master title style</a:t>
            </a:r>
            <a:endParaRPr lang="en-GB"/>
          </a:p>
        </p:txBody>
      </p:sp>
      <p:sp>
        <p:nvSpPr>
          <p:cNvPr id="9" name="Slide Number Placeholder 15">
            <a:extLst>
              <a:ext uri="{FF2B5EF4-FFF2-40B4-BE49-F238E27FC236}">
                <a16:creationId xmlns:a16="http://schemas.microsoft.com/office/drawing/2014/main" id="{C555F450-2DB2-4B44-AC62-1CA75B2685C5}"/>
              </a:ext>
            </a:extLst>
          </p:cNvPr>
          <p:cNvSpPr>
            <a:spLocks noGrp="1"/>
          </p:cNvSpPr>
          <p:nvPr>
            <p:ph type="sldNum" sz="quarter" idx="4"/>
          </p:nvPr>
        </p:nvSpPr>
        <p:spPr>
          <a:xfrm>
            <a:off x="327922" y="4709271"/>
            <a:ext cx="228278" cy="273844"/>
          </a:xfrm>
          <a:prstGeom prst="rect">
            <a:avLst/>
          </a:prstGeom>
        </p:spPr>
        <p:txBody>
          <a:bodyPr vert="horz" wrap="none" lIns="0" tIns="0" rIns="0" bIns="0" rtlCol="0" anchor="b"/>
          <a:lstStyle>
            <a:lvl1pPr algn="l">
              <a:defRPr lang="en-GB" sz="675" b="1" smtClean="0">
                <a:solidFill>
                  <a:schemeClr val="tx1"/>
                </a:solidFill>
                <a:latin typeface="+mj-lt"/>
              </a:defRPr>
            </a:lvl1pPr>
          </a:lstStyle>
          <a:p>
            <a:fld id="{D61AABEC-672F-4B68-B914-690DA978312C}" type="slidenum">
              <a:rPr lang="en-GB" smtClean="0"/>
              <a:pPr/>
              <a:t>‹#›</a:t>
            </a:fld>
            <a:r>
              <a:rPr lang="en-GB" dirty="0"/>
              <a:t>  </a:t>
            </a:r>
          </a:p>
        </p:txBody>
      </p:sp>
    </p:spTree>
    <p:extLst>
      <p:ext uri="{BB962C8B-B14F-4D97-AF65-F5344CB8AC3E}">
        <p14:creationId xmlns:p14="http://schemas.microsoft.com/office/powerpoint/2010/main" val="3682116322"/>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1_text_wide_left_image_right">
    <p:bg>
      <p:bgPr>
        <a:solidFill>
          <a:schemeClr val="accent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03231E-4063-4D72-A4F3-5BF19050C303}"/>
              </a:ext>
            </a:extLst>
          </p:cNvPr>
          <p:cNvSpPr>
            <a:spLocks noGrp="1"/>
          </p:cNvSpPr>
          <p:nvPr>
            <p:ph idx="1" hasCustomPrompt="1"/>
          </p:nvPr>
        </p:nvSpPr>
        <p:spPr>
          <a:xfrm>
            <a:off x="3252150" y="1761101"/>
            <a:ext cx="5552732" cy="2484668"/>
          </a:xfrm>
        </p:spPr>
        <p:txBody>
          <a:bodyPr>
            <a:noAutofit/>
          </a:bodyPr>
          <a:lstStyle>
            <a:lvl1pPr>
              <a:spcBef>
                <a:spcPts val="300"/>
              </a:spcBef>
              <a:defRPr sz="1800" b="1">
                <a:solidFill>
                  <a:schemeClr val="bg1"/>
                </a:solidFill>
              </a:defRPr>
            </a:lvl1pPr>
            <a:lvl2pPr>
              <a:spcBef>
                <a:spcPts val="300"/>
              </a:spcBef>
              <a:defRPr sz="1800">
                <a:solidFill>
                  <a:schemeClr val="bg1"/>
                </a:solidFill>
              </a:defRPr>
            </a:lvl2pPr>
            <a:lvl3pPr>
              <a:spcBef>
                <a:spcPts val="300"/>
              </a:spcBef>
              <a:defRPr sz="1800">
                <a:solidFill>
                  <a:schemeClr val="bg1"/>
                </a:solidFill>
              </a:defRPr>
            </a:lvl3pPr>
            <a:lvl4pPr>
              <a:defRPr>
                <a:solidFill>
                  <a:schemeClr val="bg2"/>
                </a:solidFill>
              </a:defRPr>
            </a:lvl4pPr>
            <a:lvl5pPr>
              <a:defRPr>
                <a:solidFill>
                  <a:schemeClr val="bg2"/>
                </a:solidFill>
              </a:defRPr>
            </a:lvl5pPr>
          </a:lstStyle>
          <a:p>
            <a:pPr lvl="0"/>
            <a:r>
              <a:rPr lang="en-GB" dirty="0"/>
              <a:t>Your text here</a:t>
            </a:r>
          </a:p>
          <a:p>
            <a:pPr lvl="1"/>
            <a:r>
              <a:rPr lang="en-GB" dirty="0"/>
              <a:t>Text level 1</a:t>
            </a:r>
          </a:p>
          <a:p>
            <a:pPr lvl="2"/>
            <a:r>
              <a:rPr lang="en-GB" dirty="0"/>
              <a:t>Text level 2</a:t>
            </a:r>
          </a:p>
        </p:txBody>
      </p:sp>
      <p:sp>
        <p:nvSpPr>
          <p:cNvPr id="8" name="Picture Placeholder 7">
            <a:extLst>
              <a:ext uri="{FF2B5EF4-FFF2-40B4-BE49-F238E27FC236}">
                <a16:creationId xmlns:a16="http://schemas.microsoft.com/office/drawing/2014/main" id="{2C876A0F-342B-4DA5-8F94-BF6769465718}"/>
              </a:ext>
            </a:extLst>
          </p:cNvPr>
          <p:cNvSpPr>
            <a:spLocks noGrp="1"/>
          </p:cNvSpPr>
          <p:nvPr>
            <p:ph type="pic" sz="quarter" idx="21" hasCustomPrompt="1"/>
          </p:nvPr>
        </p:nvSpPr>
        <p:spPr>
          <a:xfrm>
            <a:off x="337500" y="1236135"/>
            <a:ext cx="2643188" cy="3009634"/>
          </a:xfrm>
          <a:pattFill prst="wdUpDiag">
            <a:fgClr>
              <a:schemeClr val="bg1">
                <a:lumMod val="95000"/>
              </a:schemeClr>
            </a:fgClr>
            <a:bgClr>
              <a:schemeClr val="bg1"/>
            </a:bgClr>
          </a:pattFill>
        </p:spPr>
        <p:txBody>
          <a:bodyPr/>
          <a:lstStyle>
            <a:lvl1pPr>
              <a:defRPr/>
            </a:lvl1pPr>
          </a:lstStyle>
          <a:p>
            <a:r>
              <a:rPr lang="en-GB" dirty="0"/>
              <a:t>Insert image here</a:t>
            </a:r>
          </a:p>
        </p:txBody>
      </p:sp>
      <p:sp>
        <p:nvSpPr>
          <p:cNvPr id="9" name="Slide Number Placeholder 8">
            <a:extLst>
              <a:ext uri="{FF2B5EF4-FFF2-40B4-BE49-F238E27FC236}">
                <a16:creationId xmlns:a16="http://schemas.microsoft.com/office/drawing/2014/main" id="{1BE3EB40-D0D5-4D03-814C-616C55380205}"/>
              </a:ext>
            </a:extLst>
          </p:cNvPr>
          <p:cNvSpPr>
            <a:spLocks noGrp="1"/>
          </p:cNvSpPr>
          <p:nvPr>
            <p:ph type="sldNum" sz="quarter" idx="22"/>
          </p:nvPr>
        </p:nvSpPr>
        <p:spPr>
          <a:xfrm>
            <a:off x="327922" y="4709271"/>
            <a:ext cx="228278" cy="273844"/>
          </a:xfrm>
          <a:prstGeom prst="rect">
            <a:avLst/>
          </a:prstGeom>
        </p:spPr>
        <p:txBody>
          <a:bodyPr/>
          <a:lstStyle>
            <a:lvl1pPr>
              <a:defRPr>
                <a:solidFill>
                  <a:schemeClr val="bg1"/>
                </a:solidFill>
              </a:defRPr>
            </a:lvl1pPr>
          </a:lstStyle>
          <a:p>
            <a:fld id="{D61AABEC-672F-4B68-B914-690DA978312C}" type="slidenum">
              <a:rPr lang="en-GB" smtClean="0"/>
              <a:pPr/>
              <a:t>‹#›</a:t>
            </a:fld>
            <a:r>
              <a:rPr lang="en-GB"/>
              <a:t>  </a:t>
            </a:r>
            <a:endParaRPr lang="en-GB" dirty="0"/>
          </a:p>
        </p:txBody>
      </p:sp>
      <p:sp>
        <p:nvSpPr>
          <p:cNvPr id="7" name="Title 6">
            <a:extLst>
              <a:ext uri="{FF2B5EF4-FFF2-40B4-BE49-F238E27FC236}">
                <a16:creationId xmlns:a16="http://schemas.microsoft.com/office/drawing/2014/main" id="{C514F2BF-EC91-4D5E-9280-A8883484200A}"/>
              </a:ext>
            </a:extLst>
          </p:cNvPr>
          <p:cNvSpPr>
            <a:spLocks noGrp="1"/>
          </p:cNvSpPr>
          <p:nvPr>
            <p:ph type="title"/>
          </p:nvPr>
        </p:nvSpPr>
        <p:spPr>
          <a:xfrm>
            <a:off x="337500" y="297878"/>
            <a:ext cx="7006275" cy="581698"/>
          </a:xfrm>
        </p:spPr>
        <p:txBody>
          <a:bodyPr/>
          <a:lstStyle>
            <a:lvl1pPr>
              <a:defRPr>
                <a:solidFill>
                  <a:schemeClr val="bg1"/>
                </a:solidFill>
              </a:defRPr>
            </a:lvl1pPr>
          </a:lstStyle>
          <a:p>
            <a:r>
              <a:rPr lang="en-US"/>
              <a:t>Click to edit Master title style</a:t>
            </a:r>
            <a:endParaRPr lang="en-GB" dirty="0"/>
          </a:p>
        </p:txBody>
      </p:sp>
      <p:sp>
        <p:nvSpPr>
          <p:cNvPr id="11" name="Text Placeholder 5">
            <a:extLst>
              <a:ext uri="{FF2B5EF4-FFF2-40B4-BE49-F238E27FC236}">
                <a16:creationId xmlns:a16="http://schemas.microsoft.com/office/drawing/2014/main" id="{8E4CA58A-A7E0-462D-86F2-8B7100E2A944}"/>
              </a:ext>
            </a:extLst>
          </p:cNvPr>
          <p:cNvSpPr>
            <a:spLocks noGrp="1"/>
          </p:cNvSpPr>
          <p:nvPr>
            <p:ph type="body" sz="quarter" idx="15" hasCustomPrompt="1"/>
          </p:nvPr>
        </p:nvSpPr>
        <p:spPr>
          <a:xfrm>
            <a:off x="3261675" y="1236136"/>
            <a:ext cx="4082100" cy="323165"/>
          </a:xfrm>
          <a:noFill/>
        </p:spPr>
        <p:txBody>
          <a:bodyPr vert="horz" wrap="square" lIns="0" tIns="0" rIns="0" bIns="0" rtlCol="0">
            <a:spAutoFit/>
          </a:bodyPr>
          <a:lstStyle>
            <a:lvl1pPr>
              <a:lnSpc>
                <a:spcPct val="100000"/>
              </a:lnSpc>
              <a:defRPr lang="en-GB" sz="2100" b="1" dirty="0">
                <a:solidFill>
                  <a:schemeClr val="tx2"/>
                </a:solidFill>
              </a:defRPr>
            </a:lvl1pPr>
          </a:lstStyle>
          <a:p>
            <a:pPr lvl="0"/>
            <a:r>
              <a:rPr lang="en-GB" dirty="0"/>
              <a:t>Optional subtitle</a:t>
            </a:r>
          </a:p>
        </p:txBody>
      </p:sp>
      <p:sp>
        <p:nvSpPr>
          <p:cNvPr id="13" name="Espace réservé du pied de page 4">
            <a:extLst>
              <a:ext uri="{FF2B5EF4-FFF2-40B4-BE49-F238E27FC236}">
                <a16:creationId xmlns:a16="http://schemas.microsoft.com/office/drawing/2014/main" id="{8ECECC90-479E-4426-94F2-044EACCF3107}"/>
              </a:ext>
            </a:extLst>
          </p:cNvPr>
          <p:cNvSpPr txBox="1">
            <a:spLocks/>
          </p:cNvSpPr>
          <p:nvPr userDrawn="1"/>
        </p:nvSpPr>
        <p:spPr>
          <a:xfrm>
            <a:off x="612900" y="4886802"/>
            <a:ext cx="3407984" cy="92333"/>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600" dirty="0">
                <a:solidFill>
                  <a:schemeClr val="bg1"/>
                </a:solidFill>
              </a:rPr>
              <a:t>© Ipsos | Doc Name | Month Year | Version # | Public | Internal/Client Use Only | Strictly Confidential</a:t>
            </a:r>
          </a:p>
        </p:txBody>
      </p:sp>
      <p:pic>
        <p:nvPicPr>
          <p:cNvPr id="14" name="Picture 13" descr="Logo&#10;&#10;Description automatically generated">
            <a:extLst>
              <a:ext uri="{FF2B5EF4-FFF2-40B4-BE49-F238E27FC236}">
                <a16:creationId xmlns:a16="http://schemas.microsoft.com/office/drawing/2014/main" id="{728AF8F0-66AD-419D-8C0F-8068E5FA00E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4124" y="4624388"/>
            <a:ext cx="369478" cy="335756"/>
          </a:xfrm>
          <a:prstGeom prst="rect">
            <a:avLst/>
          </a:prstGeom>
        </p:spPr>
      </p:pic>
    </p:spTree>
    <p:extLst>
      <p:ext uri="{BB962C8B-B14F-4D97-AF65-F5344CB8AC3E}">
        <p14:creationId xmlns:p14="http://schemas.microsoft.com/office/powerpoint/2010/main" val="588571806"/>
      </p:ext>
    </p:extLst>
  </p:cSld>
  <p:clrMapOvr>
    <a:masterClrMapping/>
  </p:clrMapOvr>
  <p:extLst>
    <p:ext uri="{DCECCB84-F9BA-43D5-87BE-67443E8EF086}">
      <p15:sldGuideLst xmlns:p15="http://schemas.microsoft.com/office/powerpoint/2012/main">
        <p15:guide id="8" orient="horz" pos="4320">
          <p15:clr>
            <a:srgbClr val="F26B43"/>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white_2box_image_lef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03231E-4063-4D72-A4F3-5BF19050C303}"/>
              </a:ext>
            </a:extLst>
          </p:cNvPr>
          <p:cNvSpPr>
            <a:spLocks noGrp="1"/>
          </p:cNvSpPr>
          <p:nvPr>
            <p:ph idx="1" hasCustomPrompt="1"/>
          </p:nvPr>
        </p:nvSpPr>
        <p:spPr>
          <a:xfrm>
            <a:off x="3258739" y="1763100"/>
            <a:ext cx="2643188" cy="2482669"/>
          </a:xfrm>
          <a:solidFill>
            <a:srgbClr val="E8E8E8"/>
          </a:solidFill>
        </p:spPr>
        <p:txBody>
          <a:bodyPr lIns="72000" tIns="72000" rIns="72000" bIns="72000">
            <a:noAutofit/>
          </a:bodyPr>
          <a:lstStyle>
            <a:lvl1pPr>
              <a:spcBef>
                <a:spcPts val="300"/>
              </a:spcBef>
              <a:defRPr sz="2100" b="1">
                <a:solidFill>
                  <a:schemeClr val="bg1"/>
                </a:solidFill>
              </a:defRPr>
            </a:lvl1pPr>
            <a:lvl2pPr>
              <a:spcBef>
                <a:spcPts val="300"/>
              </a:spcBef>
              <a:defRPr sz="2400">
                <a:solidFill>
                  <a:schemeClr val="tx1"/>
                </a:solidFill>
              </a:defRPr>
            </a:lvl2pPr>
            <a:lvl3pPr>
              <a:spcBef>
                <a:spcPts val="300"/>
              </a:spcBef>
              <a:defRPr sz="2400">
                <a:solidFill>
                  <a:schemeClr val="tx1"/>
                </a:solidFill>
              </a:defRPr>
            </a:lvl3pPr>
            <a:lvl4pPr>
              <a:defRPr>
                <a:solidFill>
                  <a:schemeClr val="bg2"/>
                </a:solidFill>
              </a:defRPr>
            </a:lvl4pPr>
            <a:lvl5pPr>
              <a:defRPr>
                <a:solidFill>
                  <a:schemeClr val="bg2"/>
                </a:solidFill>
              </a:defRPr>
            </a:lvl5pPr>
          </a:lstStyle>
          <a:p>
            <a:pPr lvl="0"/>
            <a:r>
              <a:rPr lang="en-GB" dirty="0"/>
              <a:t>Your text here</a:t>
            </a:r>
          </a:p>
        </p:txBody>
      </p:sp>
      <p:sp>
        <p:nvSpPr>
          <p:cNvPr id="8" name="Picture Placeholder 7">
            <a:extLst>
              <a:ext uri="{FF2B5EF4-FFF2-40B4-BE49-F238E27FC236}">
                <a16:creationId xmlns:a16="http://schemas.microsoft.com/office/drawing/2014/main" id="{2C876A0F-342B-4DA5-8F94-BF6769465718}"/>
              </a:ext>
            </a:extLst>
          </p:cNvPr>
          <p:cNvSpPr>
            <a:spLocks noGrp="1"/>
          </p:cNvSpPr>
          <p:nvPr>
            <p:ph type="pic" sz="quarter" idx="21" hasCustomPrompt="1"/>
          </p:nvPr>
        </p:nvSpPr>
        <p:spPr>
          <a:xfrm>
            <a:off x="337500" y="1763100"/>
            <a:ext cx="2643188" cy="2482669"/>
          </a:xfrm>
          <a:pattFill prst="wdUpDiag">
            <a:fgClr>
              <a:schemeClr val="bg1">
                <a:lumMod val="95000"/>
              </a:schemeClr>
            </a:fgClr>
            <a:bgClr>
              <a:schemeClr val="bg1"/>
            </a:bgClr>
          </a:pattFill>
        </p:spPr>
        <p:txBody>
          <a:bodyPr/>
          <a:lstStyle>
            <a:lvl1pPr>
              <a:defRPr/>
            </a:lvl1pPr>
          </a:lstStyle>
          <a:p>
            <a:r>
              <a:rPr lang="en-GB" dirty="0"/>
              <a:t>Insert image here</a:t>
            </a:r>
          </a:p>
        </p:txBody>
      </p:sp>
      <p:sp>
        <p:nvSpPr>
          <p:cNvPr id="9" name="Slide Number Placeholder 8">
            <a:extLst>
              <a:ext uri="{FF2B5EF4-FFF2-40B4-BE49-F238E27FC236}">
                <a16:creationId xmlns:a16="http://schemas.microsoft.com/office/drawing/2014/main" id="{1BE3EB40-D0D5-4D03-814C-616C55380205}"/>
              </a:ext>
            </a:extLst>
          </p:cNvPr>
          <p:cNvSpPr>
            <a:spLocks noGrp="1"/>
          </p:cNvSpPr>
          <p:nvPr>
            <p:ph type="sldNum" sz="quarter" idx="22"/>
          </p:nvPr>
        </p:nvSpPr>
        <p:spPr>
          <a:xfrm>
            <a:off x="327922" y="4709271"/>
            <a:ext cx="228278" cy="273844"/>
          </a:xfrm>
          <a:prstGeom prst="rect">
            <a:avLst/>
          </a:prstGeom>
        </p:spPr>
        <p:txBody>
          <a:bodyPr/>
          <a:lstStyle/>
          <a:p>
            <a:fld id="{D61AABEC-672F-4B68-B914-690DA978312C}" type="slidenum">
              <a:rPr lang="en-GB" smtClean="0"/>
              <a:pPr/>
              <a:t>‹#›</a:t>
            </a:fld>
            <a:r>
              <a:rPr lang="en-GB" dirty="0"/>
              <a:t>  </a:t>
            </a:r>
          </a:p>
        </p:txBody>
      </p:sp>
      <p:sp>
        <p:nvSpPr>
          <p:cNvPr id="7" name="Title 6">
            <a:extLst>
              <a:ext uri="{FF2B5EF4-FFF2-40B4-BE49-F238E27FC236}">
                <a16:creationId xmlns:a16="http://schemas.microsoft.com/office/drawing/2014/main" id="{481CA7C8-05F5-497E-A943-3B0F248B7946}"/>
              </a:ext>
            </a:extLst>
          </p:cNvPr>
          <p:cNvSpPr>
            <a:spLocks noGrp="1"/>
          </p:cNvSpPr>
          <p:nvPr>
            <p:ph type="title"/>
          </p:nvPr>
        </p:nvSpPr>
        <p:spPr>
          <a:xfrm>
            <a:off x="337500" y="297878"/>
            <a:ext cx="7006275" cy="581698"/>
          </a:xfrm>
        </p:spPr>
        <p:txBody>
          <a:bodyPr/>
          <a:lstStyle/>
          <a:p>
            <a:r>
              <a:rPr lang="en-US"/>
              <a:t>Click to edit Master title style</a:t>
            </a:r>
            <a:endParaRPr lang="en-GB"/>
          </a:p>
        </p:txBody>
      </p:sp>
      <p:sp>
        <p:nvSpPr>
          <p:cNvPr id="10" name="Content Placeholder 2">
            <a:extLst>
              <a:ext uri="{FF2B5EF4-FFF2-40B4-BE49-F238E27FC236}">
                <a16:creationId xmlns:a16="http://schemas.microsoft.com/office/drawing/2014/main" id="{7C959153-DFCA-4E25-9F82-DDA3E5C72146}"/>
              </a:ext>
            </a:extLst>
          </p:cNvPr>
          <p:cNvSpPr>
            <a:spLocks noGrp="1"/>
          </p:cNvSpPr>
          <p:nvPr>
            <p:ph idx="23" hasCustomPrompt="1"/>
          </p:nvPr>
        </p:nvSpPr>
        <p:spPr>
          <a:xfrm>
            <a:off x="6163314" y="1763100"/>
            <a:ext cx="2643188" cy="2482669"/>
          </a:xfrm>
          <a:solidFill>
            <a:srgbClr val="E8E8E8"/>
          </a:solidFill>
        </p:spPr>
        <p:txBody>
          <a:bodyPr lIns="72000" tIns="72000" rIns="72000" bIns="72000">
            <a:noAutofit/>
          </a:bodyPr>
          <a:lstStyle>
            <a:lvl1pPr>
              <a:spcBef>
                <a:spcPts val="300"/>
              </a:spcBef>
              <a:defRPr sz="2100" b="1">
                <a:solidFill>
                  <a:schemeClr val="bg1"/>
                </a:solidFill>
              </a:defRPr>
            </a:lvl1pPr>
            <a:lvl2pPr>
              <a:spcBef>
                <a:spcPts val="300"/>
              </a:spcBef>
              <a:defRPr sz="2400">
                <a:solidFill>
                  <a:schemeClr val="tx1"/>
                </a:solidFill>
              </a:defRPr>
            </a:lvl2pPr>
            <a:lvl3pPr>
              <a:spcBef>
                <a:spcPts val="300"/>
              </a:spcBef>
              <a:defRPr sz="2400">
                <a:solidFill>
                  <a:schemeClr val="tx1"/>
                </a:solidFill>
              </a:defRPr>
            </a:lvl3pPr>
            <a:lvl4pPr>
              <a:defRPr>
                <a:solidFill>
                  <a:schemeClr val="bg2"/>
                </a:solidFill>
              </a:defRPr>
            </a:lvl4pPr>
            <a:lvl5pPr>
              <a:defRPr>
                <a:solidFill>
                  <a:schemeClr val="bg2"/>
                </a:solidFill>
              </a:defRPr>
            </a:lvl5pPr>
          </a:lstStyle>
          <a:p>
            <a:pPr lvl="0"/>
            <a:r>
              <a:rPr lang="en-GB" dirty="0"/>
              <a:t>Your text here</a:t>
            </a:r>
          </a:p>
        </p:txBody>
      </p:sp>
      <p:sp>
        <p:nvSpPr>
          <p:cNvPr id="12" name="Text Placeholder 5">
            <a:extLst>
              <a:ext uri="{FF2B5EF4-FFF2-40B4-BE49-F238E27FC236}">
                <a16:creationId xmlns:a16="http://schemas.microsoft.com/office/drawing/2014/main" id="{3FF87A37-C6F6-4454-8C45-D64293B1AB4C}"/>
              </a:ext>
            </a:extLst>
          </p:cNvPr>
          <p:cNvSpPr>
            <a:spLocks noGrp="1"/>
          </p:cNvSpPr>
          <p:nvPr>
            <p:ph type="body" sz="quarter" idx="15" hasCustomPrompt="1"/>
          </p:nvPr>
        </p:nvSpPr>
        <p:spPr>
          <a:xfrm>
            <a:off x="337500" y="1236136"/>
            <a:ext cx="7006275" cy="323165"/>
          </a:xfrm>
          <a:noFill/>
        </p:spPr>
        <p:txBody>
          <a:bodyPr vert="horz" wrap="square" lIns="0" tIns="0" rIns="0" bIns="0" rtlCol="0">
            <a:spAutoFit/>
          </a:bodyPr>
          <a:lstStyle>
            <a:lvl1pPr>
              <a:lnSpc>
                <a:spcPct val="100000"/>
              </a:lnSpc>
              <a:defRPr lang="en-GB" sz="2100" b="1" dirty="0">
                <a:solidFill>
                  <a:schemeClr val="tx2"/>
                </a:solidFill>
              </a:defRPr>
            </a:lvl1pPr>
          </a:lstStyle>
          <a:p>
            <a:pPr lvl="0"/>
            <a:r>
              <a:rPr lang="en-GB" dirty="0"/>
              <a:t>Optional subtitle</a:t>
            </a:r>
          </a:p>
        </p:txBody>
      </p:sp>
    </p:spTree>
    <p:extLst>
      <p:ext uri="{BB962C8B-B14F-4D97-AF65-F5344CB8AC3E}">
        <p14:creationId xmlns:p14="http://schemas.microsoft.com/office/powerpoint/2010/main" val="2098726041"/>
      </p:ext>
    </p:extLst>
  </p:cSld>
  <p:clrMapOvr>
    <a:masterClrMapping/>
  </p:clrMapOvr>
  <p:extLst>
    <p:ext uri="{DCECCB84-F9BA-43D5-87BE-67443E8EF086}">
      <p15:sldGuideLst xmlns:p15="http://schemas.microsoft.com/office/powerpoint/2012/main">
        <p15:guide id="8" orient="horz" pos="4320">
          <p15:clr>
            <a:srgbClr val="F26B43"/>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white_x_3_com_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C23FA-A39C-47E2-B32E-D31B7F81F736}"/>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GB" dirty="0"/>
          </a:p>
        </p:txBody>
      </p:sp>
      <p:sp>
        <p:nvSpPr>
          <p:cNvPr id="19" name="Slide Number Placeholder 15">
            <a:extLst>
              <a:ext uri="{FF2B5EF4-FFF2-40B4-BE49-F238E27FC236}">
                <a16:creationId xmlns:a16="http://schemas.microsoft.com/office/drawing/2014/main" id="{BBBDE937-841F-4793-B78F-329A7ABB26BF}"/>
              </a:ext>
            </a:extLst>
          </p:cNvPr>
          <p:cNvSpPr>
            <a:spLocks noGrp="1"/>
          </p:cNvSpPr>
          <p:nvPr>
            <p:ph type="sldNum" sz="quarter" idx="4"/>
          </p:nvPr>
        </p:nvSpPr>
        <p:spPr>
          <a:xfrm>
            <a:off x="327922" y="4709271"/>
            <a:ext cx="228278" cy="273844"/>
          </a:xfrm>
          <a:prstGeom prst="rect">
            <a:avLst/>
          </a:prstGeom>
        </p:spPr>
        <p:txBody>
          <a:bodyPr vert="horz" wrap="none" lIns="0" tIns="0" rIns="0" bIns="0" rtlCol="0" anchor="b"/>
          <a:lstStyle>
            <a:lvl1pPr algn="l">
              <a:defRPr lang="en-GB" sz="675" b="1" smtClean="0">
                <a:solidFill>
                  <a:schemeClr val="tx1"/>
                </a:solidFill>
                <a:latin typeface="+mj-lt"/>
              </a:defRPr>
            </a:lvl1pPr>
          </a:lstStyle>
          <a:p>
            <a:fld id="{D61AABEC-672F-4B68-B914-690DA978312C}" type="slidenum">
              <a:rPr lang="en-GB" smtClean="0"/>
              <a:pPr/>
              <a:t>‹#›</a:t>
            </a:fld>
            <a:r>
              <a:rPr lang="en-GB"/>
              <a:t> </a:t>
            </a:r>
            <a:endParaRPr lang="en-GB" dirty="0"/>
          </a:p>
        </p:txBody>
      </p:sp>
      <p:sp>
        <p:nvSpPr>
          <p:cNvPr id="24" name="Text Placeholder 4">
            <a:extLst>
              <a:ext uri="{FF2B5EF4-FFF2-40B4-BE49-F238E27FC236}">
                <a16:creationId xmlns:a16="http://schemas.microsoft.com/office/drawing/2014/main" id="{D759E39F-B508-404A-BDCB-D2B62175A317}"/>
              </a:ext>
            </a:extLst>
          </p:cNvPr>
          <p:cNvSpPr>
            <a:spLocks noGrp="1"/>
          </p:cNvSpPr>
          <p:nvPr>
            <p:ph type="body" sz="quarter" idx="30"/>
          </p:nvPr>
        </p:nvSpPr>
        <p:spPr>
          <a:xfrm>
            <a:off x="337499" y="1765801"/>
            <a:ext cx="2637900" cy="2482453"/>
          </a:xfrm>
          <a:solidFill>
            <a:schemeClr val="tx2"/>
          </a:solidFill>
        </p:spPr>
        <p:txBody>
          <a:bodyPr lIns="72000" tIns="72000" rIns="72000" bIns="72000"/>
          <a:lstStyle>
            <a:lvl1pPr>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a:t>Click to edit Master text styles</a:t>
            </a:r>
          </a:p>
        </p:txBody>
      </p:sp>
      <p:sp>
        <p:nvSpPr>
          <p:cNvPr id="25" name="Text Placeholder 4">
            <a:extLst>
              <a:ext uri="{FF2B5EF4-FFF2-40B4-BE49-F238E27FC236}">
                <a16:creationId xmlns:a16="http://schemas.microsoft.com/office/drawing/2014/main" id="{C375443F-7471-4DA8-A090-8F31BC87AC40}"/>
              </a:ext>
            </a:extLst>
          </p:cNvPr>
          <p:cNvSpPr>
            <a:spLocks noGrp="1"/>
          </p:cNvSpPr>
          <p:nvPr>
            <p:ph type="body" sz="quarter" idx="31"/>
          </p:nvPr>
        </p:nvSpPr>
        <p:spPr>
          <a:xfrm>
            <a:off x="3260607" y="1763316"/>
            <a:ext cx="2637900" cy="2482453"/>
          </a:xfrm>
          <a:solidFill>
            <a:schemeClr val="accent5"/>
          </a:solidFill>
        </p:spPr>
        <p:txBody>
          <a:bodyPr lIns="72000" tIns="72000" rIns="72000" bIns="72000"/>
          <a:lstStyle>
            <a:lvl1pPr>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a:t>Click to edit Master text styles</a:t>
            </a:r>
          </a:p>
        </p:txBody>
      </p:sp>
      <p:sp>
        <p:nvSpPr>
          <p:cNvPr id="26" name="Text Placeholder 4">
            <a:extLst>
              <a:ext uri="{FF2B5EF4-FFF2-40B4-BE49-F238E27FC236}">
                <a16:creationId xmlns:a16="http://schemas.microsoft.com/office/drawing/2014/main" id="{A0F47BC8-242B-4C4D-A506-BE88DECE6070}"/>
              </a:ext>
            </a:extLst>
          </p:cNvPr>
          <p:cNvSpPr>
            <a:spLocks noGrp="1"/>
          </p:cNvSpPr>
          <p:nvPr>
            <p:ph type="body" sz="quarter" idx="32"/>
          </p:nvPr>
        </p:nvSpPr>
        <p:spPr>
          <a:xfrm>
            <a:off x="6162284" y="1763316"/>
            <a:ext cx="2637900" cy="2482453"/>
          </a:xfrm>
          <a:solidFill>
            <a:schemeClr val="accent2"/>
          </a:solidFill>
        </p:spPr>
        <p:txBody>
          <a:bodyPr lIns="72000" tIns="72000" rIns="72000" bIns="72000"/>
          <a:lstStyle>
            <a:lvl1pPr>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a:t>Click to edit Master text styles</a:t>
            </a:r>
          </a:p>
        </p:txBody>
      </p:sp>
      <p:sp>
        <p:nvSpPr>
          <p:cNvPr id="10" name="Text Placeholder 5">
            <a:extLst>
              <a:ext uri="{FF2B5EF4-FFF2-40B4-BE49-F238E27FC236}">
                <a16:creationId xmlns:a16="http://schemas.microsoft.com/office/drawing/2014/main" id="{746E2AA2-CDFC-44C6-AA88-D5700E47550B}"/>
              </a:ext>
            </a:extLst>
          </p:cNvPr>
          <p:cNvSpPr>
            <a:spLocks noGrp="1"/>
          </p:cNvSpPr>
          <p:nvPr>
            <p:ph type="body" sz="quarter" idx="15" hasCustomPrompt="1"/>
          </p:nvPr>
        </p:nvSpPr>
        <p:spPr>
          <a:xfrm>
            <a:off x="337500" y="1288524"/>
            <a:ext cx="7006275" cy="323165"/>
          </a:xfrm>
          <a:noFill/>
        </p:spPr>
        <p:txBody>
          <a:bodyPr vert="horz" wrap="square" lIns="0" tIns="0" rIns="0" bIns="0" rtlCol="0">
            <a:spAutoFit/>
          </a:bodyPr>
          <a:lstStyle>
            <a:lvl1pPr>
              <a:lnSpc>
                <a:spcPct val="100000"/>
              </a:lnSpc>
              <a:defRPr lang="en-GB" sz="2100" b="1" dirty="0">
                <a:solidFill>
                  <a:schemeClr val="tx2"/>
                </a:solidFill>
              </a:defRPr>
            </a:lvl1pPr>
          </a:lstStyle>
          <a:p>
            <a:pPr lvl="0"/>
            <a:r>
              <a:rPr lang="en-GB" dirty="0"/>
              <a:t>Optional subtitle</a:t>
            </a:r>
          </a:p>
        </p:txBody>
      </p:sp>
    </p:spTree>
    <p:extLst>
      <p:ext uri="{BB962C8B-B14F-4D97-AF65-F5344CB8AC3E}">
        <p14:creationId xmlns:p14="http://schemas.microsoft.com/office/powerpoint/2010/main" val="3935313099"/>
      </p:ext>
    </p:extLst>
  </p:cSld>
  <p:clrMapOvr>
    <a:masterClrMapping/>
  </p:clrMapOvr>
  <p:extLst>
    <p:ext uri="{DCECCB84-F9BA-43D5-87BE-67443E8EF086}">
      <p15:sldGuideLst xmlns:p15="http://schemas.microsoft.com/office/powerpoint/2012/main">
        <p15:guide id="4" orient="horz" pos="600">
          <p15:clr>
            <a:srgbClr val="F26B43"/>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white_3_num_stat_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C23FA-A39C-47E2-B32E-D31B7F81F736}"/>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GB" dirty="0"/>
          </a:p>
        </p:txBody>
      </p:sp>
      <p:sp>
        <p:nvSpPr>
          <p:cNvPr id="19" name="Slide Number Placeholder 15">
            <a:extLst>
              <a:ext uri="{FF2B5EF4-FFF2-40B4-BE49-F238E27FC236}">
                <a16:creationId xmlns:a16="http://schemas.microsoft.com/office/drawing/2014/main" id="{BBBDE937-841F-4793-B78F-329A7ABB26BF}"/>
              </a:ext>
            </a:extLst>
          </p:cNvPr>
          <p:cNvSpPr>
            <a:spLocks noGrp="1"/>
          </p:cNvSpPr>
          <p:nvPr>
            <p:ph type="sldNum" sz="quarter" idx="4"/>
          </p:nvPr>
        </p:nvSpPr>
        <p:spPr>
          <a:xfrm>
            <a:off x="327922" y="4709271"/>
            <a:ext cx="228278" cy="273844"/>
          </a:xfrm>
          <a:prstGeom prst="rect">
            <a:avLst/>
          </a:prstGeom>
        </p:spPr>
        <p:txBody>
          <a:bodyPr vert="horz" wrap="none" lIns="0" tIns="0" rIns="0" bIns="0" rtlCol="0" anchor="b"/>
          <a:lstStyle>
            <a:lvl1pPr algn="l">
              <a:defRPr lang="en-GB" sz="675" b="1" smtClean="0">
                <a:solidFill>
                  <a:schemeClr val="tx1"/>
                </a:solidFill>
                <a:latin typeface="+mj-lt"/>
              </a:defRPr>
            </a:lvl1pPr>
          </a:lstStyle>
          <a:p>
            <a:fld id="{D61AABEC-672F-4B68-B914-690DA978312C}" type="slidenum">
              <a:rPr lang="en-GB" smtClean="0"/>
              <a:pPr/>
              <a:t>‹#›</a:t>
            </a:fld>
            <a:r>
              <a:rPr lang="en-GB"/>
              <a:t> </a:t>
            </a:r>
            <a:endParaRPr lang="en-GB" dirty="0"/>
          </a:p>
        </p:txBody>
      </p:sp>
      <p:sp>
        <p:nvSpPr>
          <p:cNvPr id="24" name="Text Placeholder 4">
            <a:extLst>
              <a:ext uri="{FF2B5EF4-FFF2-40B4-BE49-F238E27FC236}">
                <a16:creationId xmlns:a16="http://schemas.microsoft.com/office/drawing/2014/main" id="{D759E39F-B508-404A-BDCB-D2B62175A317}"/>
              </a:ext>
            </a:extLst>
          </p:cNvPr>
          <p:cNvSpPr>
            <a:spLocks noGrp="1"/>
          </p:cNvSpPr>
          <p:nvPr>
            <p:ph type="body" sz="quarter" idx="30"/>
          </p:nvPr>
        </p:nvSpPr>
        <p:spPr>
          <a:xfrm>
            <a:off x="337499" y="2310256"/>
            <a:ext cx="2637900" cy="1937997"/>
          </a:xfrm>
          <a:solidFill>
            <a:schemeClr val="tx2"/>
          </a:solidFill>
        </p:spPr>
        <p:txBody>
          <a:bodyPr lIns="72000" tIns="72000" rIns="72000" bIns="72000"/>
          <a:lstStyle>
            <a:lvl1pPr>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a:t>Click to edit Master text styles</a:t>
            </a:r>
          </a:p>
        </p:txBody>
      </p:sp>
      <p:sp>
        <p:nvSpPr>
          <p:cNvPr id="25" name="Text Placeholder 4">
            <a:extLst>
              <a:ext uri="{FF2B5EF4-FFF2-40B4-BE49-F238E27FC236}">
                <a16:creationId xmlns:a16="http://schemas.microsoft.com/office/drawing/2014/main" id="{C375443F-7471-4DA8-A090-8F31BC87AC40}"/>
              </a:ext>
            </a:extLst>
          </p:cNvPr>
          <p:cNvSpPr>
            <a:spLocks noGrp="1"/>
          </p:cNvSpPr>
          <p:nvPr>
            <p:ph type="body" sz="quarter" idx="31"/>
          </p:nvPr>
        </p:nvSpPr>
        <p:spPr>
          <a:xfrm>
            <a:off x="3260607" y="2307772"/>
            <a:ext cx="2637900" cy="1937997"/>
          </a:xfrm>
          <a:solidFill>
            <a:schemeClr val="bg2"/>
          </a:solidFill>
        </p:spPr>
        <p:txBody>
          <a:bodyPr lIns="72000" tIns="72000" rIns="72000" bIns="72000"/>
          <a:lstStyle>
            <a:lvl1pPr>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a:t>Click to edit Master text styles</a:t>
            </a:r>
          </a:p>
        </p:txBody>
      </p:sp>
      <p:sp>
        <p:nvSpPr>
          <p:cNvPr id="26" name="Text Placeholder 4">
            <a:extLst>
              <a:ext uri="{FF2B5EF4-FFF2-40B4-BE49-F238E27FC236}">
                <a16:creationId xmlns:a16="http://schemas.microsoft.com/office/drawing/2014/main" id="{A0F47BC8-242B-4C4D-A506-BE88DECE6070}"/>
              </a:ext>
            </a:extLst>
          </p:cNvPr>
          <p:cNvSpPr>
            <a:spLocks noGrp="1"/>
          </p:cNvSpPr>
          <p:nvPr>
            <p:ph type="body" sz="quarter" idx="32"/>
          </p:nvPr>
        </p:nvSpPr>
        <p:spPr>
          <a:xfrm>
            <a:off x="6162284" y="2307772"/>
            <a:ext cx="2637900" cy="1937997"/>
          </a:xfrm>
          <a:solidFill>
            <a:schemeClr val="accent2"/>
          </a:solidFill>
        </p:spPr>
        <p:txBody>
          <a:bodyPr lIns="72000" tIns="72000" rIns="72000" bIns="72000"/>
          <a:lstStyle>
            <a:lvl1pPr>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a:t>Click to edit Master text styles</a:t>
            </a:r>
          </a:p>
        </p:txBody>
      </p:sp>
      <p:sp>
        <p:nvSpPr>
          <p:cNvPr id="9" name="Text Placeholder 8">
            <a:extLst>
              <a:ext uri="{FF2B5EF4-FFF2-40B4-BE49-F238E27FC236}">
                <a16:creationId xmlns:a16="http://schemas.microsoft.com/office/drawing/2014/main" id="{F943064B-8260-4CB4-88D9-73BA78210A94}"/>
              </a:ext>
            </a:extLst>
          </p:cNvPr>
          <p:cNvSpPr>
            <a:spLocks noGrp="1"/>
          </p:cNvSpPr>
          <p:nvPr>
            <p:ph type="body" sz="quarter" idx="34" hasCustomPrompt="1"/>
          </p:nvPr>
        </p:nvSpPr>
        <p:spPr>
          <a:xfrm>
            <a:off x="283542" y="1273456"/>
            <a:ext cx="914400" cy="1077515"/>
          </a:xfrm>
        </p:spPr>
        <p:txBody>
          <a:bodyPr/>
          <a:lstStyle>
            <a:lvl1pPr>
              <a:defRPr sz="7200" b="1">
                <a:solidFill>
                  <a:schemeClr val="tx2"/>
                </a:solidFill>
              </a:defRPr>
            </a:lvl1pPr>
          </a:lstStyle>
          <a:p>
            <a:pPr lvl="0"/>
            <a:r>
              <a:rPr lang="en-US" dirty="0"/>
              <a:t>#</a:t>
            </a:r>
            <a:endParaRPr lang="en-GB" dirty="0"/>
          </a:p>
        </p:txBody>
      </p:sp>
      <p:sp>
        <p:nvSpPr>
          <p:cNvPr id="29" name="Text Placeholder 8">
            <a:extLst>
              <a:ext uri="{FF2B5EF4-FFF2-40B4-BE49-F238E27FC236}">
                <a16:creationId xmlns:a16="http://schemas.microsoft.com/office/drawing/2014/main" id="{3B0184DE-860F-4C37-8477-4313F465F529}"/>
              </a:ext>
            </a:extLst>
          </p:cNvPr>
          <p:cNvSpPr>
            <a:spLocks noGrp="1"/>
          </p:cNvSpPr>
          <p:nvPr>
            <p:ph type="body" sz="quarter" idx="35" hasCustomPrompt="1"/>
          </p:nvPr>
        </p:nvSpPr>
        <p:spPr>
          <a:xfrm>
            <a:off x="3246965" y="1273456"/>
            <a:ext cx="914400" cy="1077515"/>
          </a:xfrm>
        </p:spPr>
        <p:txBody>
          <a:bodyPr/>
          <a:lstStyle>
            <a:lvl1pPr>
              <a:defRPr sz="7200" b="1">
                <a:solidFill>
                  <a:schemeClr val="bg2"/>
                </a:solidFill>
              </a:defRPr>
            </a:lvl1pPr>
          </a:lstStyle>
          <a:p>
            <a:pPr lvl="0"/>
            <a:r>
              <a:rPr lang="en-US" dirty="0"/>
              <a:t>#</a:t>
            </a:r>
            <a:endParaRPr lang="en-GB" dirty="0"/>
          </a:p>
        </p:txBody>
      </p:sp>
      <p:sp>
        <p:nvSpPr>
          <p:cNvPr id="30" name="Text Placeholder 8">
            <a:extLst>
              <a:ext uri="{FF2B5EF4-FFF2-40B4-BE49-F238E27FC236}">
                <a16:creationId xmlns:a16="http://schemas.microsoft.com/office/drawing/2014/main" id="{9FCAE59C-77CB-4BCA-8C79-FA5A256F58D4}"/>
              </a:ext>
            </a:extLst>
          </p:cNvPr>
          <p:cNvSpPr>
            <a:spLocks noGrp="1"/>
          </p:cNvSpPr>
          <p:nvPr>
            <p:ph type="body" sz="quarter" idx="36" hasCustomPrompt="1"/>
          </p:nvPr>
        </p:nvSpPr>
        <p:spPr>
          <a:xfrm>
            <a:off x="6188956" y="1273456"/>
            <a:ext cx="914400" cy="1077515"/>
          </a:xfrm>
        </p:spPr>
        <p:txBody>
          <a:bodyPr/>
          <a:lstStyle>
            <a:lvl1pPr>
              <a:defRPr sz="7200" b="1">
                <a:solidFill>
                  <a:schemeClr val="accent2"/>
                </a:solidFill>
              </a:defRPr>
            </a:lvl1pPr>
          </a:lstStyle>
          <a:p>
            <a:pPr lvl="0"/>
            <a:r>
              <a:rPr lang="en-US" dirty="0"/>
              <a:t>#</a:t>
            </a:r>
            <a:endParaRPr lang="en-GB" dirty="0"/>
          </a:p>
        </p:txBody>
      </p:sp>
    </p:spTree>
    <p:extLst>
      <p:ext uri="{BB962C8B-B14F-4D97-AF65-F5344CB8AC3E}">
        <p14:creationId xmlns:p14="http://schemas.microsoft.com/office/powerpoint/2010/main" val="208725909"/>
      </p:ext>
    </p:extLst>
  </p:cSld>
  <p:clrMapOvr>
    <a:masterClrMapping/>
  </p:clrMapOvr>
  <p:extLst>
    <p:ext uri="{DCECCB84-F9BA-43D5-87BE-67443E8EF086}">
      <p15:sldGuideLst xmlns:p15="http://schemas.microsoft.com/office/powerpoint/2012/main">
        <p15:guide id="4" orient="horz" pos="600">
          <p15:clr>
            <a:srgbClr val="F26B43"/>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col_3_num_stat_boxes">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C23FA-A39C-47E2-B32E-D31B7F81F736}"/>
              </a:ext>
            </a:extLst>
          </p:cNvPr>
          <p:cNvSpPr>
            <a:spLocks noGrp="1"/>
          </p:cNvSpPr>
          <p:nvPr>
            <p:ph type="title"/>
          </p:nvPr>
        </p:nvSpPr>
        <p:spPr/>
        <p:txBody>
          <a:bodyPr/>
          <a:lstStyle>
            <a:lvl1pPr>
              <a:defRPr b="1">
                <a:solidFill>
                  <a:schemeClr val="bg1"/>
                </a:solidFill>
              </a:defRPr>
            </a:lvl1pPr>
          </a:lstStyle>
          <a:p>
            <a:r>
              <a:rPr lang="en-US"/>
              <a:t>Click to edit Master title style</a:t>
            </a:r>
            <a:endParaRPr lang="en-GB" dirty="0"/>
          </a:p>
        </p:txBody>
      </p:sp>
      <p:sp>
        <p:nvSpPr>
          <p:cNvPr id="19" name="Slide Number Placeholder 15">
            <a:extLst>
              <a:ext uri="{FF2B5EF4-FFF2-40B4-BE49-F238E27FC236}">
                <a16:creationId xmlns:a16="http://schemas.microsoft.com/office/drawing/2014/main" id="{BBBDE937-841F-4793-B78F-329A7ABB26BF}"/>
              </a:ext>
            </a:extLst>
          </p:cNvPr>
          <p:cNvSpPr>
            <a:spLocks noGrp="1"/>
          </p:cNvSpPr>
          <p:nvPr>
            <p:ph type="sldNum" sz="quarter" idx="4"/>
          </p:nvPr>
        </p:nvSpPr>
        <p:spPr>
          <a:xfrm>
            <a:off x="327922" y="4709271"/>
            <a:ext cx="228278" cy="273844"/>
          </a:xfrm>
          <a:prstGeom prst="rect">
            <a:avLst/>
          </a:prstGeom>
        </p:spPr>
        <p:txBody>
          <a:bodyPr vert="horz" wrap="none" lIns="0" tIns="0" rIns="0" bIns="0" rtlCol="0" anchor="b"/>
          <a:lstStyle>
            <a:lvl1pPr algn="l">
              <a:defRPr lang="en-GB" sz="675" b="1" smtClean="0">
                <a:solidFill>
                  <a:schemeClr val="bg1"/>
                </a:solidFill>
                <a:latin typeface="+mj-lt"/>
              </a:defRPr>
            </a:lvl1pPr>
          </a:lstStyle>
          <a:p>
            <a:fld id="{D61AABEC-672F-4B68-B914-690DA978312C}" type="slidenum">
              <a:rPr lang="en-GB" smtClean="0"/>
              <a:pPr/>
              <a:t>‹#›</a:t>
            </a:fld>
            <a:r>
              <a:rPr lang="en-GB"/>
              <a:t> </a:t>
            </a:r>
            <a:endParaRPr lang="en-GB" dirty="0"/>
          </a:p>
        </p:txBody>
      </p:sp>
      <p:sp>
        <p:nvSpPr>
          <p:cNvPr id="24" name="Text Placeholder 4">
            <a:extLst>
              <a:ext uri="{FF2B5EF4-FFF2-40B4-BE49-F238E27FC236}">
                <a16:creationId xmlns:a16="http://schemas.microsoft.com/office/drawing/2014/main" id="{D759E39F-B508-404A-BDCB-D2B62175A317}"/>
              </a:ext>
            </a:extLst>
          </p:cNvPr>
          <p:cNvSpPr>
            <a:spLocks noGrp="1"/>
          </p:cNvSpPr>
          <p:nvPr>
            <p:ph type="body" sz="quarter" idx="30"/>
          </p:nvPr>
        </p:nvSpPr>
        <p:spPr>
          <a:xfrm>
            <a:off x="337499" y="2310256"/>
            <a:ext cx="2637900" cy="1937997"/>
          </a:xfrm>
          <a:solidFill>
            <a:schemeClr val="tx2"/>
          </a:solidFill>
        </p:spPr>
        <p:txBody>
          <a:bodyPr lIns="72000" tIns="72000" rIns="72000" bIns="72000"/>
          <a:lstStyle>
            <a:lvl1pPr>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a:t>Click to edit Master text styles</a:t>
            </a:r>
          </a:p>
        </p:txBody>
      </p:sp>
      <p:sp>
        <p:nvSpPr>
          <p:cNvPr id="25" name="Text Placeholder 4">
            <a:extLst>
              <a:ext uri="{FF2B5EF4-FFF2-40B4-BE49-F238E27FC236}">
                <a16:creationId xmlns:a16="http://schemas.microsoft.com/office/drawing/2014/main" id="{C375443F-7471-4DA8-A090-8F31BC87AC40}"/>
              </a:ext>
            </a:extLst>
          </p:cNvPr>
          <p:cNvSpPr>
            <a:spLocks noGrp="1"/>
          </p:cNvSpPr>
          <p:nvPr>
            <p:ph type="body" sz="quarter" idx="31"/>
          </p:nvPr>
        </p:nvSpPr>
        <p:spPr>
          <a:xfrm>
            <a:off x="3260607" y="2307772"/>
            <a:ext cx="2637900" cy="1937997"/>
          </a:xfrm>
          <a:solidFill>
            <a:schemeClr val="accent5"/>
          </a:solidFill>
        </p:spPr>
        <p:txBody>
          <a:bodyPr lIns="72000" tIns="72000" rIns="72000" bIns="72000"/>
          <a:lstStyle>
            <a:lvl1pPr>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a:t>Click to edit Master text styles</a:t>
            </a:r>
          </a:p>
        </p:txBody>
      </p:sp>
      <p:sp>
        <p:nvSpPr>
          <p:cNvPr id="26" name="Text Placeholder 4">
            <a:extLst>
              <a:ext uri="{FF2B5EF4-FFF2-40B4-BE49-F238E27FC236}">
                <a16:creationId xmlns:a16="http://schemas.microsoft.com/office/drawing/2014/main" id="{A0F47BC8-242B-4C4D-A506-BE88DECE6070}"/>
              </a:ext>
            </a:extLst>
          </p:cNvPr>
          <p:cNvSpPr>
            <a:spLocks noGrp="1"/>
          </p:cNvSpPr>
          <p:nvPr>
            <p:ph type="body" sz="quarter" idx="32"/>
          </p:nvPr>
        </p:nvSpPr>
        <p:spPr>
          <a:xfrm>
            <a:off x="6162284" y="2307772"/>
            <a:ext cx="2637900" cy="1937997"/>
          </a:xfrm>
          <a:solidFill>
            <a:schemeClr val="accent2"/>
          </a:solidFill>
        </p:spPr>
        <p:txBody>
          <a:bodyPr lIns="72000" tIns="72000" rIns="72000" bIns="72000"/>
          <a:lstStyle>
            <a:lvl1pPr>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a:t>Click to edit Master text styles</a:t>
            </a:r>
          </a:p>
        </p:txBody>
      </p:sp>
      <p:sp>
        <p:nvSpPr>
          <p:cNvPr id="9" name="Text Placeholder 8">
            <a:extLst>
              <a:ext uri="{FF2B5EF4-FFF2-40B4-BE49-F238E27FC236}">
                <a16:creationId xmlns:a16="http://schemas.microsoft.com/office/drawing/2014/main" id="{F943064B-8260-4CB4-88D9-73BA78210A94}"/>
              </a:ext>
            </a:extLst>
          </p:cNvPr>
          <p:cNvSpPr>
            <a:spLocks noGrp="1"/>
          </p:cNvSpPr>
          <p:nvPr>
            <p:ph type="body" sz="quarter" idx="34" hasCustomPrompt="1"/>
          </p:nvPr>
        </p:nvSpPr>
        <p:spPr>
          <a:xfrm>
            <a:off x="283542" y="1273456"/>
            <a:ext cx="914400" cy="1077515"/>
          </a:xfrm>
        </p:spPr>
        <p:txBody>
          <a:bodyPr/>
          <a:lstStyle>
            <a:lvl1pPr>
              <a:defRPr sz="7200" b="1">
                <a:solidFill>
                  <a:schemeClr val="tx2"/>
                </a:solidFill>
              </a:defRPr>
            </a:lvl1pPr>
          </a:lstStyle>
          <a:p>
            <a:pPr lvl="0"/>
            <a:r>
              <a:rPr lang="en-US" dirty="0"/>
              <a:t>#</a:t>
            </a:r>
            <a:endParaRPr lang="en-GB" dirty="0"/>
          </a:p>
        </p:txBody>
      </p:sp>
      <p:sp>
        <p:nvSpPr>
          <p:cNvPr id="29" name="Text Placeholder 8">
            <a:extLst>
              <a:ext uri="{FF2B5EF4-FFF2-40B4-BE49-F238E27FC236}">
                <a16:creationId xmlns:a16="http://schemas.microsoft.com/office/drawing/2014/main" id="{3B0184DE-860F-4C37-8477-4313F465F529}"/>
              </a:ext>
            </a:extLst>
          </p:cNvPr>
          <p:cNvSpPr>
            <a:spLocks noGrp="1"/>
          </p:cNvSpPr>
          <p:nvPr>
            <p:ph type="body" sz="quarter" idx="35" hasCustomPrompt="1"/>
          </p:nvPr>
        </p:nvSpPr>
        <p:spPr>
          <a:xfrm>
            <a:off x="3246965" y="1273456"/>
            <a:ext cx="914400" cy="1077515"/>
          </a:xfrm>
        </p:spPr>
        <p:txBody>
          <a:bodyPr/>
          <a:lstStyle>
            <a:lvl1pPr>
              <a:defRPr sz="7200" b="1">
                <a:solidFill>
                  <a:schemeClr val="accent5"/>
                </a:solidFill>
              </a:defRPr>
            </a:lvl1pPr>
          </a:lstStyle>
          <a:p>
            <a:pPr lvl="0"/>
            <a:r>
              <a:rPr lang="en-US" dirty="0"/>
              <a:t>#</a:t>
            </a:r>
            <a:endParaRPr lang="en-GB" dirty="0"/>
          </a:p>
        </p:txBody>
      </p:sp>
      <p:sp>
        <p:nvSpPr>
          <p:cNvPr id="30" name="Text Placeholder 8">
            <a:extLst>
              <a:ext uri="{FF2B5EF4-FFF2-40B4-BE49-F238E27FC236}">
                <a16:creationId xmlns:a16="http://schemas.microsoft.com/office/drawing/2014/main" id="{9FCAE59C-77CB-4BCA-8C79-FA5A256F58D4}"/>
              </a:ext>
            </a:extLst>
          </p:cNvPr>
          <p:cNvSpPr>
            <a:spLocks noGrp="1"/>
          </p:cNvSpPr>
          <p:nvPr>
            <p:ph type="body" sz="quarter" idx="36" hasCustomPrompt="1"/>
          </p:nvPr>
        </p:nvSpPr>
        <p:spPr>
          <a:xfrm>
            <a:off x="6188956" y="1273456"/>
            <a:ext cx="914400" cy="1077515"/>
          </a:xfrm>
        </p:spPr>
        <p:txBody>
          <a:bodyPr/>
          <a:lstStyle>
            <a:lvl1pPr>
              <a:defRPr sz="7200" b="1">
                <a:solidFill>
                  <a:schemeClr val="accent2"/>
                </a:solidFill>
              </a:defRPr>
            </a:lvl1pPr>
          </a:lstStyle>
          <a:p>
            <a:pPr lvl="0"/>
            <a:r>
              <a:rPr lang="en-US" dirty="0"/>
              <a:t>#</a:t>
            </a:r>
            <a:endParaRPr lang="en-GB" dirty="0"/>
          </a:p>
        </p:txBody>
      </p:sp>
      <p:sp>
        <p:nvSpPr>
          <p:cNvPr id="12" name="Espace réservé du pied de page 4">
            <a:extLst>
              <a:ext uri="{FF2B5EF4-FFF2-40B4-BE49-F238E27FC236}">
                <a16:creationId xmlns:a16="http://schemas.microsoft.com/office/drawing/2014/main" id="{637EAF58-4FC2-41BF-BC4F-F8AAF4A1D0DE}"/>
              </a:ext>
            </a:extLst>
          </p:cNvPr>
          <p:cNvSpPr txBox="1">
            <a:spLocks/>
          </p:cNvSpPr>
          <p:nvPr userDrawn="1"/>
        </p:nvSpPr>
        <p:spPr>
          <a:xfrm>
            <a:off x="612900" y="4886802"/>
            <a:ext cx="3407984" cy="92333"/>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600" dirty="0">
                <a:solidFill>
                  <a:schemeClr val="bg1"/>
                </a:solidFill>
              </a:rPr>
              <a:t>© Ipsos | Doc Name | Month Year | Version # | Public | Internal/Client Use Only | Strictly Confidential</a:t>
            </a:r>
          </a:p>
        </p:txBody>
      </p:sp>
      <p:pic>
        <p:nvPicPr>
          <p:cNvPr id="14" name="Picture 13" descr="Logo&#10;&#10;Description automatically generated">
            <a:extLst>
              <a:ext uri="{FF2B5EF4-FFF2-40B4-BE49-F238E27FC236}">
                <a16:creationId xmlns:a16="http://schemas.microsoft.com/office/drawing/2014/main" id="{E241AB80-E9B8-45C2-BD76-BE79919A4E6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4124" y="4624388"/>
            <a:ext cx="369478" cy="335756"/>
          </a:xfrm>
          <a:prstGeom prst="rect">
            <a:avLst/>
          </a:prstGeom>
        </p:spPr>
      </p:pic>
    </p:spTree>
    <p:extLst>
      <p:ext uri="{BB962C8B-B14F-4D97-AF65-F5344CB8AC3E}">
        <p14:creationId xmlns:p14="http://schemas.microsoft.com/office/powerpoint/2010/main" val="3752032727"/>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3"/>
        <p:cNvGrpSpPr/>
        <p:nvPr/>
      </p:nvGrpSpPr>
      <p:grpSpPr>
        <a:xfrm>
          <a:off x="0" y="0"/>
          <a:ext cx="0" cy="0"/>
          <a:chOff x="0" y="0"/>
          <a:chExt cx="0" cy="0"/>
        </a:xfrm>
      </p:grpSpPr>
      <p:sp>
        <p:nvSpPr>
          <p:cNvPr id="44" name="Google Shape;44;p7"/>
          <p:cNvSpPr/>
          <p:nvPr/>
        </p:nvSpPr>
        <p:spPr>
          <a:xfrm>
            <a:off x="-23800" y="4610100"/>
            <a:ext cx="9228600" cy="577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latin typeface="Rubik"/>
                <a:ea typeface="Rubik"/>
                <a:cs typeface="Rubik"/>
                <a:sym typeface="Rubik"/>
              </a:defRPr>
            </a:lvl1pPr>
            <a:lvl2pPr lvl="1" rtl="0">
              <a:buNone/>
              <a:defRPr>
                <a:solidFill>
                  <a:schemeClr val="lt1"/>
                </a:solidFill>
                <a:latin typeface="Rubik"/>
                <a:ea typeface="Rubik"/>
                <a:cs typeface="Rubik"/>
                <a:sym typeface="Rubik"/>
              </a:defRPr>
            </a:lvl2pPr>
            <a:lvl3pPr lvl="2" rtl="0">
              <a:buNone/>
              <a:defRPr>
                <a:solidFill>
                  <a:schemeClr val="lt1"/>
                </a:solidFill>
                <a:latin typeface="Rubik"/>
                <a:ea typeface="Rubik"/>
                <a:cs typeface="Rubik"/>
                <a:sym typeface="Rubik"/>
              </a:defRPr>
            </a:lvl3pPr>
            <a:lvl4pPr lvl="3" rtl="0">
              <a:buNone/>
              <a:defRPr>
                <a:solidFill>
                  <a:schemeClr val="lt1"/>
                </a:solidFill>
                <a:latin typeface="Rubik"/>
                <a:ea typeface="Rubik"/>
                <a:cs typeface="Rubik"/>
                <a:sym typeface="Rubik"/>
              </a:defRPr>
            </a:lvl4pPr>
            <a:lvl5pPr lvl="4" rtl="0">
              <a:buNone/>
              <a:defRPr>
                <a:solidFill>
                  <a:schemeClr val="lt1"/>
                </a:solidFill>
                <a:latin typeface="Rubik"/>
                <a:ea typeface="Rubik"/>
                <a:cs typeface="Rubik"/>
                <a:sym typeface="Rubik"/>
              </a:defRPr>
            </a:lvl5pPr>
            <a:lvl6pPr lvl="5" rtl="0">
              <a:buNone/>
              <a:defRPr>
                <a:solidFill>
                  <a:schemeClr val="lt1"/>
                </a:solidFill>
                <a:latin typeface="Rubik"/>
                <a:ea typeface="Rubik"/>
                <a:cs typeface="Rubik"/>
                <a:sym typeface="Rubik"/>
              </a:defRPr>
            </a:lvl6pPr>
            <a:lvl7pPr lvl="6" rtl="0">
              <a:buNone/>
              <a:defRPr>
                <a:solidFill>
                  <a:schemeClr val="lt1"/>
                </a:solidFill>
                <a:latin typeface="Rubik"/>
                <a:ea typeface="Rubik"/>
                <a:cs typeface="Rubik"/>
                <a:sym typeface="Rubik"/>
              </a:defRPr>
            </a:lvl7pPr>
            <a:lvl8pPr lvl="7" rtl="0">
              <a:buNone/>
              <a:defRPr>
                <a:solidFill>
                  <a:schemeClr val="lt1"/>
                </a:solidFill>
                <a:latin typeface="Rubik"/>
                <a:ea typeface="Rubik"/>
                <a:cs typeface="Rubik"/>
                <a:sym typeface="Rubik"/>
              </a:defRPr>
            </a:lvl8pPr>
            <a:lvl9pPr lvl="8" rtl="0">
              <a:buNone/>
              <a:defRPr>
                <a:solidFill>
                  <a:schemeClr val="lt1"/>
                </a:solidFill>
                <a:latin typeface="Rubik"/>
                <a:ea typeface="Rubik"/>
                <a:cs typeface="Rubik"/>
                <a:sym typeface="Rubik"/>
              </a:defRPr>
            </a:lvl9pPr>
          </a:lstStyle>
          <a:p>
            <a:pPr marL="0" lvl="0" indent="0" algn="r" rtl="0">
              <a:spcBef>
                <a:spcPts val="0"/>
              </a:spcBef>
              <a:spcAft>
                <a:spcPts val="0"/>
              </a:spcAft>
              <a:buNone/>
            </a:pPr>
            <a:fld id="{00000000-1234-1234-1234-123412341234}" type="slidenum">
              <a:rPr lang="en-GB"/>
              <a:t>‹#›</a:t>
            </a:fld>
            <a:endParaRPr/>
          </a:p>
        </p:txBody>
      </p:sp>
      <p:sp>
        <p:nvSpPr>
          <p:cNvPr id="46" name="Google Shape;46;p7"/>
          <p:cNvSpPr txBox="1">
            <a:spLocks noGrp="1"/>
          </p:cNvSpPr>
          <p:nvPr>
            <p:ph type="sldNum" idx="2"/>
          </p:nvPr>
        </p:nvSpPr>
        <p:spPr>
          <a:xfrm>
            <a:off x="193249" y="4688750"/>
            <a:ext cx="5299200" cy="393600"/>
          </a:xfrm>
          <a:prstGeom prst="rect">
            <a:avLst/>
          </a:prstGeom>
        </p:spPr>
        <p:txBody>
          <a:bodyPr spcFirstLastPara="1" wrap="square" lIns="91425" tIns="91425" rIns="91425" bIns="91425" anchor="ctr" anchorCtr="0">
            <a:noAutofit/>
          </a:bodyPr>
          <a:lstStyle>
            <a:lvl1pPr lvl="0" algn="l" rtl="0">
              <a:buNone/>
              <a:defRPr>
                <a:solidFill>
                  <a:schemeClr val="lt1"/>
                </a:solidFill>
                <a:latin typeface="Rubik"/>
                <a:ea typeface="Rubik"/>
                <a:cs typeface="Rubik"/>
                <a:sym typeface="Rubik"/>
              </a:defRPr>
            </a:lvl1pPr>
            <a:lvl2pPr lvl="1" algn="l" rtl="0">
              <a:buNone/>
              <a:defRPr>
                <a:solidFill>
                  <a:schemeClr val="lt1"/>
                </a:solidFill>
                <a:latin typeface="Rubik"/>
                <a:ea typeface="Rubik"/>
                <a:cs typeface="Rubik"/>
                <a:sym typeface="Rubik"/>
              </a:defRPr>
            </a:lvl2pPr>
            <a:lvl3pPr lvl="2" algn="l" rtl="0">
              <a:buNone/>
              <a:defRPr>
                <a:solidFill>
                  <a:schemeClr val="lt1"/>
                </a:solidFill>
                <a:latin typeface="Rubik"/>
                <a:ea typeface="Rubik"/>
                <a:cs typeface="Rubik"/>
                <a:sym typeface="Rubik"/>
              </a:defRPr>
            </a:lvl3pPr>
            <a:lvl4pPr lvl="3" algn="l" rtl="0">
              <a:buNone/>
              <a:defRPr>
                <a:solidFill>
                  <a:schemeClr val="lt1"/>
                </a:solidFill>
                <a:latin typeface="Rubik"/>
                <a:ea typeface="Rubik"/>
                <a:cs typeface="Rubik"/>
                <a:sym typeface="Rubik"/>
              </a:defRPr>
            </a:lvl4pPr>
            <a:lvl5pPr lvl="4" algn="l" rtl="0">
              <a:buNone/>
              <a:defRPr>
                <a:solidFill>
                  <a:schemeClr val="lt1"/>
                </a:solidFill>
                <a:latin typeface="Rubik"/>
                <a:ea typeface="Rubik"/>
                <a:cs typeface="Rubik"/>
                <a:sym typeface="Rubik"/>
              </a:defRPr>
            </a:lvl5pPr>
            <a:lvl6pPr lvl="5" algn="l" rtl="0">
              <a:buNone/>
              <a:defRPr>
                <a:solidFill>
                  <a:schemeClr val="lt1"/>
                </a:solidFill>
                <a:latin typeface="Rubik"/>
                <a:ea typeface="Rubik"/>
                <a:cs typeface="Rubik"/>
                <a:sym typeface="Rubik"/>
              </a:defRPr>
            </a:lvl6pPr>
            <a:lvl7pPr lvl="6" algn="l" rtl="0">
              <a:buNone/>
              <a:defRPr>
                <a:solidFill>
                  <a:schemeClr val="lt1"/>
                </a:solidFill>
                <a:latin typeface="Rubik"/>
                <a:ea typeface="Rubik"/>
                <a:cs typeface="Rubik"/>
                <a:sym typeface="Rubik"/>
              </a:defRPr>
            </a:lvl7pPr>
            <a:lvl8pPr lvl="7" algn="l" rtl="0">
              <a:buNone/>
              <a:defRPr>
                <a:solidFill>
                  <a:schemeClr val="lt1"/>
                </a:solidFill>
                <a:latin typeface="Rubik"/>
                <a:ea typeface="Rubik"/>
                <a:cs typeface="Rubik"/>
                <a:sym typeface="Rubik"/>
              </a:defRPr>
            </a:lvl8pPr>
            <a:lvl9pPr lvl="8" algn="l" rtl="0">
              <a:buNone/>
              <a:defRPr>
                <a:solidFill>
                  <a:schemeClr val="lt1"/>
                </a:solidFill>
                <a:latin typeface="Rubik"/>
                <a:ea typeface="Rubik"/>
                <a:cs typeface="Rubik"/>
                <a:sym typeface="Rubik"/>
              </a:defRPr>
            </a:lvl9pPr>
          </a:lstStyle>
          <a:p>
            <a:pPr marL="0" lvl="0" indent="0" algn="l" rtl="0">
              <a:spcBef>
                <a:spcPts val="0"/>
              </a:spcBef>
              <a:spcAft>
                <a:spcPts val="0"/>
              </a:spcAft>
              <a:buNone/>
            </a:pPr>
            <a:r>
              <a:rPr lang="en-GB"/>
              <a:t>©2020 Electoral Calculus Ltd     CONFIDENTIAL</a:t>
            </a:r>
            <a:endParaRPr/>
          </a:p>
        </p:txBody>
      </p:sp>
      <p:pic>
        <p:nvPicPr>
          <p:cNvPr id="47" name="Google Shape;47;p7"/>
          <p:cNvPicPr preferRelativeResize="0"/>
          <p:nvPr/>
        </p:nvPicPr>
        <p:blipFill>
          <a:blip r:embed="rId2">
            <a:alphaModFix amt="20000"/>
          </a:blip>
          <a:stretch>
            <a:fillRect/>
          </a:stretch>
        </p:blipFill>
        <p:spPr>
          <a:xfrm>
            <a:off x="8001000" y="4826100"/>
            <a:ext cx="705199" cy="393600"/>
          </a:xfrm>
          <a:prstGeom prst="rect">
            <a:avLst/>
          </a:prstGeom>
          <a:noFill/>
          <a:ln>
            <a:noFill/>
          </a:ln>
        </p:spPr>
      </p:pic>
      <p:sp>
        <p:nvSpPr>
          <p:cNvPr id="48" name="Google Shape;48;p7"/>
          <p:cNvSpPr txBox="1">
            <a:spLocks noGrp="1"/>
          </p:cNvSpPr>
          <p:nvPr>
            <p:ph type="title"/>
          </p:nvPr>
        </p:nvSpPr>
        <p:spPr>
          <a:xfrm>
            <a:off x="311700" y="555600"/>
            <a:ext cx="8186400" cy="755700"/>
          </a:xfrm>
          <a:prstGeom prst="rect">
            <a:avLst/>
          </a:prstGeom>
        </p:spPr>
        <p:txBody>
          <a:bodyPr spcFirstLastPara="1" wrap="square" lIns="91425" tIns="91425" rIns="91425" bIns="91425" anchor="b" anchorCtr="0">
            <a:noAutofit/>
          </a:bodyPr>
          <a:lstStyle>
            <a:lvl1pPr lvl="0">
              <a:spcBef>
                <a:spcPts val="0"/>
              </a:spcBef>
              <a:spcAft>
                <a:spcPts val="0"/>
              </a:spcAft>
              <a:buClr>
                <a:schemeClr val="dk1"/>
              </a:buClr>
              <a:buSzPts val="2400"/>
              <a:buNone/>
              <a:defRPr sz="2400">
                <a:solidFill>
                  <a:schemeClr val="dk1"/>
                </a:solidFill>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9" name="Google Shape;49;p7"/>
          <p:cNvSpPr txBox="1">
            <a:spLocks noGrp="1"/>
          </p:cNvSpPr>
          <p:nvPr>
            <p:ph type="body" idx="1"/>
          </p:nvPr>
        </p:nvSpPr>
        <p:spPr>
          <a:xfrm>
            <a:off x="311700" y="1389600"/>
            <a:ext cx="8186400" cy="3179400"/>
          </a:xfrm>
          <a:prstGeom prst="rect">
            <a:avLst/>
          </a:prstGeom>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2"/>
              </a:buClr>
              <a:buSzPts val="1200"/>
              <a:buChar char="●"/>
              <a:defRPr sz="1200">
                <a:solidFill>
                  <a:schemeClr val="dk2"/>
                </a:solidFill>
              </a:defRPr>
            </a:lvl1pPr>
            <a:lvl2pPr marL="914400" lvl="1" indent="-304800">
              <a:lnSpc>
                <a:spcPct val="100000"/>
              </a:lnSpc>
              <a:spcBef>
                <a:spcPts val="1600"/>
              </a:spcBef>
              <a:spcAft>
                <a:spcPts val="0"/>
              </a:spcAft>
              <a:buClr>
                <a:schemeClr val="dk2"/>
              </a:buClr>
              <a:buSzPts val="1200"/>
              <a:buChar char="○"/>
              <a:defRPr sz="1200">
                <a:solidFill>
                  <a:schemeClr val="dk2"/>
                </a:solidFill>
              </a:defRPr>
            </a:lvl2pPr>
            <a:lvl3pPr marL="1371600" lvl="2" indent="-304800">
              <a:lnSpc>
                <a:spcPct val="100000"/>
              </a:lnSpc>
              <a:spcBef>
                <a:spcPts val="1600"/>
              </a:spcBef>
              <a:spcAft>
                <a:spcPts val="0"/>
              </a:spcAft>
              <a:buClr>
                <a:schemeClr val="dk2"/>
              </a:buClr>
              <a:buSzPts val="1200"/>
              <a:buChar char="■"/>
              <a:defRPr sz="1200">
                <a:solidFill>
                  <a:schemeClr val="dk2"/>
                </a:solidFill>
              </a:defRPr>
            </a:lvl3pPr>
            <a:lvl4pPr marL="1828800" lvl="3" indent="-304800">
              <a:lnSpc>
                <a:spcPct val="100000"/>
              </a:lnSpc>
              <a:spcBef>
                <a:spcPts val="1600"/>
              </a:spcBef>
              <a:spcAft>
                <a:spcPts val="0"/>
              </a:spcAft>
              <a:buClr>
                <a:schemeClr val="dk2"/>
              </a:buClr>
              <a:buSzPts val="1200"/>
              <a:buChar char="●"/>
              <a:defRPr sz="1200">
                <a:solidFill>
                  <a:schemeClr val="dk2"/>
                </a:solidFill>
              </a:defRPr>
            </a:lvl4pPr>
            <a:lvl5pPr marL="2286000" lvl="4" indent="-304800">
              <a:lnSpc>
                <a:spcPct val="100000"/>
              </a:lnSpc>
              <a:spcBef>
                <a:spcPts val="1600"/>
              </a:spcBef>
              <a:spcAft>
                <a:spcPts val="0"/>
              </a:spcAft>
              <a:buClr>
                <a:schemeClr val="dk2"/>
              </a:buClr>
              <a:buSzPts val="1200"/>
              <a:buChar char="○"/>
              <a:defRPr sz="1200">
                <a:solidFill>
                  <a:schemeClr val="dk2"/>
                </a:solidFill>
              </a:defRPr>
            </a:lvl5pPr>
            <a:lvl6pPr marL="2743200" lvl="5" indent="-304800">
              <a:lnSpc>
                <a:spcPct val="100000"/>
              </a:lnSpc>
              <a:spcBef>
                <a:spcPts val="1600"/>
              </a:spcBef>
              <a:spcAft>
                <a:spcPts val="0"/>
              </a:spcAft>
              <a:buClr>
                <a:schemeClr val="dk2"/>
              </a:buClr>
              <a:buSzPts val="1200"/>
              <a:buChar char="■"/>
              <a:defRPr sz="1200">
                <a:solidFill>
                  <a:schemeClr val="dk2"/>
                </a:solidFill>
              </a:defRPr>
            </a:lvl6pPr>
            <a:lvl7pPr marL="3200400" lvl="6" indent="-304800">
              <a:lnSpc>
                <a:spcPct val="100000"/>
              </a:lnSpc>
              <a:spcBef>
                <a:spcPts val="1600"/>
              </a:spcBef>
              <a:spcAft>
                <a:spcPts val="0"/>
              </a:spcAft>
              <a:buClr>
                <a:schemeClr val="dk2"/>
              </a:buClr>
              <a:buSzPts val="1200"/>
              <a:buChar char="●"/>
              <a:defRPr sz="1200">
                <a:solidFill>
                  <a:schemeClr val="dk2"/>
                </a:solidFill>
              </a:defRPr>
            </a:lvl7pPr>
            <a:lvl8pPr marL="3657600" lvl="7" indent="-304800">
              <a:lnSpc>
                <a:spcPct val="100000"/>
              </a:lnSpc>
              <a:spcBef>
                <a:spcPts val="1600"/>
              </a:spcBef>
              <a:spcAft>
                <a:spcPts val="0"/>
              </a:spcAft>
              <a:buClr>
                <a:schemeClr val="dk2"/>
              </a:buClr>
              <a:buSzPts val="1200"/>
              <a:buChar char="○"/>
              <a:defRPr sz="1200">
                <a:solidFill>
                  <a:schemeClr val="dk2"/>
                </a:solidFill>
              </a:defRPr>
            </a:lvl8pPr>
            <a:lvl9pPr marL="4114800" lvl="8" indent="-304800">
              <a:lnSpc>
                <a:spcPct val="100000"/>
              </a:lnSpc>
              <a:spcBef>
                <a:spcPts val="1600"/>
              </a:spcBef>
              <a:spcAft>
                <a:spcPts val="1600"/>
              </a:spcAft>
              <a:buClr>
                <a:schemeClr val="dk2"/>
              </a:buClr>
              <a:buSzPts val="1200"/>
              <a:buChar char="■"/>
              <a:defRPr sz="1200">
                <a:solidFill>
                  <a:schemeClr val="dk2"/>
                </a:solidFill>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white_3images with summarie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C876A0F-342B-4DA5-8F94-BF6769465718}"/>
              </a:ext>
            </a:extLst>
          </p:cNvPr>
          <p:cNvSpPr>
            <a:spLocks noGrp="1"/>
          </p:cNvSpPr>
          <p:nvPr>
            <p:ph type="pic" sz="quarter" idx="21" hasCustomPrompt="1"/>
          </p:nvPr>
        </p:nvSpPr>
        <p:spPr>
          <a:xfrm>
            <a:off x="337500" y="1765800"/>
            <a:ext cx="2643188" cy="1761172"/>
          </a:xfrm>
          <a:pattFill prst="wdUpDiag">
            <a:fgClr>
              <a:schemeClr val="bg1">
                <a:lumMod val="95000"/>
              </a:schemeClr>
            </a:fgClr>
            <a:bgClr>
              <a:schemeClr val="bg1"/>
            </a:bgClr>
          </a:pattFill>
        </p:spPr>
        <p:txBody>
          <a:bodyPr/>
          <a:lstStyle>
            <a:lvl1pPr>
              <a:defRPr/>
            </a:lvl1pPr>
          </a:lstStyle>
          <a:p>
            <a:r>
              <a:rPr lang="en-GB" dirty="0"/>
              <a:t>Insert image here</a:t>
            </a:r>
          </a:p>
        </p:txBody>
      </p:sp>
      <p:sp>
        <p:nvSpPr>
          <p:cNvPr id="13" name="Picture Placeholder 7">
            <a:extLst>
              <a:ext uri="{FF2B5EF4-FFF2-40B4-BE49-F238E27FC236}">
                <a16:creationId xmlns:a16="http://schemas.microsoft.com/office/drawing/2014/main" id="{7070F8B1-6374-4DE4-83A4-24EB778E4BFB}"/>
              </a:ext>
            </a:extLst>
          </p:cNvPr>
          <p:cNvSpPr>
            <a:spLocks noGrp="1"/>
          </p:cNvSpPr>
          <p:nvPr>
            <p:ph type="pic" sz="quarter" idx="22" hasCustomPrompt="1"/>
          </p:nvPr>
        </p:nvSpPr>
        <p:spPr>
          <a:xfrm>
            <a:off x="3252686" y="1765800"/>
            <a:ext cx="2643188" cy="1761172"/>
          </a:xfrm>
          <a:pattFill prst="wdUpDiag">
            <a:fgClr>
              <a:schemeClr val="bg1">
                <a:lumMod val="95000"/>
              </a:schemeClr>
            </a:fgClr>
            <a:bgClr>
              <a:schemeClr val="bg1"/>
            </a:bgClr>
          </a:pattFill>
        </p:spPr>
        <p:txBody>
          <a:bodyPr/>
          <a:lstStyle>
            <a:lvl1pPr>
              <a:defRPr/>
            </a:lvl1pPr>
          </a:lstStyle>
          <a:p>
            <a:r>
              <a:rPr lang="en-GB" dirty="0"/>
              <a:t>Insert image here</a:t>
            </a:r>
          </a:p>
        </p:txBody>
      </p:sp>
      <p:sp>
        <p:nvSpPr>
          <p:cNvPr id="14" name="Picture Placeholder 7">
            <a:extLst>
              <a:ext uri="{FF2B5EF4-FFF2-40B4-BE49-F238E27FC236}">
                <a16:creationId xmlns:a16="http://schemas.microsoft.com/office/drawing/2014/main" id="{CD7B20FE-529A-4CC3-951B-D284276AB0E8}"/>
              </a:ext>
            </a:extLst>
          </p:cNvPr>
          <p:cNvSpPr>
            <a:spLocks noGrp="1"/>
          </p:cNvSpPr>
          <p:nvPr>
            <p:ph type="pic" sz="quarter" idx="23" hasCustomPrompt="1"/>
          </p:nvPr>
        </p:nvSpPr>
        <p:spPr>
          <a:xfrm>
            <a:off x="6168628" y="1765800"/>
            <a:ext cx="2643188" cy="1761172"/>
          </a:xfrm>
          <a:pattFill prst="wdUpDiag">
            <a:fgClr>
              <a:schemeClr val="bg1">
                <a:lumMod val="95000"/>
              </a:schemeClr>
            </a:fgClr>
            <a:bgClr>
              <a:schemeClr val="bg1"/>
            </a:bgClr>
          </a:pattFill>
        </p:spPr>
        <p:txBody>
          <a:bodyPr/>
          <a:lstStyle>
            <a:lvl1pPr>
              <a:defRPr/>
            </a:lvl1pPr>
          </a:lstStyle>
          <a:p>
            <a:r>
              <a:rPr lang="en-GB" dirty="0"/>
              <a:t>Insert image here</a:t>
            </a:r>
          </a:p>
        </p:txBody>
      </p:sp>
      <p:sp>
        <p:nvSpPr>
          <p:cNvPr id="5" name="Title 4">
            <a:extLst>
              <a:ext uri="{FF2B5EF4-FFF2-40B4-BE49-F238E27FC236}">
                <a16:creationId xmlns:a16="http://schemas.microsoft.com/office/drawing/2014/main" id="{018768A9-D493-477C-9BF6-D26507DF55F8}"/>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GB" dirty="0"/>
          </a:p>
        </p:txBody>
      </p:sp>
      <p:sp>
        <p:nvSpPr>
          <p:cNvPr id="18" name="Slide Number Placeholder 15">
            <a:extLst>
              <a:ext uri="{FF2B5EF4-FFF2-40B4-BE49-F238E27FC236}">
                <a16:creationId xmlns:a16="http://schemas.microsoft.com/office/drawing/2014/main" id="{D4E0CE91-D163-4307-8686-06EDE896B51C}"/>
              </a:ext>
            </a:extLst>
          </p:cNvPr>
          <p:cNvSpPr>
            <a:spLocks noGrp="1"/>
          </p:cNvSpPr>
          <p:nvPr>
            <p:ph type="sldNum" sz="quarter" idx="4"/>
          </p:nvPr>
        </p:nvSpPr>
        <p:spPr>
          <a:xfrm>
            <a:off x="327922" y="4709271"/>
            <a:ext cx="228278" cy="273844"/>
          </a:xfrm>
          <a:prstGeom prst="rect">
            <a:avLst/>
          </a:prstGeom>
        </p:spPr>
        <p:txBody>
          <a:bodyPr vert="horz" wrap="none" lIns="0" tIns="0" rIns="0" bIns="0" rtlCol="0" anchor="b"/>
          <a:lstStyle>
            <a:lvl1pPr algn="l">
              <a:defRPr lang="en-GB" sz="675" b="1" smtClean="0">
                <a:solidFill>
                  <a:schemeClr val="accent1"/>
                </a:solidFill>
                <a:latin typeface="+mj-lt"/>
              </a:defRPr>
            </a:lvl1pPr>
          </a:lstStyle>
          <a:p>
            <a:fld id="{D61AABEC-672F-4B68-B914-690DA978312C}" type="slidenum">
              <a:rPr lang="en-GB" smtClean="0"/>
              <a:pPr/>
              <a:t>‹#›</a:t>
            </a:fld>
            <a:r>
              <a:rPr lang="en-GB"/>
              <a:t>  </a:t>
            </a:r>
            <a:endParaRPr lang="en-GB" dirty="0"/>
          </a:p>
        </p:txBody>
      </p:sp>
      <p:sp>
        <p:nvSpPr>
          <p:cNvPr id="19" name="Text Placeholder 3">
            <a:extLst>
              <a:ext uri="{FF2B5EF4-FFF2-40B4-BE49-F238E27FC236}">
                <a16:creationId xmlns:a16="http://schemas.microsoft.com/office/drawing/2014/main" id="{151C44E1-1708-46AD-9CDD-1F9C5604C014}"/>
              </a:ext>
            </a:extLst>
          </p:cNvPr>
          <p:cNvSpPr>
            <a:spLocks noGrp="1"/>
          </p:cNvSpPr>
          <p:nvPr>
            <p:ph type="body" sz="quarter" idx="26"/>
          </p:nvPr>
        </p:nvSpPr>
        <p:spPr>
          <a:xfrm>
            <a:off x="337500" y="3674641"/>
            <a:ext cx="2645016" cy="777107"/>
          </a:xfrm>
        </p:spPr>
        <p:txBody>
          <a:bodyPr/>
          <a:lstStyle>
            <a:lvl1pPr>
              <a:defRPr b="1">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21" name="Text Placeholder 3">
            <a:extLst>
              <a:ext uri="{FF2B5EF4-FFF2-40B4-BE49-F238E27FC236}">
                <a16:creationId xmlns:a16="http://schemas.microsoft.com/office/drawing/2014/main" id="{8DA621BD-0D5B-4879-9C30-AC43D263D591}"/>
              </a:ext>
            </a:extLst>
          </p:cNvPr>
          <p:cNvSpPr>
            <a:spLocks noGrp="1"/>
          </p:cNvSpPr>
          <p:nvPr>
            <p:ph type="body" sz="quarter" idx="27"/>
          </p:nvPr>
        </p:nvSpPr>
        <p:spPr>
          <a:xfrm>
            <a:off x="3252686" y="3674641"/>
            <a:ext cx="2639717" cy="777107"/>
          </a:xfrm>
        </p:spPr>
        <p:txBody>
          <a:bodyPr/>
          <a:lstStyle>
            <a:lvl1pPr>
              <a:defRPr b="1">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23" name="Text Placeholder 3">
            <a:extLst>
              <a:ext uri="{FF2B5EF4-FFF2-40B4-BE49-F238E27FC236}">
                <a16:creationId xmlns:a16="http://schemas.microsoft.com/office/drawing/2014/main" id="{3C3997C3-68A0-4633-BE7C-071E107EFC94}"/>
              </a:ext>
            </a:extLst>
          </p:cNvPr>
          <p:cNvSpPr>
            <a:spLocks noGrp="1"/>
          </p:cNvSpPr>
          <p:nvPr>
            <p:ph type="body" sz="quarter" idx="28"/>
          </p:nvPr>
        </p:nvSpPr>
        <p:spPr>
          <a:xfrm>
            <a:off x="6168628" y="3674641"/>
            <a:ext cx="2633663" cy="777107"/>
          </a:xfrm>
        </p:spPr>
        <p:txBody>
          <a:bodyPr/>
          <a:lstStyle>
            <a:lvl1pPr>
              <a:defRPr b="1">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2" name="Text Placeholder 5">
            <a:extLst>
              <a:ext uri="{FF2B5EF4-FFF2-40B4-BE49-F238E27FC236}">
                <a16:creationId xmlns:a16="http://schemas.microsoft.com/office/drawing/2014/main" id="{677EF472-2D02-4FB5-B12B-0EE11FE2BAF8}"/>
              </a:ext>
            </a:extLst>
          </p:cNvPr>
          <p:cNvSpPr>
            <a:spLocks noGrp="1"/>
          </p:cNvSpPr>
          <p:nvPr>
            <p:ph type="body" sz="quarter" idx="15" hasCustomPrompt="1"/>
          </p:nvPr>
        </p:nvSpPr>
        <p:spPr>
          <a:xfrm>
            <a:off x="337500" y="1288524"/>
            <a:ext cx="7006275" cy="323165"/>
          </a:xfrm>
          <a:noFill/>
        </p:spPr>
        <p:txBody>
          <a:bodyPr vert="horz" wrap="square" lIns="0" tIns="0" rIns="0" bIns="0" rtlCol="0">
            <a:spAutoFit/>
          </a:bodyPr>
          <a:lstStyle>
            <a:lvl1pPr>
              <a:lnSpc>
                <a:spcPct val="100000"/>
              </a:lnSpc>
              <a:defRPr lang="en-GB" sz="2100" b="1" dirty="0">
                <a:solidFill>
                  <a:schemeClr val="tx2"/>
                </a:solidFill>
              </a:defRPr>
            </a:lvl1pPr>
          </a:lstStyle>
          <a:p>
            <a:pPr lvl="0"/>
            <a:r>
              <a:rPr lang="en-GB" dirty="0"/>
              <a:t>Optional subtitle</a:t>
            </a:r>
          </a:p>
        </p:txBody>
      </p:sp>
    </p:spTree>
    <p:extLst>
      <p:ext uri="{BB962C8B-B14F-4D97-AF65-F5344CB8AC3E}">
        <p14:creationId xmlns:p14="http://schemas.microsoft.com/office/powerpoint/2010/main" val="510031553"/>
      </p:ext>
    </p:extLst>
  </p:cSld>
  <p:clrMapOvr>
    <a:masterClrMapping/>
  </p:clrMapOvr>
  <p:extLst>
    <p:ext uri="{DCECCB84-F9BA-43D5-87BE-67443E8EF086}">
      <p15:sldGuideLst xmlns:p15="http://schemas.microsoft.com/office/powerpoint/2012/main">
        <p15:guide id="8" orient="horz" pos="4320">
          <p15:clr>
            <a:srgbClr val="F26B43"/>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col_3images with summaries">
    <p:bg>
      <p:bgPr>
        <a:solidFill>
          <a:schemeClr val="accent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C876A0F-342B-4DA5-8F94-BF6769465718}"/>
              </a:ext>
            </a:extLst>
          </p:cNvPr>
          <p:cNvSpPr>
            <a:spLocks noGrp="1"/>
          </p:cNvSpPr>
          <p:nvPr>
            <p:ph type="pic" sz="quarter" idx="21" hasCustomPrompt="1"/>
          </p:nvPr>
        </p:nvSpPr>
        <p:spPr>
          <a:xfrm>
            <a:off x="337500" y="1765800"/>
            <a:ext cx="2643188" cy="1761172"/>
          </a:xfrm>
          <a:pattFill prst="wdUpDiag">
            <a:fgClr>
              <a:schemeClr val="bg1">
                <a:lumMod val="95000"/>
              </a:schemeClr>
            </a:fgClr>
            <a:bgClr>
              <a:schemeClr val="bg1"/>
            </a:bgClr>
          </a:pattFill>
        </p:spPr>
        <p:txBody>
          <a:bodyPr/>
          <a:lstStyle>
            <a:lvl1pPr>
              <a:defRPr/>
            </a:lvl1pPr>
          </a:lstStyle>
          <a:p>
            <a:r>
              <a:rPr lang="en-GB" dirty="0"/>
              <a:t>Insert image here</a:t>
            </a:r>
          </a:p>
        </p:txBody>
      </p:sp>
      <p:sp>
        <p:nvSpPr>
          <p:cNvPr id="13" name="Picture Placeholder 7">
            <a:extLst>
              <a:ext uri="{FF2B5EF4-FFF2-40B4-BE49-F238E27FC236}">
                <a16:creationId xmlns:a16="http://schemas.microsoft.com/office/drawing/2014/main" id="{7070F8B1-6374-4DE4-83A4-24EB778E4BFB}"/>
              </a:ext>
            </a:extLst>
          </p:cNvPr>
          <p:cNvSpPr>
            <a:spLocks noGrp="1"/>
          </p:cNvSpPr>
          <p:nvPr>
            <p:ph type="pic" sz="quarter" idx="22" hasCustomPrompt="1"/>
          </p:nvPr>
        </p:nvSpPr>
        <p:spPr>
          <a:xfrm>
            <a:off x="3252686" y="1765800"/>
            <a:ext cx="2643188" cy="1761172"/>
          </a:xfrm>
          <a:pattFill prst="wdUpDiag">
            <a:fgClr>
              <a:schemeClr val="bg1">
                <a:lumMod val="95000"/>
              </a:schemeClr>
            </a:fgClr>
            <a:bgClr>
              <a:schemeClr val="bg1"/>
            </a:bgClr>
          </a:pattFill>
        </p:spPr>
        <p:txBody>
          <a:bodyPr/>
          <a:lstStyle>
            <a:lvl1pPr>
              <a:defRPr/>
            </a:lvl1pPr>
          </a:lstStyle>
          <a:p>
            <a:r>
              <a:rPr lang="en-GB" dirty="0"/>
              <a:t>Insert image here</a:t>
            </a:r>
          </a:p>
        </p:txBody>
      </p:sp>
      <p:sp>
        <p:nvSpPr>
          <p:cNvPr id="14" name="Picture Placeholder 7">
            <a:extLst>
              <a:ext uri="{FF2B5EF4-FFF2-40B4-BE49-F238E27FC236}">
                <a16:creationId xmlns:a16="http://schemas.microsoft.com/office/drawing/2014/main" id="{CD7B20FE-529A-4CC3-951B-D284276AB0E8}"/>
              </a:ext>
            </a:extLst>
          </p:cNvPr>
          <p:cNvSpPr>
            <a:spLocks noGrp="1"/>
          </p:cNvSpPr>
          <p:nvPr>
            <p:ph type="pic" sz="quarter" idx="23" hasCustomPrompt="1"/>
          </p:nvPr>
        </p:nvSpPr>
        <p:spPr>
          <a:xfrm>
            <a:off x="6168628" y="1765800"/>
            <a:ext cx="2643188" cy="1761172"/>
          </a:xfrm>
          <a:pattFill prst="wdUpDiag">
            <a:fgClr>
              <a:schemeClr val="bg1">
                <a:lumMod val="95000"/>
              </a:schemeClr>
            </a:fgClr>
            <a:bgClr>
              <a:schemeClr val="bg1"/>
            </a:bgClr>
          </a:pattFill>
        </p:spPr>
        <p:txBody>
          <a:bodyPr/>
          <a:lstStyle>
            <a:lvl1pPr>
              <a:defRPr/>
            </a:lvl1pPr>
          </a:lstStyle>
          <a:p>
            <a:r>
              <a:rPr lang="en-GB" dirty="0"/>
              <a:t>Insert image here</a:t>
            </a:r>
          </a:p>
        </p:txBody>
      </p:sp>
      <p:sp>
        <p:nvSpPr>
          <p:cNvPr id="5" name="Title 4">
            <a:extLst>
              <a:ext uri="{FF2B5EF4-FFF2-40B4-BE49-F238E27FC236}">
                <a16:creationId xmlns:a16="http://schemas.microsoft.com/office/drawing/2014/main" id="{018768A9-D493-477C-9BF6-D26507DF55F8}"/>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18" name="Slide Number Placeholder 15">
            <a:extLst>
              <a:ext uri="{FF2B5EF4-FFF2-40B4-BE49-F238E27FC236}">
                <a16:creationId xmlns:a16="http://schemas.microsoft.com/office/drawing/2014/main" id="{D4E0CE91-D163-4307-8686-06EDE896B51C}"/>
              </a:ext>
            </a:extLst>
          </p:cNvPr>
          <p:cNvSpPr>
            <a:spLocks noGrp="1"/>
          </p:cNvSpPr>
          <p:nvPr>
            <p:ph type="sldNum" sz="quarter" idx="4"/>
          </p:nvPr>
        </p:nvSpPr>
        <p:spPr>
          <a:xfrm>
            <a:off x="327922" y="4709271"/>
            <a:ext cx="228278" cy="273844"/>
          </a:xfrm>
          <a:prstGeom prst="rect">
            <a:avLst/>
          </a:prstGeom>
        </p:spPr>
        <p:txBody>
          <a:bodyPr vert="horz" wrap="none" lIns="0" tIns="0" rIns="0" bIns="0" rtlCol="0" anchor="b"/>
          <a:lstStyle>
            <a:lvl1pPr algn="l">
              <a:defRPr lang="en-GB" sz="675" b="1" smtClean="0">
                <a:solidFill>
                  <a:schemeClr val="bg1"/>
                </a:solidFill>
                <a:latin typeface="+mj-lt"/>
              </a:defRPr>
            </a:lvl1pPr>
          </a:lstStyle>
          <a:p>
            <a:fld id="{D61AABEC-672F-4B68-B914-690DA978312C}" type="slidenum">
              <a:rPr lang="en-GB" smtClean="0"/>
              <a:pPr/>
              <a:t>‹#›</a:t>
            </a:fld>
            <a:r>
              <a:rPr lang="en-GB" dirty="0"/>
              <a:t>  </a:t>
            </a:r>
          </a:p>
        </p:txBody>
      </p:sp>
      <p:sp>
        <p:nvSpPr>
          <p:cNvPr id="19" name="Text Placeholder 3">
            <a:extLst>
              <a:ext uri="{FF2B5EF4-FFF2-40B4-BE49-F238E27FC236}">
                <a16:creationId xmlns:a16="http://schemas.microsoft.com/office/drawing/2014/main" id="{151C44E1-1708-46AD-9CDD-1F9C5604C014}"/>
              </a:ext>
            </a:extLst>
          </p:cNvPr>
          <p:cNvSpPr>
            <a:spLocks noGrp="1"/>
          </p:cNvSpPr>
          <p:nvPr>
            <p:ph type="body" sz="quarter" idx="26"/>
          </p:nvPr>
        </p:nvSpPr>
        <p:spPr>
          <a:xfrm>
            <a:off x="337500" y="3674641"/>
            <a:ext cx="2645016" cy="777107"/>
          </a:xfrm>
        </p:spPr>
        <p:txBody>
          <a:bodyPr/>
          <a:lstStyle>
            <a:lvl1pP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21" name="Text Placeholder 3">
            <a:extLst>
              <a:ext uri="{FF2B5EF4-FFF2-40B4-BE49-F238E27FC236}">
                <a16:creationId xmlns:a16="http://schemas.microsoft.com/office/drawing/2014/main" id="{8DA621BD-0D5B-4879-9C30-AC43D263D591}"/>
              </a:ext>
            </a:extLst>
          </p:cNvPr>
          <p:cNvSpPr>
            <a:spLocks noGrp="1"/>
          </p:cNvSpPr>
          <p:nvPr>
            <p:ph type="body" sz="quarter" idx="27"/>
          </p:nvPr>
        </p:nvSpPr>
        <p:spPr>
          <a:xfrm>
            <a:off x="3237810" y="3674641"/>
            <a:ext cx="2654594" cy="777107"/>
          </a:xfrm>
        </p:spPr>
        <p:txBody>
          <a:bodyPr/>
          <a:lstStyle>
            <a:lvl1pP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23" name="Text Placeholder 3">
            <a:extLst>
              <a:ext uri="{FF2B5EF4-FFF2-40B4-BE49-F238E27FC236}">
                <a16:creationId xmlns:a16="http://schemas.microsoft.com/office/drawing/2014/main" id="{3C3997C3-68A0-4633-BE7C-071E107EFC94}"/>
              </a:ext>
            </a:extLst>
          </p:cNvPr>
          <p:cNvSpPr>
            <a:spLocks noGrp="1"/>
          </p:cNvSpPr>
          <p:nvPr>
            <p:ph type="body" sz="quarter" idx="28"/>
          </p:nvPr>
        </p:nvSpPr>
        <p:spPr>
          <a:xfrm>
            <a:off x="6147697" y="3674641"/>
            <a:ext cx="2654594" cy="777107"/>
          </a:xfrm>
        </p:spPr>
        <p:txBody>
          <a:bodyPr/>
          <a:lstStyle>
            <a:lvl1pP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2" name="Text Placeholder 5">
            <a:extLst>
              <a:ext uri="{FF2B5EF4-FFF2-40B4-BE49-F238E27FC236}">
                <a16:creationId xmlns:a16="http://schemas.microsoft.com/office/drawing/2014/main" id="{677EF472-2D02-4FB5-B12B-0EE11FE2BAF8}"/>
              </a:ext>
            </a:extLst>
          </p:cNvPr>
          <p:cNvSpPr>
            <a:spLocks noGrp="1"/>
          </p:cNvSpPr>
          <p:nvPr>
            <p:ph type="body" sz="quarter" idx="15" hasCustomPrompt="1"/>
          </p:nvPr>
        </p:nvSpPr>
        <p:spPr>
          <a:xfrm>
            <a:off x="337500" y="1288524"/>
            <a:ext cx="7006275" cy="323165"/>
          </a:xfrm>
          <a:noFill/>
        </p:spPr>
        <p:txBody>
          <a:bodyPr vert="horz" wrap="square" lIns="0" tIns="0" rIns="0" bIns="0" rtlCol="0">
            <a:spAutoFit/>
          </a:bodyPr>
          <a:lstStyle>
            <a:lvl1pPr>
              <a:lnSpc>
                <a:spcPct val="100000"/>
              </a:lnSpc>
              <a:defRPr lang="en-GB" sz="2100" b="1" dirty="0">
                <a:solidFill>
                  <a:schemeClr val="tx2"/>
                </a:solidFill>
              </a:defRPr>
            </a:lvl1pPr>
          </a:lstStyle>
          <a:p>
            <a:pPr lvl="0"/>
            <a:r>
              <a:rPr lang="en-GB" dirty="0"/>
              <a:t>Optional subtitle</a:t>
            </a:r>
          </a:p>
        </p:txBody>
      </p:sp>
      <p:sp>
        <p:nvSpPr>
          <p:cNvPr id="16" name="Espace réservé du pied de page 4">
            <a:extLst>
              <a:ext uri="{FF2B5EF4-FFF2-40B4-BE49-F238E27FC236}">
                <a16:creationId xmlns:a16="http://schemas.microsoft.com/office/drawing/2014/main" id="{A3569C47-BE4E-4A9A-A9B3-2F7CC0D9C079}"/>
              </a:ext>
            </a:extLst>
          </p:cNvPr>
          <p:cNvSpPr txBox="1">
            <a:spLocks/>
          </p:cNvSpPr>
          <p:nvPr userDrawn="1"/>
        </p:nvSpPr>
        <p:spPr>
          <a:xfrm>
            <a:off x="612900" y="4886802"/>
            <a:ext cx="3407984" cy="92333"/>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600" dirty="0">
                <a:solidFill>
                  <a:schemeClr val="bg1"/>
                </a:solidFill>
              </a:rPr>
              <a:t>© Ipsos | Doc Name | Month Year | Version # | Public | Internal/Client Use Only | Strictly Confidential</a:t>
            </a:r>
          </a:p>
        </p:txBody>
      </p:sp>
      <p:pic>
        <p:nvPicPr>
          <p:cNvPr id="20" name="Picture 19" descr="Logo&#10;&#10;Description automatically generated">
            <a:extLst>
              <a:ext uri="{FF2B5EF4-FFF2-40B4-BE49-F238E27FC236}">
                <a16:creationId xmlns:a16="http://schemas.microsoft.com/office/drawing/2014/main" id="{51E910DC-29C9-418B-B7A3-E09651D6BEF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4124" y="4624388"/>
            <a:ext cx="369478" cy="335756"/>
          </a:xfrm>
          <a:prstGeom prst="rect">
            <a:avLst/>
          </a:prstGeom>
        </p:spPr>
      </p:pic>
    </p:spTree>
    <p:extLst>
      <p:ext uri="{BB962C8B-B14F-4D97-AF65-F5344CB8AC3E}">
        <p14:creationId xmlns:p14="http://schemas.microsoft.com/office/powerpoint/2010/main" val="3158716588"/>
      </p:ext>
    </p:extLst>
  </p:cSld>
  <p:clrMapOvr>
    <a:masterClrMapping/>
  </p:clrMapOvr>
  <p:extLst>
    <p:ext uri="{DCECCB84-F9BA-43D5-87BE-67443E8EF086}">
      <p15:sldGuideLst xmlns:p15="http://schemas.microsoft.com/office/powerpoint/2012/main">
        <p15:guide id="8" orient="horz" pos="4320">
          <p15:clr>
            <a:srgbClr val="F26B43"/>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white_flanked_text">
    <p:spTree>
      <p:nvGrpSpPr>
        <p:cNvPr id="1" name=""/>
        <p:cNvGrpSpPr/>
        <p:nvPr/>
      </p:nvGrpSpPr>
      <p:grpSpPr>
        <a:xfrm>
          <a:off x="0" y="0"/>
          <a:ext cx="0" cy="0"/>
          <a:chOff x="0" y="0"/>
          <a:chExt cx="0" cy="0"/>
        </a:xfrm>
      </p:grpSpPr>
      <p:sp>
        <p:nvSpPr>
          <p:cNvPr id="27" name="Espace réservé pour une image  3">
            <a:extLst>
              <a:ext uri="{FF2B5EF4-FFF2-40B4-BE49-F238E27FC236}">
                <a16:creationId xmlns:a16="http://schemas.microsoft.com/office/drawing/2014/main" id="{DEEBD65F-9282-4B5F-A1DF-2D1CD3CF8043}"/>
              </a:ext>
            </a:extLst>
          </p:cNvPr>
          <p:cNvSpPr>
            <a:spLocks noGrp="1"/>
          </p:cNvSpPr>
          <p:nvPr>
            <p:ph type="pic" sz="quarter" idx="21" hasCustomPrompt="1"/>
          </p:nvPr>
        </p:nvSpPr>
        <p:spPr>
          <a:xfrm>
            <a:off x="337500" y="1765800"/>
            <a:ext cx="2650332" cy="2479970"/>
          </a:xfrm>
          <a:pattFill prst="wdUpDiag">
            <a:fgClr>
              <a:schemeClr val="bg1">
                <a:lumMod val="95000"/>
              </a:schemeClr>
            </a:fgClr>
            <a:bgClr>
              <a:schemeClr val="bg1"/>
            </a:bgClr>
          </a:pattFill>
        </p:spPr>
        <p:txBody>
          <a:bodyPr/>
          <a:lstStyle/>
          <a:p>
            <a:r>
              <a:rPr lang="en-GB" dirty="0"/>
              <a:t> </a:t>
            </a:r>
          </a:p>
        </p:txBody>
      </p:sp>
      <p:sp>
        <p:nvSpPr>
          <p:cNvPr id="13" name="Espace réservé pour une image  3">
            <a:extLst>
              <a:ext uri="{FF2B5EF4-FFF2-40B4-BE49-F238E27FC236}">
                <a16:creationId xmlns:a16="http://schemas.microsoft.com/office/drawing/2014/main" id="{DC242FF5-44F5-4493-B265-B40F2BCB4A20}"/>
              </a:ext>
            </a:extLst>
          </p:cNvPr>
          <p:cNvSpPr>
            <a:spLocks noGrp="1"/>
          </p:cNvSpPr>
          <p:nvPr>
            <p:ph type="pic" sz="quarter" idx="23" hasCustomPrompt="1"/>
          </p:nvPr>
        </p:nvSpPr>
        <p:spPr>
          <a:xfrm>
            <a:off x="6166602" y="1765800"/>
            <a:ext cx="2650332" cy="2479970"/>
          </a:xfrm>
          <a:pattFill prst="wdUpDiag">
            <a:fgClr>
              <a:schemeClr val="bg1">
                <a:lumMod val="95000"/>
              </a:schemeClr>
            </a:fgClr>
            <a:bgClr>
              <a:schemeClr val="bg1"/>
            </a:bgClr>
          </a:pattFill>
        </p:spPr>
        <p:txBody>
          <a:bodyPr/>
          <a:lstStyle/>
          <a:p>
            <a:r>
              <a:rPr lang="en-GB" dirty="0"/>
              <a:t> </a:t>
            </a:r>
          </a:p>
        </p:txBody>
      </p:sp>
      <p:sp>
        <p:nvSpPr>
          <p:cNvPr id="2" name="Title 1">
            <a:extLst>
              <a:ext uri="{FF2B5EF4-FFF2-40B4-BE49-F238E27FC236}">
                <a16:creationId xmlns:a16="http://schemas.microsoft.com/office/drawing/2014/main" id="{BB74796B-52E3-413E-A3C3-9C372F3B6C74}"/>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GB"/>
          </a:p>
        </p:txBody>
      </p:sp>
      <p:sp>
        <p:nvSpPr>
          <p:cNvPr id="16" name="Slide Number Placeholder 15">
            <a:extLst>
              <a:ext uri="{FF2B5EF4-FFF2-40B4-BE49-F238E27FC236}">
                <a16:creationId xmlns:a16="http://schemas.microsoft.com/office/drawing/2014/main" id="{A4133BC2-693B-4A35-8701-508C00137D0A}"/>
              </a:ext>
            </a:extLst>
          </p:cNvPr>
          <p:cNvSpPr>
            <a:spLocks noGrp="1"/>
          </p:cNvSpPr>
          <p:nvPr>
            <p:ph type="sldNum" sz="quarter" idx="4"/>
          </p:nvPr>
        </p:nvSpPr>
        <p:spPr>
          <a:xfrm>
            <a:off x="327922" y="4709271"/>
            <a:ext cx="228278" cy="273844"/>
          </a:xfrm>
          <a:prstGeom prst="rect">
            <a:avLst/>
          </a:prstGeom>
        </p:spPr>
        <p:txBody>
          <a:bodyPr vert="horz" wrap="none" lIns="0" tIns="0" rIns="0" bIns="0" rtlCol="0" anchor="b"/>
          <a:lstStyle>
            <a:lvl1pPr algn="l">
              <a:defRPr lang="en-GB" sz="675" b="1" smtClean="0">
                <a:solidFill>
                  <a:schemeClr val="accent1"/>
                </a:solidFill>
                <a:latin typeface="+mj-lt"/>
              </a:defRPr>
            </a:lvl1pPr>
          </a:lstStyle>
          <a:p>
            <a:fld id="{D61AABEC-672F-4B68-B914-690DA978312C}" type="slidenum">
              <a:rPr lang="en-GB" smtClean="0"/>
              <a:pPr/>
              <a:t>‹#›</a:t>
            </a:fld>
            <a:r>
              <a:rPr lang="en-GB"/>
              <a:t>  </a:t>
            </a:r>
            <a:endParaRPr lang="en-GB" dirty="0"/>
          </a:p>
        </p:txBody>
      </p:sp>
      <p:sp>
        <p:nvSpPr>
          <p:cNvPr id="11" name="Text Placeholder 5">
            <a:extLst>
              <a:ext uri="{FF2B5EF4-FFF2-40B4-BE49-F238E27FC236}">
                <a16:creationId xmlns:a16="http://schemas.microsoft.com/office/drawing/2014/main" id="{C1938282-1DDC-405C-9323-7E255C866EDE}"/>
              </a:ext>
            </a:extLst>
          </p:cNvPr>
          <p:cNvSpPr>
            <a:spLocks noGrp="1"/>
          </p:cNvSpPr>
          <p:nvPr>
            <p:ph type="body" sz="quarter" idx="15" hasCustomPrompt="1"/>
          </p:nvPr>
        </p:nvSpPr>
        <p:spPr>
          <a:xfrm>
            <a:off x="337500" y="1288524"/>
            <a:ext cx="7006275" cy="323165"/>
          </a:xfrm>
          <a:noFill/>
        </p:spPr>
        <p:txBody>
          <a:bodyPr vert="horz" wrap="square" lIns="0" tIns="0" rIns="0" bIns="0" rtlCol="0">
            <a:spAutoFit/>
          </a:bodyPr>
          <a:lstStyle>
            <a:lvl1pPr>
              <a:lnSpc>
                <a:spcPct val="100000"/>
              </a:lnSpc>
              <a:defRPr lang="en-GB" sz="2100" b="1" dirty="0">
                <a:solidFill>
                  <a:schemeClr val="tx2"/>
                </a:solidFill>
              </a:defRPr>
            </a:lvl1pPr>
          </a:lstStyle>
          <a:p>
            <a:pPr lvl="0"/>
            <a:r>
              <a:rPr lang="en-GB" dirty="0"/>
              <a:t>Optional subtitle</a:t>
            </a:r>
          </a:p>
        </p:txBody>
      </p:sp>
      <p:sp>
        <p:nvSpPr>
          <p:cNvPr id="8" name="Text Placeholder 3">
            <a:extLst>
              <a:ext uri="{FF2B5EF4-FFF2-40B4-BE49-F238E27FC236}">
                <a16:creationId xmlns:a16="http://schemas.microsoft.com/office/drawing/2014/main" id="{9AEACE84-CA2D-400D-9342-64C0B33257DB}"/>
              </a:ext>
            </a:extLst>
          </p:cNvPr>
          <p:cNvSpPr>
            <a:spLocks noGrp="1"/>
          </p:cNvSpPr>
          <p:nvPr>
            <p:ph type="body" sz="quarter" idx="27"/>
          </p:nvPr>
        </p:nvSpPr>
        <p:spPr>
          <a:xfrm>
            <a:off x="3237810" y="1756277"/>
            <a:ext cx="2654594" cy="2479969"/>
          </a:xfrm>
        </p:spPr>
        <p:txBody>
          <a:bodyPr/>
          <a:lstStyle>
            <a:lvl1pPr>
              <a:defRPr b="1">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523765308"/>
      </p:ext>
    </p:extLst>
  </p:cSld>
  <p:clrMapOvr>
    <a:masterClrMapping/>
  </p:clrMapOvr>
  <p:extLst>
    <p:ext uri="{DCECCB84-F9BA-43D5-87BE-67443E8EF086}">
      <p15:sldGuideLst xmlns:p15="http://schemas.microsoft.com/office/powerpoint/2012/main">
        <p15:guide id="4" orient="horz" pos="600">
          <p15:clr>
            <a:srgbClr val="F26B43"/>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arge_diagram_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D43FA-3336-4415-A3A6-54EA3C9BB987}"/>
              </a:ext>
            </a:extLst>
          </p:cNvPr>
          <p:cNvSpPr>
            <a:spLocks noGrp="1"/>
          </p:cNvSpPr>
          <p:nvPr>
            <p:ph type="title"/>
          </p:nvPr>
        </p:nvSpPr>
        <p:spPr>
          <a:xfrm>
            <a:off x="6138174" y="337500"/>
            <a:ext cx="2645016" cy="837188"/>
          </a:xfrm>
        </p:spPr>
        <p:txBody>
          <a:bodyPr/>
          <a:lstStyle/>
          <a:p>
            <a:r>
              <a:rPr lang="en-US"/>
              <a:t>Click to edit Master title style</a:t>
            </a:r>
            <a:endParaRPr lang="en-GB" dirty="0"/>
          </a:p>
        </p:txBody>
      </p:sp>
      <p:sp>
        <p:nvSpPr>
          <p:cNvPr id="3" name="Slide Number Placeholder 2">
            <a:extLst>
              <a:ext uri="{FF2B5EF4-FFF2-40B4-BE49-F238E27FC236}">
                <a16:creationId xmlns:a16="http://schemas.microsoft.com/office/drawing/2014/main" id="{86D9DDD4-2B79-45E9-AC30-6B167FBF8C70}"/>
              </a:ext>
            </a:extLst>
          </p:cNvPr>
          <p:cNvSpPr>
            <a:spLocks noGrp="1"/>
          </p:cNvSpPr>
          <p:nvPr>
            <p:ph type="sldNum" sz="quarter" idx="10"/>
          </p:nvPr>
        </p:nvSpPr>
        <p:spPr>
          <a:xfrm>
            <a:off x="327922" y="4709271"/>
            <a:ext cx="228278" cy="273844"/>
          </a:xfrm>
          <a:prstGeom prst="rect">
            <a:avLst/>
          </a:prstGeom>
        </p:spPr>
        <p:txBody>
          <a:bodyPr/>
          <a:lstStyle/>
          <a:p>
            <a:fld id="{D61AABEC-672F-4B68-B914-690DA978312C}" type="slidenum">
              <a:rPr lang="en-GB" smtClean="0"/>
              <a:pPr/>
              <a:t>‹#›</a:t>
            </a:fld>
            <a:r>
              <a:rPr lang="en-GB" dirty="0"/>
              <a:t>  </a:t>
            </a:r>
          </a:p>
        </p:txBody>
      </p:sp>
      <p:sp>
        <p:nvSpPr>
          <p:cNvPr id="7" name="Text Placeholder 6">
            <a:extLst>
              <a:ext uri="{FF2B5EF4-FFF2-40B4-BE49-F238E27FC236}">
                <a16:creationId xmlns:a16="http://schemas.microsoft.com/office/drawing/2014/main" id="{65919DFD-5216-47CC-A2D5-A0B970BE9632}"/>
              </a:ext>
            </a:extLst>
          </p:cNvPr>
          <p:cNvSpPr>
            <a:spLocks noGrp="1"/>
          </p:cNvSpPr>
          <p:nvPr>
            <p:ph type="body" sz="quarter" idx="12"/>
          </p:nvPr>
        </p:nvSpPr>
        <p:spPr>
          <a:xfrm>
            <a:off x="6167388" y="1765800"/>
            <a:ext cx="2645017" cy="2479969"/>
          </a:xfrm>
        </p:spPr>
        <p:txBody>
          <a:bodyPr/>
          <a:lstStyle/>
          <a:p>
            <a:pPr lvl="0"/>
            <a:r>
              <a:rPr lang="en-US"/>
              <a:t>Click to edit Master text styles</a:t>
            </a:r>
          </a:p>
          <a:p>
            <a:pPr lvl="1"/>
            <a:r>
              <a:rPr lang="en-US"/>
              <a:t>Second level</a:t>
            </a:r>
          </a:p>
          <a:p>
            <a:pPr lvl="2"/>
            <a:r>
              <a:rPr lang="en-US"/>
              <a:t>Third level</a:t>
            </a:r>
          </a:p>
        </p:txBody>
      </p:sp>
      <p:sp>
        <p:nvSpPr>
          <p:cNvPr id="6" name="Content Placeholder 5">
            <a:extLst>
              <a:ext uri="{FF2B5EF4-FFF2-40B4-BE49-F238E27FC236}">
                <a16:creationId xmlns:a16="http://schemas.microsoft.com/office/drawing/2014/main" id="{07E4EE98-E51F-4D00-A006-D7299F1A7A7C}"/>
              </a:ext>
            </a:extLst>
          </p:cNvPr>
          <p:cNvSpPr>
            <a:spLocks noGrp="1"/>
          </p:cNvSpPr>
          <p:nvPr>
            <p:ph sz="quarter" idx="13" hasCustomPrompt="1"/>
          </p:nvPr>
        </p:nvSpPr>
        <p:spPr>
          <a:xfrm>
            <a:off x="327423" y="330994"/>
            <a:ext cx="5564981" cy="3914775"/>
          </a:xfrm>
          <a:solidFill>
            <a:srgbClr val="E8E8E8"/>
          </a:solidFill>
        </p:spPr>
        <p:txBody>
          <a:bodyPr/>
          <a:lstStyle>
            <a:lvl1pPr>
              <a:defRPr/>
            </a:lvl1pPr>
          </a:lstStyle>
          <a:p>
            <a:pPr lvl="0"/>
            <a:r>
              <a:rPr lang="en-US" dirty="0"/>
              <a:t>Area for diagram/chart</a:t>
            </a:r>
            <a:endParaRPr lang="en-GB" dirty="0"/>
          </a:p>
        </p:txBody>
      </p:sp>
    </p:spTree>
    <p:extLst>
      <p:ext uri="{BB962C8B-B14F-4D97-AF65-F5344CB8AC3E}">
        <p14:creationId xmlns:p14="http://schemas.microsoft.com/office/powerpoint/2010/main" val="35378229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col_large_diagram_lef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D43FA-3336-4415-A3A6-54EA3C9BB987}"/>
              </a:ext>
            </a:extLst>
          </p:cNvPr>
          <p:cNvSpPr>
            <a:spLocks noGrp="1"/>
          </p:cNvSpPr>
          <p:nvPr>
            <p:ph type="title"/>
          </p:nvPr>
        </p:nvSpPr>
        <p:spPr>
          <a:xfrm>
            <a:off x="6138174" y="337500"/>
            <a:ext cx="2645016" cy="837188"/>
          </a:xfrm>
        </p:spPr>
        <p:txBody>
          <a:bodyPr/>
          <a:lstStyle>
            <a:lvl1pPr>
              <a:defRPr>
                <a:solidFill>
                  <a:schemeClr val="bg1"/>
                </a:solidFill>
              </a:defRPr>
            </a:lvl1pPr>
          </a:lstStyle>
          <a:p>
            <a:r>
              <a:rPr lang="en-US"/>
              <a:t>Click to edit Master title style</a:t>
            </a:r>
            <a:endParaRPr lang="en-GB" dirty="0"/>
          </a:p>
        </p:txBody>
      </p:sp>
      <p:sp>
        <p:nvSpPr>
          <p:cNvPr id="3" name="Slide Number Placeholder 2">
            <a:extLst>
              <a:ext uri="{FF2B5EF4-FFF2-40B4-BE49-F238E27FC236}">
                <a16:creationId xmlns:a16="http://schemas.microsoft.com/office/drawing/2014/main" id="{86D9DDD4-2B79-45E9-AC30-6B167FBF8C70}"/>
              </a:ext>
            </a:extLst>
          </p:cNvPr>
          <p:cNvSpPr>
            <a:spLocks noGrp="1"/>
          </p:cNvSpPr>
          <p:nvPr>
            <p:ph type="sldNum" sz="quarter" idx="10"/>
          </p:nvPr>
        </p:nvSpPr>
        <p:spPr>
          <a:xfrm>
            <a:off x="327922" y="4709271"/>
            <a:ext cx="228278" cy="273844"/>
          </a:xfrm>
          <a:prstGeom prst="rect">
            <a:avLst/>
          </a:prstGeom>
        </p:spPr>
        <p:txBody>
          <a:bodyPr/>
          <a:lstStyle>
            <a:lvl1pPr>
              <a:defRPr>
                <a:solidFill>
                  <a:schemeClr val="bg1"/>
                </a:solidFill>
              </a:defRPr>
            </a:lvl1pPr>
          </a:lstStyle>
          <a:p>
            <a:fld id="{D61AABEC-672F-4B68-B914-690DA978312C}" type="slidenum">
              <a:rPr lang="en-GB" smtClean="0"/>
              <a:pPr/>
              <a:t>‹#›</a:t>
            </a:fld>
            <a:r>
              <a:rPr lang="en-GB"/>
              <a:t>  </a:t>
            </a:r>
            <a:endParaRPr lang="en-GB" dirty="0"/>
          </a:p>
        </p:txBody>
      </p:sp>
      <p:sp>
        <p:nvSpPr>
          <p:cNvPr id="7" name="Text Placeholder 6">
            <a:extLst>
              <a:ext uri="{FF2B5EF4-FFF2-40B4-BE49-F238E27FC236}">
                <a16:creationId xmlns:a16="http://schemas.microsoft.com/office/drawing/2014/main" id="{65919DFD-5216-47CC-A2D5-A0B970BE9632}"/>
              </a:ext>
            </a:extLst>
          </p:cNvPr>
          <p:cNvSpPr>
            <a:spLocks noGrp="1"/>
          </p:cNvSpPr>
          <p:nvPr>
            <p:ph type="body" sz="quarter" idx="12"/>
          </p:nvPr>
        </p:nvSpPr>
        <p:spPr>
          <a:xfrm>
            <a:off x="6167388" y="1765800"/>
            <a:ext cx="2645017" cy="2479969"/>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6" name="Content Placeholder 5">
            <a:extLst>
              <a:ext uri="{FF2B5EF4-FFF2-40B4-BE49-F238E27FC236}">
                <a16:creationId xmlns:a16="http://schemas.microsoft.com/office/drawing/2014/main" id="{07E4EE98-E51F-4D00-A006-D7299F1A7A7C}"/>
              </a:ext>
            </a:extLst>
          </p:cNvPr>
          <p:cNvSpPr>
            <a:spLocks noGrp="1"/>
          </p:cNvSpPr>
          <p:nvPr>
            <p:ph sz="quarter" idx="13" hasCustomPrompt="1"/>
          </p:nvPr>
        </p:nvSpPr>
        <p:spPr>
          <a:xfrm>
            <a:off x="327423" y="330994"/>
            <a:ext cx="5564981" cy="3914775"/>
          </a:xfrm>
          <a:solidFill>
            <a:srgbClr val="E8E8E8"/>
          </a:solidFill>
        </p:spPr>
        <p:txBody>
          <a:bodyPr/>
          <a:lstStyle>
            <a:lvl1pPr>
              <a:defRPr/>
            </a:lvl1pPr>
          </a:lstStyle>
          <a:p>
            <a:pPr lvl="0"/>
            <a:r>
              <a:rPr lang="en-US" dirty="0"/>
              <a:t>Area for diagram/chart</a:t>
            </a:r>
            <a:endParaRPr lang="en-GB" dirty="0"/>
          </a:p>
        </p:txBody>
      </p:sp>
      <p:sp>
        <p:nvSpPr>
          <p:cNvPr id="10" name="Espace réservé du pied de page 4">
            <a:extLst>
              <a:ext uri="{FF2B5EF4-FFF2-40B4-BE49-F238E27FC236}">
                <a16:creationId xmlns:a16="http://schemas.microsoft.com/office/drawing/2014/main" id="{4A6C581D-7843-4DE6-95D3-800E989ECB86}"/>
              </a:ext>
            </a:extLst>
          </p:cNvPr>
          <p:cNvSpPr txBox="1">
            <a:spLocks/>
          </p:cNvSpPr>
          <p:nvPr userDrawn="1"/>
        </p:nvSpPr>
        <p:spPr>
          <a:xfrm>
            <a:off x="612900" y="4886802"/>
            <a:ext cx="3407984" cy="92333"/>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600" dirty="0">
                <a:solidFill>
                  <a:schemeClr val="bg1"/>
                </a:solidFill>
              </a:rPr>
              <a:t>© Ipsos | Doc Name | Month Year | Version # | Public | Internal/Client Use Only | Strictly Confidential</a:t>
            </a:r>
          </a:p>
        </p:txBody>
      </p:sp>
      <p:pic>
        <p:nvPicPr>
          <p:cNvPr id="12" name="Picture 11" descr="Logo&#10;&#10;Description automatically generated">
            <a:extLst>
              <a:ext uri="{FF2B5EF4-FFF2-40B4-BE49-F238E27FC236}">
                <a16:creationId xmlns:a16="http://schemas.microsoft.com/office/drawing/2014/main" id="{2A4E8C13-F8BA-4C6A-AF0A-A3E2C1304D4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4124" y="4624388"/>
            <a:ext cx="369478" cy="335756"/>
          </a:xfrm>
          <a:prstGeom prst="rect">
            <a:avLst/>
          </a:prstGeom>
        </p:spPr>
      </p:pic>
    </p:spTree>
    <p:extLst>
      <p:ext uri="{BB962C8B-B14F-4D97-AF65-F5344CB8AC3E}">
        <p14:creationId xmlns:p14="http://schemas.microsoft.com/office/powerpoint/2010/main" val="5463045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large_diagram_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D43FA-3336-4415-A3A6-54EA3C9BB987}"/>
              </a:ext>
            </a:extLst>
          </p:cNvPr>
          <p:cNvSpPr>
            <a:spLocks noGrp="1"/>
          </p:cNvSpPr>
          <p:nvPr>
            <p:ph type="title"/>
          </p:nvPr>
        </p:nvSpPr>
        <p:spPr>
          <a:xfrm>
            <a:off x="337500" y="337500"/>
            <a:ext cx="2645016" cy="837188"/>
          </a:xfrm>
        </p:spPr>
        <p:txBody>
          <a:bodyPr/>
          <a:lstStyle/>
          <a:p>
            <a:r>
              <a:rPr lang="en-US"/>
              <a:t>Click to edit Master title style</a:t>
            </a:r>
            <a:endParaRPr lang="en-GB" dirty="0"/>
          </a:p>
        </p:txBody>
      </p:sp>
      <p:sp>
        <p:nvSpPr>
          <p:cNvPr id="3" name="Slide Number Placeholder 2">
            <a:extLst>
              <a:ext uri="{FF2B5EF4-FFF2-40B4-BE49-F238E27FC236}">
                <a16:creationId xmlns:a16="http://schemas.microsoft.com/office/drawing/2014/main" id="{86D9DDD4-2B79-45E9-AC30-6B167FBF8C70}"/>
              </a:ext>
            </a:extLst>
          </p:cNvPr>
          <p:cNvSpPr>
            <a:spLocks noGrp="1"/>
          </p:cNvSpPr>
          <p:nvPr>
            <p:ph type="sldNum" sz="quarter" idx="10"/>
          </p:nvPr>
        </p:nvSpPr>
        <p:spPr>
          <a:xfrm>
            <a:off x="327922" y="4709271"/>
            <a:ext cx="228278" cy="273844"/>
          </a:xfrm>
          <a:prstGeom prst="rect">
            <a:avLst/>
          </a:prstGeom>
        </p:spPr>
        <p:txBody>
          <a:bodyPr/>
          <a:lstStyle/>
          <a:p>
            <a:fld id="{D61AABEC-672F-4B68-B914-690DA978312C}" type="slidenum">
              <a:rPr lang="en-GB" smtClean="0"/>
              <a:pPr/>
              <a:t>‹#›</a:t>
            </a:fld>
            <a:r>
              <a:rPr lang="en-GB" dirty="0"/>
              <a:t>  </a:t>
            </a:r>
          </a:p>
        </p:txBody>
      </p:sp>
      <p:sp>
        <p:nvSpPr>
          <p:cNvPr id="7" name="Text Placeholder 6">
            <a:extLst>
              <a:ext uri="{FF2B5EF4-FFF2-40B4-BE49-F238E27FC236}">
                <a16:creationId xmlns:a16="http://schemas.microsoft.com/office/drawing/2014/main" id="{65919DFD-5216-47CC-A2D5-A0B970BE9632}"/>
              </a:ext>
            </a:extLst>
          </p:cNvPr>
          <p:cNvSpPr>
            <a:spLocks noGrp="1"/>
          </p:cNvSpPr>
          <p:nvPr>
            <p:ph type="body" sz="quarter" idx="12"/>
          </p:nvPr>
        </p:nvSpPr>
        <p:spPr>
          <a:xfrm>
            <a:off x="332185" y="1771650"/>
            <a:ext cx="2645569" cy="2474119"/>
          </a:xfrm>
        </p:spPr>
        <p:txBody>
          <a:bodyPr/>
          <a:lstStyle/>
          <a:p>
            <a:pPr lvl="0"/>
            <a:r>
              <a:rPr lang="en-US"/>
              <a:t>Click to edit Master text styles</a:t>
            </a:r>
          </a:p>
          <a:p>
            <a:pPr lvl="1"/>
            <a:r>
              <a:rPr lang="en-US"/>
              <a:t>Second level</a:t>
            </a:r>
          </a:p>
          <a:p>
            <a:pPr lvl="2"/>
            <a:r>
              <a:rPr lang="en-US"/>
              <a:t>Third level</a:t>
            </a:r>
          </a:p>
        </p:txBody>
      </p:sp>
      <p:sp>
        <p:nvSpPr>
          <p:cNvPr id="8" name="Content Placeholder 5">
            <a:extLst>
              <a:ext uri="{FF2B5EF4-FFF2-40B4-BE49-F238E27FC236}">
                <a16:creationId xmlns:a16="http://schemas.microsoft.com/office/drawing/2014/main" id="{F20073CF-87BF-427F-936A-47B5E1B160CF}"/>
              </a:ext>
            </a:extLst>
          </p:cNvPr>
          <p:cNvSpPr>
            <a:spLocks noGrp="1"/>
          </p:cNvSpPr>
          <p:nvPr>
            <p:ph sz="quarter" idx="13" hasCustomPrompt="1"/>
          </p:nvPr>
        </p:nvSpPr>
        <p:spPr>
          <a:xfrm>
            <a:off x="3249216" y="336947"/>
            <a:ext cx="5562600" cy="3908822"/>
          </a:xfrm>
          <a:solidFill>
            <a:srgbClr val="E8E8E8"/>
          </a:solidFill>
        </p:spPr>
        <p:txBody>
          <a:bodyPr/>
          <a:lstStyle>
            <a:lvl1pPr>
              <a:defRPr/>
            </a:lvl1pPr>
          </a:lstStyle>
          <a:p>
            <a:pPr lvl="0"/>
            <a:r>
              <a:rPr lang="en-US" dirty="0"/>
              <a:t>Area for diagram/chart</a:t>
            </a:r>
            <a:endParaRPr lang="en-GB" dirty="0"/>
          </a:p>
        </p:txBody>
      </p:sp>
    </p:spTree>
    <p:extLst>
      <p:ext uri="{BB962C8B-B14F-4D97-AF65-F5344CB8AC3E}">
        <p14:creationId xmlns:p14="http://schemas.microsoft.com/office/powerpoint/2010/main" val="16932711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rgbClr val="009FA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87D04-BE4E-4FBC-9BCC-6338F933A4AE}"/>
              </a:ext>
            </a:extLst>
          </p:cNvPr>
          <p:cNvSpPr>
            <a:spLocks noGrp="1"/>
          </p:cNvSpPr>
          <p:nvPr>
            <p:ph type="title"/>
          </p:nvPr>
        </p:nvSpPr>
        <p:spPr>
          <a:xfrm>
            <a:off x="337500" y="297878"/>
            <a:ext cx="2443800" cy="581698"/>
          </a:xfrm>
        </p:spPr>
        <p:txBody>
          <a:bodyPr/>
          <a:lstStyle>
            <a:lvl1pPr>
              <a:defRPr sz="2100">
                <a:solidFill>
                  <a:schemeClr val="bg1"/>
                </a:solidFill>
              </a:defRPr>
            </a:lvl1pPr>
          </a:lstStyle>
          <a:p>
            <a:r>
              <a:rPr lang="en-US"/>
              <a:t>Click to edit Master title style</a:t>
            </a:r>
            <a:endParaRPr lang="en-GB" dirty="0"/>
          </a:p>
        </p:txBody>
      </p:sp>
      <p:sp>
        <p:nvSpPr>
          <p:cNvPr id="4" name="Rectangle 3">
            <a:extLst>
              <a:ext uri="{FF2B5EF4-FFF2-40B4-BE49-F238E27FC236}">
                <a16:creationId xmlns:a16="http://schemas.microsoft.com/office/drawing/2014/main" id="{7335EDEF-A32C-4375-9A8C-D96A706C558E}"/>
              </a:ext>
            </a:extLst>
          </p:cNvPr>
          <p:cNvSpPr/>
          <p:nvPr userDrawn="1"/>
        </p:nvSpPr>
        <p:spPr>
          <a:xfrm>
            <a:off x="2982516" y="0"/>
            <a:ext cx="6161486"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l">
              <a:lnSpc>
                <a:spcPct val="110000"/>
              </a:lnSpc>
            </a:pPr>
            <a:endParaRPr lang="en-GB" sz="1800" dirty="0" err="1">
              <a:solidFill>
                <a:schemeClr val="tx1"/>
              </a:solidFill>
            </a:endParaRPr>
          </a:p>
        </p:txBody>
      </p:sp>
      <p:sp>
        <p:nvSpPr>
          <p:cNvPr id="8" name="Slide Number Placeholder 15">
            <a:extLst>
              <a:ext uri="{FF2B5EF4-FFF2-40B4-BE49-F238E27FC236}">
                <a16:creationId xmlns:a16="http://schemas.microsoft.com/office/drawing/2014/main" id="{7B886A63-0AE2-4FD7-BADE-DACCD3607F2B}"/>
              </a:ext>
            </a:extLst>
          </p:cNvPr>
          <p:cNvSpPr>
            <a:spLocks noGrp="1"/>
          </p:cNvSpPr>
          <p:nvPr>
            <p:ph type="sldNum" sz="quarter" idx="4"/>
          </p:nvPr>
        </p:nvSpPr>
        <p:spPr>
          <a:xfrm>
            <a:off x="327922" y="4709271"/>
            <a:ext cx="228278" cy="273844"/>
          </a:xfrm>
          <a:prstGeom prst="rect">
            <a:avLst/>
          </a:prstGeom>
        </p:spPr>
        <p:txBody>
          <a:bodyPr vert="horz" wrap="none" lIns="0" tIns="0" rIns="0" bIns="0" rtlCol="0" anchor="b"/>
          <a:lstStyle>
            <a:lvl1pPr algn="l">
              <a:defRPr lang="en-GB" sz="675" b="1" smtClean="0">
                <a:solidFill>
                  <a:schemeClr val="tx1"/>
                </a:solidFill>
                <a:latin typeface="+mj-lt"/>
              </a:defRPr>
            </a:lvl1pPr>
          </a:lstStyle>
          <a:p>
            <a:fld id="{D61AABEC-672F-4B68-B914-690DA978312C}" type="slidenum">
              <a:rPr lang="en-GB" smtClean="0"/>
              <a:pPr/>
              <a:t>‹#›</a:t>
            </a:fld>
            <a:r>
              <a:rPr lang="en-GB" dirty="0"/>
              <a:t> </a:t>
            </a:r>
          </a:p>
        </p:txBody>
      </p:sp>
      <p:sp>
        <p:nvSpPr>
          <p:cNvPr id="10" name="Espace réservé du pied de page 4">
            <a:extLst>
              <a:ext uri="{FF2B5EF4-FFF2-40B4-BE49-F238E27FC236}">
                <a16:creationId xmlns:a16="http://schemas.microsoft.com/office/drawing/2014/main" id="{5B023F40-D382-46B3-8320-B12D6910E7CB}"/>
              </a:ext>
            </a:extLst>
          </p:cNvPr>
          <p:cNvSpPr txBox="1">
            <a:spLocks/>
          </p:cNvSpPr>
          <p:nvPr userDrawn="1"/>
        </p:nvSpPr>
        <p:spPr>
          <a:xfrm>
            <a:off x="612900" y="4787980"/>
            <a:ext cx="2292225" cy="184666"/>
          </a:xfrm>
          <a:prstGeom prst="rect">
            <a:avLst/>
          </a:prstGeom>
        </p:spPr>
        <p:txBody>
          <a:bodyPr vert="horz" wrap="squar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600" dirty="0">
                <a:solidFill>
                  <a:schemeClr val="bg1"/>
                </a:solidFill>
              </a:rPr>
              <a:t>© Ipsos | Doc Name | Month Year | Version # | Public | Internal/Client Use Only | Strictly Confidential</a:t>
            </a:r>
          </a:p>
        </p:txBody>
      </p:sp>
      <p:pic>
        <p:nvPicPr>
          <p:cNvPr id="9" name="Picture 8" descr="Logo&#10;&#10;Description automatically generated">
            <a:extLst>
              <a:ext uri="{FF2B5EF4-FFF2-40B4-BE49-F238E27FC236}">
                <a16:creationId xmlns:a16="http://schemas.microsoft.com/office/drawing/2014/main" id="{29F0A0E1-442E-4F19-B16D-10D3121A3C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4124" y="4624388"/>
            <a:ext cx="369478" cy="335756"/>
          </a:xfrm>
          <a:prstGeom prst="rect">
            <a:avLst/>
          </a:prstGeom>
        </p:spPr>
      </p:pic>
    </p:spTree>
    <p:extLst>
      <p:ext uri="{BB962C8B-B14F-4D97-AF65-F5344CB8AC3E}">
        <p14:creationId xmlns:p14="http://schemas.microsoft.com/office/powerpoint/2010/main" val="31828682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1_large_diagram_righ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D43FA-3336-4415-A3A6-54EA3C9BB987}"/>
              </a:ext>
            </a:extLst>
          </p:cNvPr>
          <p:cNvSpPr>
            <a:spLocks noGrp="1"/>
          </p:cNvSpPr>
          <p:nvPr>
            <p:ph type="title"/>
          </p:nvPr>
        </p:nvSpPr>
        <p:spPr>
          <a:xfrm>
            <a:off x="337500" y="337500"/>
            <a:ext cx="2645016" cy="837188"/>
          </a:xfrm>
        </p:spPr>
        <p:txBody>
          <a:bodyPr/>
          <a:lstStyle>
            <a:lvl1pPr>
              <a:defRPr>
                <a:solidFill>
                  <a:schemeClr val="bg1"/>
                </a:solidFill>
              </a:defRPr>
            </a:lvl1pPr>
          </a:lstStyle>
          <a:p>
            <a:r>
              <a:rPr lang="en-US"/>
              <a:t>Click to edit Master title style</a:t>
            </a:r>
            <a:endParaRPr lang="en-GB" dirty="0"/>
          </a:p>
        </p:txBody>
      </p:sp>
      <p:sp>
        <p:nvSpPr>
          <p:cNvPr id="3" name="Slide Number Placeholder 2">
            <a:extLst>
              <a:ext uri="{FF2B5EF4-FFF2-40B4-BE49-F238E27FC236}">
                <a16:creationId xmlns:a16="http://schemas.microsoft.com/office/drawing/2014/main" id="{86D9DDD4-2B79-45E9-AC30-6B167FBF8C70}"/>
              </a:ext>
            </a:extLst>
          </p:cNvPr>
          <p:cNvSpPr>
            <a:spLocks noGrp="1"/>
          </p:cNvSpPr>
          <p:nvPr>
            <p:ph type="sldNum" sz="quarter" idx="10"/>
          </p:nvPr>
        </p:nvSpPr>
        <p:spPr>
          <a:xfrm>
            <a:off x="327922" y="4709271"/>
            <a:ext cx="228278" cy="273844"/>
          </a:xfrm>
          <a:prstGeom prst="rect">
            <a:avLst/>
          </a:prstGeom>
        </p:spPr>
        <p:txBody>
          <a:bodyPr/>
          <a:lstStyle>
            <a:lvl1pPr>
              <a:defRPr>
                <a:solidFill>
                  <a:schemeClr val="bg1"/>
                </a:solidFill>
              </a:defRPr>
            </a:lvl1pPr>
          </a:lstStyle>
          <a:p>
            <a:fld id="{D61AABEC-672F-4B68-B914-690DA978312C}" type="slidenum">
              <a:rPr lang="en-GB" smtClean="0"/>
              <a:pPr/>
              <a:t>‹#›</a:t>
            </a:fld>
            <a:r>
              <a:rPr lang="en-GB"/>
              <a:t>  </a:t>
            </a:r>
            <a:endParaRPr lang="en-GB" dirty="0"/>
          </a:p>
        </p:txBody>
      </p:sp>
      <p:sp>
        <p:nvSpPr>
          <p:cNvPr id="7" name="Text Placeholder 6">
            <a:extLst>
              <a:ext uri="{FF2B5EF4-FFF2-40B4-BE49-F238E27FC236}">
                <a16:creationId xmlns:a16="http://schemas.microsoft.com/office/drawing/2014/main" id="{65919DFD-5216-47CC-A2D5-A0B970BE9632}"/>
              </a:ext>
            </a:extLst>
          </p:cNvPr>
          <p:cNvSpPr>
            <a:spLocks noGrp="1"/>
          </p:cNvSpPr>
          <p:nvPr>
            <p:ph type="body" sz="quarter" idx="12"/>
          </p:nvPr>
        </p:nvSpPr>
        <p:spPr>
          <a:xfrm>
            <a:off x="332185" y="1771650"/>
            <a:ext cx="2645569" cy="2474119"/>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8" name="Content Placeholder 5">
            <a:extLst>
              <a:ext uri="{FF2B5EF4-FFF2-40B4-BE49-F238E27FC236}">
                <a16:creationId xmlns:a16="http://schemas.microsoft.com/office/drawing/2014/main" id="{F20073CF-87BF-427F-936A-47B5E1B160CF}"/>
              </a:ext>
            </a:extLst>
          </p:cNvPr>
          <p:cNvSpPr>
            <a:spLocks noGrp="1"/>
          </p:cNvSpPr>
          <p:nvPr>
            <p:ph sz="quarter" idx="13" hasCustomPrompt="1"/>
          </p:nvPr>
        </p:nvSpPr>
        <p:spPr>
          <a:xfrm>
            <a:off x="3249216" y="336947"/>
            <a:ext cx="5562600" cy="3908822"/>
          </a:xfrm>
          <a:solidFill>
            <a:srgbClr val="E8E8E8"/>
          </a:solidFill>
        </p:spPr>
        <p:txBody>
          <a:bodyPr/>
          <a:lstStyle>
            <a:lvl1pPr>
              <a:defRPr/>
            </a:lvl1pPr>
          </a:lstStyle>
          <a:p>
            <a:pPr lvl="0"/>
            <a:r>
              <a:rPr lang="en-US" dirty="0"/>
              <a:t>Area for diagram/chart</a:t>
            </a:r>
            <a:endParaRPr lang="en-GB" dirty="0"/>
          </a:p>
        </p:txBody>
      </p:sp>
      <p:sp>
        <p:nvSpPr>
          <p:cNvPr id="10" name="Espace réservé du pied de page 4">
            <a:extLst>
              <a:ext uri="{FF2B5EF4-FFF2-40B4-BE49-F238E27FC236}">
                <a16:creationId xmlns:a16="http://schemas.microsoft.com/office/drawing/2014/main" id="{D5EC2727-8479-4220-8820-C3DAE976AC2E}"/>
              </a:ext>
            </a:extLst>
          </p:cNvPr>
          <p:cNvSpPr txBox="1">
            <a:spLocks/>
          </p:cNvSpPr>
          <p:nvPr userDrawn="1"/>
        </p:nvSpPr>
        <p:spPr>
          <a:xfrm>
            <a:off x="612900" y="4886802"/>
            <a:ext cx="3407984" cy="92333"/>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600" dirty="0">
                <a:solidFill>
                  <a:schemeClr val="bg1"/>
                </a:solidFill>
              </a:rPr>
              <a:t>© Ipsos | Doc Name | Month Year | Version # | Public | Internal/Client Use Only | Strictly Confidential</a:t>
            </a:r>
          </a:p>
        </p:txBody>
      </p:sp>
      <p:pic>
        <p:nvPicPr>
          <p:cNvPr id="12" name="Picture 11" descr="Logo&#10;&#10;Description automatically generated">
            <a:extLst>
              <a:ext uri="{FF2B5EF4-FFF2-40B4-BE49-F238E27FC236}">
                <a16:creationId xmlns:a16="http://schemas.microsoft.com/office/drawing/2014/main" id="{54FC3FF5-171E-4A62-8DCD-47AB6A03B4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4124" y="4624388"/>
            <a:ext cx="369478" cy="335756"/>
          </a:xfrm>
          <a:prstGeom prst="rect">
            <a:avLst/>
          </a:prstGeom>
        </p:spPr>
      </p:pic>
    </p:spTree>
    <p:extLst>
      <p:ext uri="{BB962C8B-B14F-4D97-AF65-F5344CB8AC3E}">
        <p14:creationId xmlns:p14="http://schemas.microsoft.com/office/powerpoint/2010/main" val="11239571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white_large_image_righ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6D9DDD4-2B79-45E9-AC30-6B167FBF8C70}"/>
              </a:ext>
            </a:extLst>
          </p:cNvPr>
          <p:cNvSpPr>
            <a:spLocks noGrp="1"/>
          </p:cNvSpPr>
          <p:nvPr>
            <p:ph type="sldNum" sz="quarter" idx="10"/>
          </p:nvPr>
        </p:nvSpPr>
        <p:spPr>
          <a:xfrm>
            <a:off x="327922" y="4709271"/>
            <a:ext cx="228278" cy="273844"/>
          </a:xfrm>
          <a:prstGeom prst="rect">
            <a:avLst/>
          </a:prstGeom>
        </p:spPr>
        <p:txBody>
          <a:bodyPr/>
          <a:lstStyle/>
          <a:p>
            <a:fld id="{D61AABEC-672F-4B68-B914-690DA978312C}" type="slidenum">
              <a:rPr lang="en-GB" smtClean="0"/>
              <a:pPr/>
              <a:t>‹#›</a:t>
            </a:fld>
            <a:r>
              <a:rPr lang="en-GB" dirty="0"/>
              <a:t>  </a:t>
            </a:r>
          </a:p>
        </p:txBody>
      </p:sp>
      <p:sp>
        <p:nvSpPr>
          <p:cNvPr id="5" name="Picture Placeholder 4">
            <a:extLst>
              <a:ext uri="{FF2B5EF4-FFF2-40B4-BE49-F238E27FC236}">
                <a16:creationId xmlns:a16="http://schemas.microsoft.com/office/drawing/2014/main" id="{BFEF5CD1-855B-4CD4-B475-6EB7E3D4DFC0}"/>
              </a:ext>
            </a:extLst>
          </p:cNvPr>
          <p:cNvSpPr>
            <a:spLocks noGrp="1"/>
          </p:cNvSpPr>
          <p:nvPr>
            <p:ph type="pic" sz="quarter" idx="11" hasCustomPrompt="1"/>
          </p:nvPr>
        </p:nvSpPr>
        <p:spPr>
          <a:xfrm>
            <a:off x="3249216" y="0"/>
            <a:ext cx="5894784" cy="5143500"/>
          </a:xfrm>
          <a:pattFill prst="wdDnDiag">
            <a:fgClr>
              <a:schemeClr val="bg1">
                <a:lumMod val="85000"/>
              </a:schemeClr>
            </a:fgClr>
            <a:bgClr>
              <a:schemeClr val="bg1"/>
            </a:bgClr>
          </a:pattFill>
        </p:spPr>
        <p:txBody>
          <a:bodyPr/>
          <a:lstStyle>
            <a:lvl1pPr>
              <a:defRPr/>
            </a:lvl1pPr>
          </a:lstStyle>
          <a:p>
            <a:r>
              <a:rPr lang="en-GB" dirty="0"/>
              <a:t>Click to insert image</a:t>
            </a:r>
          </a:p>
        </p:txBody>
      </p:sp>
      <p:sp>
        <p:nvSpPr>
          <p:cNvPr id="7" name="Text Placeholder 6">
            <a:extLst>
              <a:ext uri="{FF2B5EF4-FFF2-40B4-BE49-F238E27FC236}">
                <a16:creationId xmlns:a16="http://schemas.microsoft.com/office/drawing/2014/main" id="{65919DFD-5216-47CC-A2D5-A0B970BE9632}"/>
              </a:ext>
            </a:extLst>
          </p:cNvPr>
          <p:cNvSpPr>
            <a:spLocks noGrp="1"/>
          </p:cNvSpPr>
          <p:nvPr>
            <p:ph type="body" sz="quarter" idx="12" hasCustomPrompt="1"/>
          </p:nvPr>
        </p:nvSpPr>
        <p:spPr>
          <a:xfrm>
            <a:off x="332185" y="330994"/>
            <a:ext cx="2645569" cy="4130279"/>
          </a:xfrm>
        </p:spPr>
        <p:txBody>
          <a:bodyPr/>
          <a:lstStyle>
            <a:lvl1pPr>
              <a:defRPr sz="2700" b="1"/>
            </a:lvl1pPr>
            <a:lvl2pPr>
              <a:defRPr sz="1500"/>
            </a:lvl2pPr>
            <a:lvl3pPr>
              <a:defRPr sz="1500"/>
            </a:lvl3pPr>
          </a:lstStyle>
          <a:p>
            <a:pPr lvl="0"/>
            <a:r>
              <a:rPr lang="en-US" dirty="0"/>
              <a:t>Short summary here which reflects image</a:t>
            </a:r>
          </a:p>
          <a:p>
            <a:pPr lvl="1"/>
            <a:endParaRPr lang="en-US" dirty="0"/>
          </a:p>
        </p:txBody>
      </p:sp>
      <p:sp>
        <p:nvSpPr>
          <p:cNvPr id="6" name="Espace réservé du pied de page 4">
            <a:extLst>
              <a:ext uri="{FF2B5EF4-FFF2-40B4-BE49-F238E27FC236}">
                <a16:creationId xmlns:a16="http://schemas.microsoft.com/office/drawing/2014/main" id="{489B9F71-3C0E-4C9A-B3E5-AD91FB4141EC}"/>
              </a:ext>
            </a:extLst>
          </p:cNvPr>
          <p:cNvSpPr txBox="1">
            <a:spLocks/>
          </p:cNvSpPr>
          <p:nvPr userDrawn="1"/>
        </p:nvSpPr>
        <p:spPr>
          <a:xfrm>
            <a:off x="612900" y="4794469"/>
            <a:ext cx="2369616" cy="184666"/>
          </a:xfrm>
          <a:prstGeom prst="rect">
            <a:avLst/>
          </a:prstGeom>
        </p:spPr>
        <p:txBody>
          <a:bodyPr vert="horz" wrap="square" lIns="0" tIns="0" rIns="0" bIns="0" rtlCol="0" anchor="b">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600" dirty="0">
                <a:solidFill>
                  <a:schemeClr val="tx1"/>
                </a:solidFill>
              </a:rPr>
              <a:t>© Ipsos | Doc Name | Month Year | Version # | Public | Internal/Client Use Only | Strictly Confidential</a:t>
            </a:r>
          </a:p>
        </p:txBody>
      </p:sp>
    </p:spTree>
    <p:extLst>
      <p:ext uri="{BB962C8B-B14F-4D97-AF65-F5344CB8AC3E}">
        <p14:creationId xmlns:p14="http://schemas.microsoft.com/office/powerpoint/2010/main" val="40593988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Half ima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6D9DDD4-2B79-45E9-AC30-6B167FBF8C70}"/>
              </a:ext>
            </a:extLst>
          </p:cNvPr>
          <p:cNvSpPr>
            <a:spLocks noGrp="1"/>
          </p:cNvSpPr>
          <p:nvPr>
            <p:ph type="sldNum" sz="quarter" idx="10"/>
          </p:nvPr>
        </p:nvSpPr>
        <p:spPr>
          <a:xfrm>
            <a:off x="327922" y="4709271"/>
            <a:ext cx="228278" cy="273844"/>
          </a:xfrm>
          <a:prstGeom prst="rect">
            <a:avLst/>
          </a:prstGeom>
        </p:spPr>
        <p:txBody>
          <a:bodyPr/>
          <a:lstStyle/>
          <a:p>
            <a:fld id="{D61AABEC-672F-4B68-B914-690DA978312C}" type="slidenum">
              <a:rPr lang="en-GB" smtClean="0"/>
              <a:pPr/>
              <a:t>‹#›</a:t>
            </a:fld>
            <a:r>
              <a:rPr lang="en-GB" dirty="0"/>
              <a:t>  </a:t>
            </a:r>
          </a:p>
        </p:txBody>
      </p:sp>
      <p:sp>
        <p:nvSpPr>
          <p:cNvPr id="5" name="Picture Placeholder 4">
            <a:extLst>
              <a:ext uri="{FF2B5EF4-FFF2-40B4-BE49-F238E27FC236}">
                <a16:creationId xmlns:a16="http://schemas.microsoft.com/office/drawing/2014/main" id="{BFEF5CD1-855B-4CD4-B475-6EB7E3D4DFC0}"/>
              </a:ext>
            </a:extLst>
          </p:cNvPr>
          <p:cNvSpPr>
            <a:spLocks noGrp="1"/>
          </p:cNvSpPr>
          <p:nvPr>
            <p:ph type="pic" sz="quarter" idx="11" hasCustomPrompt="1"/>
          </p:nvPr>
        </p:nvSpPr>
        <p:spPr>
          <a:xfrm>
            <a:off x="4572000" y="0"/>
            <a:ext cx="4572000" cy="5143500"/>
          </a:xfrm>
          <a:pattFill prst="wdDnDiag">
            <a:fgClr>
              <a:schemeClr val="bg1">
                <a:lumMod val="85000"/>
              </a:schemeClr>
            </a:fgClr>
            <a:bgClr>
              <a:schemeClr val="bg1"/>
            </a:bgClr>
          </a:pattFill>
        </p:spPr>
        <p:txBody>
          <a:bodyPr/>
          <a:lstStyle>
            <a:lvl1pPr>
              <a:defRPr/>
            </a:lvl1pPr>
          </a:lstStyle>
          <a:p>
            <a:r>
              <a:rPr lang="en-GB" dirty="0"/>
              <a:t>Click to insert image</a:t>
            </a:r>
          </a:p>
        </p:txBody>
      </p:sp>
      <p:sp>
        <p:nvSpPr>
          <p:cNvPr id="6" name="Espace réservé du pied de page 4">
            <a:extLst>
              <a:ext uri="{FF2B5EF4-FFF2-40B4-BE49-F238E27FC236}">
                <a16:creationId xmlns:a16="http://schemas.microsoft.com/office/drawing/2014/main" id="{489B9F71-3C0E-4C9A-B3E5-AD91FB4141EC}"/>
              </a:ext>
            </a:extLst>
          </p:cNvPr>
          <p:cNvSpPr txBox="1">
            <a:spLocks/>
          </p:cNvSpPr>
          <p:nvPr userDrawn="1"/>
        </p:nvSpPr>
        <p:spPr>
          <a:xfrm>
            <a:off x="612900" y="4794469"/>
            <a:ext cx="2369616" cy="184666"/>
          </a:xfrm>
          <a:prstGeom prst="rect">
            <a:avLst/>
          </a:prstGeom>
        </p:spPr>
        <p:txBody>
          <a:bodyPr vert="horz" wrap="square" lIns="0" tIns="0" rIns="0" bIns="0" rtlCol="0" anchor="b">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600" dirty="0">
                <a:solidFill>
                  <a:schemeClr val="tx1"/>
                </a:solidFill>
              </a:rPr>
              <a:t>© Ipsos | Doc Name | Month Year | Version # | Public | Internal/Client Use Only | Strictly Confidential</a:t>
            </a:r>
          </a:p>
        </p:txBody>
      </p:sp>
      <p:sp>
        <p:nvSpPr>
          <p:cNvPr id="2" name="Title 1">
            <a:extLst>
              <a:ext uri="{FF2B5EF4-FFF2-40B4-BE49-F238E27FC236}">
                <a16:creationId xmlns:a16="http://schemas.microsoft.com/office/drawing/2014/main" id="{1E972B62-48FD-40A4-90ED-5B7BF9AA16DD}"/>
              </a:ext>
            </a:extLst>
          </p:cNvPr>
          <p:cNvSpPr>
            <a:spLocks noGrp="1"/>
          </p:cNvSpPr>
          <p:nvPr>
            <p:ph type="title"/>
          </p:nvPr>
        </p:nvSpPr>
        <p:spPr>
          <a:xfrm>
            <a:off x="337500" y="297878"/>
            <a:ext cx="4096388" cy="581698"/>
          </a:xfrm>
        </p:spPr>
        <p:txBody>
          <a:bodyPr/>
          <a:lstStyle/>
          <a:p>
            <a:r>
              <a:rPr lang="en-US"/>
              <a:t>Click to edit Master title style</a:t>
            </a:r>
            <a:endParaRPr lang="en-GB" dirty="0"/>
          </a:p>
        </p:txBody>
      </p:sp>
      <p:sp>
        <p:nvSpPr>
          <p:cNvPr id="8" name="Content Placeholder 7">
            <a:extLst>
              <a:ext uri="{FF2B5EF4-FFF2-40B4-BE49-F238E27FC236}">
                <a16:creationId xmlns:a16="http://schemas.microsoft.com/office/drawing/2014/main" id="{E1D05FBD-CF64-4CF6-AC6F-581058D0424E}"/>
              </a:ext>
            </a:extLst>
          </p:cNvPr>
          <p:cNvSpPr>
            <a:spLocks noGrp="1"/>
          </p:cNvSpPr>
          <p:nvPr>
            <p:ph sz="quarter" idx="12"/>
          </p:nvPr>
        </p:nvSpPr>
        <p:spPr>
          <a:xfrm>
            <a:off x="336948" y="1590675"/>
            <a:ext cx="4096940" cy="228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615549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dk1"/>
        </a:solidFill>
        <a:effectLst/>
      </p:bgPr>
    </p:bg>
    <p:spTree>
      <p:nvGrpSpPr>
        <p:cNvPr id="1" name="Shape 50"/>
        <p:cNvGrpSpPr/>
        <p:nvPr/>
      </p:nvGrpSpPr>
      <p:grpSpPr>
        <a:xfrm>
          <a:off x="0" y="0"/>
          <a:ext cx="0" cy="0"/>
          <a:chOff x="0" y="0"/>
          <a:chExt cx="0" cy="0"/>
        </a:xfrm>
      </p:grpSpPr>
      <p:sp>
        <p:nvSpPr>
          <p:cNvPr id="51" name="Google Shape;51;p8"/>
          <p:cNvSpPr txBox="1">
            <a:spLocks noGrp="1"/>
          </p:cNvSpPr>
          <p:nvPr>
            <p:ph type="title"/>
          </p:nvPr>
        </p:nvSpPr>
        <p:spPr>
          <a:xfrm>
            <a:off x="337675" y="526350"/>
            <a:ext cx="5604000" cy="40908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4800"/>
              <a:buFont typeface="Barlow SemiBold"/>
              <a:buNone/>
              <a:defRPr sz="4800" b="0">
                <a:solidFill>
                  <a:schemeClr val="lt1"/>
                </a:solidFill>
                <a:latin typeface="Barlow SemiBold"/>
                <a:ea typeface="Barlow SemiBold"/>
                <a:cs typeface="Barlow SemiBold"/>
                <a:sym typeface="Barlow SemiBold"/>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52" name="Google Shape;52;p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pic>
        <p:nvPicPr>
          <p:cNvPr id="53" name="Google Shape;53;p8"/>
          <p:cNvPicPr preferRelativeResize="0"/>
          <p:nvPr/>
        </p:nvPicPr>
        <p:blipFill>
          <a:blip r:embed="rId2">
            <a:alphaModFix amt="20000"/>
          </a:blip>
          <a:stretch>
            <a:fillRect/>
          </a:stretch>
        </p:blipFill>
        <p:spPr>
          <a:xfrm>
            <a:off x="6705600" y="4122550"/>
            <a:ext cx="1829200" cy="1020950"/>
          </a:xfrm>
          <a:prstGeom prst="rect">
            <a:avLst/>
          </a:prstGeom>
          <a:noFill/>
          <a:ln>
            <a:noFill/>
          </a:ln>
        </p:spPr>
      </p:pic>
      <p:pic>
        <p:nvPicPr>
          <p:cNvPr id="54" name="Google Shape;54;p8"/>
          <p:cNvPicPr preferRelativeResize="0"/>
          <p:nvPr/>
        </p:nvPicPr>
        <p:blipFill rotWithShape="1">
          <a:blip r:embed="rId3">
            <a:alphaModFix/>
          </a:blip>
          <a:srcRect r="-1122" b="-12107"/>
          <a:stretch/>
        </p:blipFill>
        <p:spPr>
          <a:xfrm>
            <a:off x="383200" y="4489425"/>
            <a:ext cx="2813376" cy="274100"/>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Half ima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6D9DDD4-2B79-45E9-AC30-6B167FBF8C70}"/>
              </a:ext>
            </a:extLst>
          </p:cNvPr>
          <p:cNvSpPr>
            <a:spLocks noGrp="1"/>
          </p:cNvSpPr>
          <p:nvPr>
            <p:ph type="sldNum" sz="quarter" idx="10"/>
          </p:nvPr>
        </p:nvSpPr>
        <p:spPr>
          <a:xfrm>
            <a:off x="327922" y="4709271"/>
            <a:ext cx="228278" cy="273844"/>
          </a:xfrm>
          <a:prstGeom prst="rect">
            <a:avLst/>
          </a:prstGeom>
        </p:spPr>
        <p:txBody>
          <a:bodyPr/>
          <a:lstStyle/>
          <a:p>
            <a:fld id="{D61AABEC-672F-4B68-B914-690DA978312C}" type="slidenum">
              <a:rPr lang="en-GB" smtClean="0"/>
              <a:pPr/>
              <a:t>‹#›</a:t>
            </a:fld>
            <a:r>
              <a:rPr lang="en-GB" dirty="0"/>
              <a:t>  </a:t>
            </a:r>
          </a:p>
        </p:txBody>
      </p:sp>
      <p:sp>
        <p:nvSpPr>
          <p:cNvPr id="5" name="Picture Placeholder 4">
            <a:extLst>
              <a:ext uri="{FF2B5EF4-FFF2-40B4-BE49-F238E27FC236}">
                <a16:creationId xmlns:a16="http://schemas.microsoft.com/office/drawing/2014/main" id="{BFEF5CD1-855B-4CD4-B475-6EB7E3D4DFC0}"/>
              </a:ext>
            </a:extLst>
          </p:cNvPr>
          <p:cNvSpPr>
            <a:spLocks noGrp="1"/>
          </p:cNvSpPr>
          <p:nvPr>
            <p:ph type="pic" sz="quarter" idx="11" hasCustomPrompt="1"/>
          </p:nvPr>
        </p:nvSpPr>
        <p:spPr>
          <a:xfrm>
            <a:off x="0" y="0"/>
            <a:ext cx="4572000" cy="5143500"/>
          </a:xfrm>
          <a:pattFill prst="wdDnDiag">
            <a:fgClr>
              <a:schemeClr val="bg1">
                <a:lumMod val="85000"/>
              </a:schemeClr>
            </a:fgClr>
            <a:bgClr>
              <a:schemeClr val="bg1"/>
            </a:bgClr>
          </a:pattFill>
        </p:spPr>
        <p:txBody>
          <a:bodyPr/>
          <a:lstStyle>
            <a:lvl1pPr>
              <a:defRPr/>
            </a:lvl1pPr>
          </a:lstStyle>
          <a:p>
            <a:r>
              <a:rPr lang="en-GB" dirty="0"/>
              <a:t>Click to insert image</a:t>
            </a:r>
          </a:p>
        </p:txBody>
      </p:sp>
      <p:sp>
        <p:nvSpPr>
          <p:cNvPr id="6" name="Espace réservé du pied de page 4">
            <a:extLst>
              <a:ext uri="{FF2B5EF4-FFF2-40B4-BE49-F238E27FC236}">
                <a16:creationId xmlns:a16="http://schemas.microsoft.com/office/drawing/2014/main" id="{489B9F71-3C0E-4C9A-B3E5-AD91FB4141EC}"/>
              </a:ext>
            </a:extLst>
          </p:cNvPr>
          <p:cNvSpPr txBox="1">
            <a:spLocks/>
          </p:cNvSpPr>
          <p:nvPr userDrawn="1"/>
        </p:nvSpPr>
        <p:spPr>
          <a:xfrm>
            <a:off x="612900" y="4794469"/>
            <a:ext cx="2369616" cy="184666"/>
          </a:xfrm>
          <a:prstGeom prst="rect">
            <a:avLst/>
          </a:prstGeom>
        </p:spPr>
        <p:txBody>
          <a:bodyPr vert="horz" wrap="square" lIns="0" tIns="0" rIns="0" bIns="0" rtlCol="0" anchor="b">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600" dirty="0">
                <a:solidFill>
                  <a:schemeClr val="tx1"/>
                </a:solidFill>
              </a:rPr>
              <a:t>© Ipsos | Doc Name | Month Year | Version # | Public | Internal/Client Use Only | Strictly Confidential</a:t>
            </a:r>
          </a:p>
        </p:txBody>
      </p:sp>
      <p:sp>
        <p:nvSpPr>
          <p:cNvPr id="2" name="Title 1">
            <a:extLst>
              <a:ext uri="{FF2B5EF4-FFF2-40B4-BE49-F238E27FC236}">
                <a16:creationId xmlns:a16="http://schemas.microsoft.com/office/drawing/2014/main" id="{1E972B62-48FD-40A4-90ED-5B7BF9AA16DD}"/>
              </a:ext>
            </a:extLst>
          </p:cNvPr>
          <p:cNvSpPr>
            <a:spLocks noGrp="1"/>
          </p:cNvSpPr>
          <p:nvPr>
            <p:ph type="title"/>
          </p:nvPr>
        </p:nvSpPr>
        <p:spPr>
          <a:xfrm>
            <a:off x="4719000" y="297878"/>
            <a:ext cx="4096388" cy="581698"/>
          </a:xfrm>
        </p:spPr>
        <p:txBody>
          <a:bodyPr/>
          <a:lstStyle/>
          <a:p>
            <a:r>
              <a:rPr lang="en-US"/>
              <a:t>Click to edit Master title style</a:t>
            </a:r>
            <a:endParaRPr lang="en-GB" dirty="0"/>
          </a:p>
        </p:txBody>
      </p:sp>
      <p:sp>
        <p:nvSpPr>
          <p:cNvPr id="8" name="Content Placeholder 7">
            <a:extLst>
              <a:ext uri="{FF2B5EF4-FFF2-40B4-BE49-F238E27FC236}">
                <a16:creationId xmlns:a16="http://schemas.microsoft.com/office/drawing/2014/main" id="{E1D05FBD-CF64-4CF6-AC6F-581058D0424E}"/>
              </a:ext>
            </a:extLst>
          </p:cNvPr>
          <p:cNvSpPr>
            <a:spLocks noGrp="1"/>
          </p:cNvSpPr>
          <p:nvPr>
            <p:ph sz="quarter" idx="12"/>
          </p:nvPr>
        </p:nvSpPr>
        <p:spPr>
          <a:xfrm>
            <a:off x="4718448" y="1590675"/>
            <a:ext cx="4096940" cy="228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7351107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col_large_image_right">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91BB2E3-95A5-4077-B74A-FAE3A46811A2}"/>
              </a:ext>
            </a:extLst>
          </p:cNvPr>
          <p:cNvSpPr/>
          <p:nvPr userDrawn="1"/>
        </p:nvSpPr>
        <p:spPr>
          <a:xfrm>
            <a:off x="6161314" y="0"/>
            <a:ext cx="2982686" cy="51435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l">
              <a:lnSpc>
                <a:spcPct val="110000"/>
              </a:lnSpc>
            </a:pPr>
            <a:endParaRPr lang="en-GB" sz="1800" dirty="0" err="1">
              <a:solidFill>
                <a:schemeClr val="tx1"/>
              </a:solidFill>
            </a:endParaRPr>
          </a:p>
        </p:txBody>
      </p:sp>
      <p:sp>
        <p:nvSpPr>
          <p:cNvPr id="3" name="Slide Number Placeholder 2">
            <a:extLst>
              <a:ext uri="{FF2B5EF4-FFF2-40B4-BE49-F238E27FC236}">
                <a16:creationId xmlns:a16="http://schemas.microsoft.com/office/drawing/2014/main" id="{86D9DDD4-2B79-45E9-AC30-6B167FBF8C70}"/>
              </a:ext>
            </a:extLst>
          </p:cNvPr>
          <p:cNvSpPr>
            <a:spLocks noGrp="1"/>
          </p:cNvSpPr>
          <p:nvPr>
            <p:ph type="sldNum" sz="quarter" idx="10"/>
          </p:nvPr>
        </p:nvSpPr>
        <p:spPr>
          <a:xfrm>
            <a:off x="327922" y="4709271"/>
            <a:ext cx="228278" cy="273844"/>
          </a:xfrm>
          <a:prstGeom prst="rect">
            <a:avLst/>
          </a:prstGeom>
        </p:spPr>
        <p:txBody>
          <a:bodyPr/>
          <a:lstStyle>
            <a:lvl1pPr>
              <a:defRPr>
                <a:solidFill>
                  <a:schemeClr val="bg1"/>
                </a:solidFill>
              </a:defRPr>
            </a:lvl1pPr>
          </a:lstStyle>
          <a:p>
            <a:fld id="{D61AABEC-672F-4B68-B914-690DA978312C}" type="slidenum">
              <a:rPr lang="en-GB" smtClean="0"/>
              <a:pPr/>
              <a:t>‹#›</a:t>
            </a:fld>
            <a:r>
              <a:rPr lang="en-GB"/>
              <a:t>  </a:t>
            </a:r>
            <a:endParaRPr lang="en-GB" dirty="0"/>
          </a:p>
        </p:txBody>
      </p:sp>
      <p:sp>
        <p:nvSpPr>
          <p:cNvPr id="5" name="Picture Placeholder 4">
            <a:extLst>
              <a:ext uri="{FF2B5EF4-FFF2-40B4-BE49-F238E27FC236}">
                <a16:creationId xmlns:a16="http://schemas.microsoft.com/office/drawing/2014/main" id="{BFEF5CD1-855B-4CD4-B475-6EB7E3D4DFC0}"/>
              </a:ext>
            </a:extLst>
          </p:cNvPr>
          <p:cNvSpPr>
            <a:spLocks noGrp="1"/>
          </p:cNvSpPr>
          <p:nvPr>
            <p:ph type="pic" sz="quarter" idx="11" hasCustomPrompt="1"/>
          </p:nvPr>
        </p:nvSpPr>
        <p:spPr>
          <a:xfrm>
            <a:off x="3249216" y="0"/>
            <a:ext cx="5894784" cy="5143500"/>
          </a:xfrm>
          <a:pattFill prst="wdDnDiag">
            <a:fgClr>
              <a:schemeClr val="bg1">
                <a:lumMod val="85000"/>
              </a:schemeClr>
            </a:fgClr>
            <a:bgClr>
              <a:schemeClr val="bg1"/>
            </a:bgClr>
          </a:pattFill>
        </p:spPr>
        <p:txBody>
          <a:bodyPr/>
          <a:lstStyle>
            <a:lvl1pPr>
              <a:defRPr/>
            </a:lvl1pPr>
          </a:lstStyle>
          <a:p>
            <a:r>
              <a:rPr lang="en-GB" dirty="0"/>
              <a:t>Click to insert image</a:t>
            </a:r>
          </a:p>
        </p:txBody>
      </p:sp>
      <p:sp>
        <p:nvSpPr>
          <p:cNvPr id="7" name="Text Placeholder 6">
            <a:extLst>
              <a:ext uri="{FF2B5EF4-FFF2-40B4-BE49-F238E27FC236}">
                <a16:creationId xmlns:a16="http://schemas.microsoft.com/office/drawing/2014/main" id="{65919DFD-5216-47CC-A2D5-A0B970BE9632}"/>
              </a:ext>
            </a:extLst>
          </p:cNvPr>
          <p:cNvSpPr>
            <a:spLocks noGrp="1"/>
          </p:cNvSpPr>
          <p:nvPr>
            <p:ph type="body" sz="quarter" idx="12" hasCustomPrompt="1"/>
          </p:nvPr>
        </p:nvSpPr>
        <p:spPr>
          <a:xfrm>
            <a:off x="332185" y="335418"/>
            <a:ext cx="2645569" cy="2732485"/>
          </a:xfrm>
        </p:spPr>
        <p:txBody>
          <a:bodyPr/>
          <a:lstStyle>
            <a:lvl1pPr>
              <a:defRPr sz="2400" b="1">
                <a:solidFill>
                  <a:schemeClr val="bg1"/>
                </a:solidFill>
              </a:defRPr>
            </a:lvl1pPr>
            <a:lvl2pPr>
              <a:defRPr b="1">
                <a:solidFill>
                  <a:schemeClr val="bg1"/>
                </a:solidFill>
              </a:defRPr>
            </a:lvl2pPr>
            <a:lvl3pPr>
              <a:defRPr b="1">
                <a:solidFill>
                  <a:schemeClr val="bg1"/>
                </a:solidFill>
              </a:defRPr>
            </a:lvl3pPr>
          </a:lstStyle>
          <a:p>
            <a:pPr lvl="0"/>
            <a:r>
              <a:rPr lang="en-US" dirty="0"/>
              <a:t>Short summary here which reflects image</a:t>
            </a:r>
          </a:p>
        </p:txBody>
      </p:sp>
      <p:sp>
        <p:nvSpPr>
          <p:cNvPr id="8" name="Espace réservé du pied de page 4">
            <a:extLst>
              <a:ext uri="{FF2B5EF4-FFF2-40B4-BE49-F238E27FC236}">
                <a16:creationId xmlns:a16="http://schemas.microsoft.com/office/drawing/2014/main" id="{761C6079-FE54-4BF5-A701-3A683978A7EE}"/>
              </a:ext>
            </a:extLst>
          </p:cNvPr>
          <p:cNvSpPr txBox="1">
            <a:spLocks/>
          </p:cNvSpPr>
          <p:nvPr userDrawn="1"/>
        </p:nvSpPr>
        <p:spPr>
          <a:xfrm>
            <a:off x="612900" y="4794469"/>
            <a:ext cx="2369616" cy="184666"/>
          </a:xfrm>
          <a:prstGeom prst="rect">
            <a:avLst/>
          </a:prstGeom>
        </p:spPr>
        <p:txBody>
          <a:bodyPr vert="horz" wrap="square" lIns="0" tIns="0" rIns="0" bIns="0" rtlCol="0" anchor="b">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600" dirty="0">
                <a:solidFill>
                  <a:schemeClr val="bg1"/>
                </a:solidFill>
              </a:rPr>
              <a:t>© Ipsos | Doc Name | Month Year | Version # | Public | Internal/Client Use Only | Strictly Confidential</a:t>
            </a:r>
          </a:p>
        </p:txBody>
      </p:sp>
      <p:pic>
        <p:nvPicPr>
          <p:cNvPr id="10" name="Picture 9" descr="Logo&#10;&#10;Description automatically generated">
            <a:extLst>
              <a:ext uri="{FF2B5EF4-FFF2-40B4-BE49-F238E27FC236}">
                <a16:creationId xmlns:a16="http://schemas.microsoft.com/office/drawing/2014/main" id="{D5880E40-D112-4F94-A799-6969C602856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4124" y="4624388"/>
            <a:ext cx="369478" cy="335756"/>
          </a:xfrm>
          <a:prstGeom prst="rect">
            <a:avLst/>
          </a:prstGeom>
        </p:spPr>
      </p:pic>
    </p:spTree>
    <p:extLst>
      <p:ext uri="{BB962C8B-B14F-4D97-AF65-F5344CB8AC3E}">
        <p14:creationId xmlns:p14="http://schemas.microsoft.com/office/powerpoint/2010/main" val="34526722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itle_white_large_image_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D43FA-3336-4415-A3A6-54EA3C9BB987}"/>
              </a:ext>
            </a:extLst>
          </p:cNvPr>
          <p:cNvSpPr>
            <a:spLocks noGrp="1"/>
          </p:cNvSpPr>
          <p:nvPr>
            <p:ph type="title"/>
          </p:nvPr>
        </p:nvSpPr>
        <p:spPr>
          <a:xfrm>
            <a:off x="332185" y="337500"/>
            <a:ext cx="2645016" cy="837188"/>
          </a:xfrm>
        </p:spPr>
        <p:txBody>
          <a:bodyPr/>
          <a:lstStyle/>
          <a:p>
            <a:r>
              <a:rPr lang="en-US"/>
              <a:t>Click to edit Master title style</a:t>
            </a:r>
            <a:endParaRPr lang="en-GB" dirty="0"/>
          </a:p>
        </p:txBody>
      </p:sp>
      <p:sp>
        <p:nvSpPr>
          <p:cNvPr id="3" name="Slide Number Placeholder 2">
            <a:extLst>
              <a:ext uri="{FF2B5EF4-FFF2-40B4-BE49-F238E27FC236}">
                <a16:creationId xmlns:a16="http://schemas.microsoft.com/office/drawing/2014/main" id="{86D9DDD4-2B79-45E9-AC30-6B167FBF8C70}"/>
              </a:ext>
            </a:extLst>
          </p:cNvPr>
          <p:cNvSpPr>
            <a:spLocks noGrp="1"/>
          </p:cNvSpPr>
          <p:nvPr>
            <p:ph type="sldNum" sz="quarter" idx="10"/>
          </p:nvPr>
        </p:nvSpPr>
        <p:spPr>
          <a:xfrm>
            <a:off x="327922" y="4709271"/>
            <a:ext cx="228278" cy="273844"/>
          </a:xfrm>
          <a:prstGeom prst="rect">
            <a:avLst/>
          </a:prstGeom>
        </p:spPr>
        <p:txBody>
          <a:bodyPr/>
          <a:lstStyle/>
          <a:p>
            <a:fld id="{D61AABEC-672F-4B68-B914-690DA978312C}" type="slidenum">
              <a:rPr lang="en-GB" smtClean="0"/>
              <a:pPr/>
              <a:t>‹#›</a:t>
            </a:fld>
            <a:r>
              <a:rPr lang="en-GB" dirty="0"/>
              <a:t>  </a:t>
            </a:r>
          </a:p>
        </p:txBody>
      </p:sp>
      <p:sp>
        <p:nvSpPr>
          <p:cNvPr id="5" name="Picture Placeholder 4">
            <a:extLst>
              <a:ext uri="{FF2B5EF4-FFF2-40B4-BE49-F238E27FC236}">
                <a16:creationId xmlns:a16="http://schemas.microsoft.com/office/drawing/2014/main" id="{BFEF5CD1-855B-4CD4-B475-6EB7E3D4DFC0}"/>
              </a:ext>
            </a:extLst>
          </p:cNvPr>
          <p:cNvSpPr>
            <a:spLocks noGrp="1"/>
          </p:cNvSpPr>
          <p:nvPr>
            <p:ph type="pic" sz="quarter" idx="11" hasCustomPrompt="1"/>
          </p:nvPr>
        </p:nvSpPr>
        <p:spPr>
          <a:xfrm>
            <a:off x="3256529" y="0"/>
            <a:ext cx="5887471" cy="5143500"/>
          </a:xfrm>
          <a:pattFill prst="wdDnDiag">
            <a:fgClr>
              <a:schemeClr val="bg1">
                <a:lumMod val="85000"/>
              </a:schemeClr>
            </a:fgClr>
            <a:bgClr>
              <a:schemeClr val="bg1"/>
            </a:bgClr>
          </a:pattFill>
        </p:spPr>
        <p:txBody>
          <a:bodyPr/>
          <a:lstStyle>
            <a:lvl1pPr>
              <a:defRPr/>
            </a:lvl1pPr>
          </a:lstStyle>
          <a:p>
            <a:r>
              <a:rPr lang="en-GB" dirty="0"/>
              <a:t>Click to insert image</a:t>
            </a:r>
          </a:p>
        </p:txBody>
      </p:sp>
      <p:sp>
        <p:nvSpPr>
          <p:cNvPr id="7" name="Text Placeholder 6">
            <a:extLst>
              <a:ext uri="{FF2B5EF4-FFF2-40B4-BE49-F238E27FC236}">
                <a16:creationId xmlns:a16="http://schemas.microsoft.com/office/drawing/2014/main" id="{65919DFD-5216-47CC-A2D5-A0B970BE9632}"/>
              </a:ext>
            </a:extLst>
          </p:cNvPr>
          <p:cNvSpPr>
            <a:spLocks noGrp="1"/>
          </p:cNvSpPr>
          <p:nvPr>
            <p:ph type="body" sz="quarter" idx="12"/>
          </p:nvPr>
        </p:nvSpPr>
        <p:spPr>
          <a:xfrm>
            <a:off x="332185" y="1765801"/>
            <a:ext cx="2645017" cy="2695472"/>
          </a:xfrm>
        </p:spPr>
        <p:txBody>
          <a:bodyPr/>
          <a:lstStyle/>
          <a:p>
            <a:pPr lvl="0"/>
            <a:r>
              <a:rPr lang="en-US"/>
              <a:t>Click to edit Master text styles</a:t>
            </a:r>
          </a:p>
          <a:p>
            <a:pPr lvl="1"/>
            <a:r>
              <a:rPr lang="en-US"/>
              <a:t>Second level</a:t>
            </a:r>
          </a:p>
          <a:p>
            <a:pPr lvl="2"/>
            <a:r>
              <a:rPr lang="en-US"/>
              <a:t>Third level</a:t>
            </a:r>
          </a:p>
        </p:txBody>
      </p:sp>
      <p:sp>
        <p:nvSpPr>
          <p:cNvPr id="6" name="Espace réservé du pied de page 4">
            <a:extLst>
              <a:ext uri="{FF2B5EF4-FFF2-40B4-BE49-F238E27FC236}">
                <a16:creationId xmlns:a16="http://schemas.microsoft.com/office/drawing/2014/main" id="{8798071C-2899-4EBB-8D36-074B6DA2608B}"/>
              </a:ext>
            </a:extLst>
          </p:cNvPr>
          <p:cNvSpPr txBox="1">
            <a:spLocks/>
          </p:cNvSpPr>
          <p:nvPr userDrawn="1"/>
        </p:nvSpPr>
        <p:spPr>
          <a:xfrm>
            <a:off x="612900" y="4797772"/>
            <a:ext cx="2364301" cy="184666"/>
          </a:xfrm>
          <a:prstGeom prst="rect">
            <a:avLst/>
          </a:prstGeom>
        </p:spPr>
        <p:txBody>
          <a:bodyPr vert="horz" wrap="squar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600" dirty="0">
                <a:solidFill>
                  <a:schemeClr val="tx1">
                    <a:lumMod val="65000"/>
                    <a:lumOff val="35000"/>
                  </a:schemeClr>
                </a:solidFill>
              </a:rPr>
              <a:t>© Ipsos | Doc Name | Month Year | Version # | Public | Internal/Client Use Only | Strictly Confidential</a:t>
            </a:r>
          </a:p>
        </p:txBody>
      </p:sp>
    </p:spTree>
    <p:extLst>
      <p:ext uri="{BB962C8B-B14F-4D97-AF65-F5344CB8AC3E}">
        <p14:creationId xmlns:p14="http://schemas.microsoft.com/office/powerpoint/2010/main" val="34490471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itle_white_large_image_right">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E8EF898-2492-4037-A126-F5E58613015B}"/>
              </a:ext>
            </a:extLst>
          </p:cNvPr>
          <p:cNvSpPr/>
          <p:nvPr userDrawn="1"/>
        </p:nvSpPr>
        <p:spPr>
          <a:xfrm>
            <a:off x="6161314" y="0"/>
            <a:ext cx="2982686" cy="51435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l">
              <a:lnSpc>
                <a:spcPct val="110000"/>
              </a:lnSpc>
            </a:pPr>
            <a:endParaRPr lang="en-GB" sz="1800" dirty="0" err="1">
              <a:solidFill>
                <a:schemeClr val="tx1"/>
              </a:solidFill>
            </a:endParaRPr>
          </a:p>
        </p:txBody>
      </p:sp>
      <p:sp>
        <p:nvSpPr>
          <p:cNvPr id="2" name="Title 1">
            <a:extLst>
              <a:ext uri="{FF2B5EF4-FFF2-40B4-BE49-F238E27FC236}">
                <a16:creationId xmlns:a16="http://schemas.microsoft.com/office/drawing/2014/main" id="{88DD43FA-3336-4415-A3A6-54EA3C9BB987}"/>
              </a:ext>
            </a:extLst>
          </p:cNvPr>
          <p:cNvSpPr>
            <a:spLocks noGrp="1"/>
          </p:cNvSpPr>
          <p:nvPr>
            <p:ph type="title"/>
          </p:nvPr>
        </p:nvSpPr>
        <p:spPr>
          <a:xfrm>
            <a:off x="332185" y="337500"/>
            <a:ext cx="2645016" cy="837188"/>
          </a:xfrm>
        </p:spPr>
        <p:txBody>
          <a:bodyPr/>
          <a:lstStyle>
            <a:lvl1pPr>
              <a:defRPr>
                <a:solidFill>
                  <a:schemeClr val="bg1"/>
                </a:solidFill>
              </a:defRPr>
            </a:lvl1pPr>
          </a:lstStyle>
          <a:p>
            <a:r>
              <a:rPr lang="en-US"/>
              <a:t>Click to edit Master title style</a:t>
            </a:r>
            <a:endParaRPr lang="en-GB" dirty="0"/>
          </a:p>
        </p:txBody>
      </p:sp>
      <p:sp>
        <p:nvSpPr>
          <p:cNvPr id="3" name="Slide Number Placeholder 2">
            <a:extLst>
              <a:ext uri="{FF2B5EF4-FFF2-40B4-BE49-F238E27FC236}">
                <a16:creationId xmlns:a16="http://schemas.microsoft.com/office/drawing/2014/main" id="{86D9DDD4-2B79-45E9-AC30-6B167FBF8C70}"/>
              </a:ext>
            </a:extLst>
          </p:cNvPr>
          <p:cNvSpPr>
            <a:spLocks noGrp="1"/>
          </p:cNvSpPr>
          <p:nvPr>
            <p:ph type="sldNum" sz="quarter" idx="10"/>
          </p:nvPr>
        </p:nvSpPr>
        <p:spPr>
          <a:xfrm>
            <a:off x="327922" y="4709271"/>
            <a:ext cx="228278" cy="273844"/>
          </a:xfrm>
          <a:prstGeom prst="rect">
            <a:avLst/>
          </a:prstGeom>
        </p:spPr>
        <p:txBody>
          <a:bodyPr/>
          <a:lstStyle>
            <a:lvl1pPr>
              <a:defRPr>
                <a:solidFill>
                  <a:schemeClr val="bg1"/>
                </a:solidFill>
              </a:defRPr>
            </a:lvl1pPr>
          </a:lstStyle>
          <a:p>
            <a:fld id="{D61AABEC-672F-4B68-B914-690DA978312C}" type="slidenum">
              <a:rPr lang="en-GB" smtClean="0"/>
              <a:pPr/>
              <a:t>‹#›</a:t>
            </a:fld>
            <a:r>
              <a:rPr lang="en-GB"/>
              <a:t>  </a:t>
            </a:r>
            <a:endParaRPr lang="en-GB" dirty="0"/>
          </a:p>
        </p:txBody>
      </p:sp>
      <p:sp>
        <p:nvSpPr>
          <p:cNvPr id="5" name="Picture Placeholder 4">
            <a:extLst>
              <a:ext uri="{FF2B5EF4-FFF2-40B4-BE49-F238E27FC236}">
                <a16:creationId xmlns:a16="http://schemas.microsoft.com/office/drawing/2014/main" id="{BFEF5CD1-855B-4CD4-B475-6EB7E3D4DFC0}"/>
              </a:ext>
            </a:extLst>
          </p:cNvPr>
          <p:cNvSpPr>
            <a:spLocks noGrp="1"/>
          </p:cNvSpPr>
          <p:nvPr>
            <p:ph type="pic" sz="quarter" idx="11" hasCustomPrompt="1"/>
          </p:nvPr>
        </p:nvSpPr>
        <p:spPr>
          <a:xfrm>
            <a:off x="3256529" y="0"/>
            <a:ext cx="5887471" cy="5143500"/>
          </a:xfrm>
          <a:pattFill prst="wdDnDiag">
            <a:fgClr>
              <a:schemeClr val="bg1">
                <a:lumMod val="85000"/>
              </a:schemeClr>
            </a:fgClr>
            <a:bgClr>
              <a:schemeClr val="bg1"/>
            </a:bgClr>
          </a:pattFill>
        </p:spPr>
        <p:txBody>
          <a:bodyPr/>
          <a:lstStyle>
            <a:lvl1pPr>
              <a:defRPr/>
            </a:lvl1pPr>
          </a:lstStyle>
          <a:p>
            <a:r>
              <a:rPr lang="en-GB" dirty="0"/>
              <a:t>Click to insert image</a:t>
            </a:r>
          </a:p>
        </p:txBody>
      </p:sp>
      <p:sp>
        <p:nvSpPr>
          <p:cNvPr id="7" name="Text Placeholder 6">
            <a:extLst>
              <a:ext uri="{FF2B5EF4-FFF2-40B4-BE49-F238E27FC236}">
                <a16:creationId xmlns:a16="http://schemas.microsoft.com/office/drawing/2014/main" id="{65919DFD-5216-47CC-A2D5-A0B970BE9632}"/>
              </a:ext>
            </a:extLst>
          </p:cNvPr>
          <p:cNvSpPr>
            <a:spLocks noGrp="1"/>
          </p:cNvSpPr>
          <p:nvPr>
            <p:ph type="body" sz="quarter" idx="12"/>
          </p:nvPr>
        </p:nvSpPr>
        <p:spPr>
          <a:xfrm>
            <a:off x="332185" y="1765801"/>
            <a:ext cx="2645017" cy="2695472"/>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9" name="Espace réservé du pied de page 4">
            <a:extLst>
              <a:ext uri="{FF2B5EF4-FFF2-40B4-BE49-F238E27FC236}">
                <a16:creationId xmlns:a16="http://schemas.microsoft.com/office/drawing/2014/main" id="{6A412836-7FAB-4D7E-A275-6B7217CC0011}"/>
              </a:ext>
            </a:extLst>
          </p:cNvPr>
          <p:cNvSpPr txBox="1">
            <a:spLocks/>
          </p:cNvSpPr>
          <p:nvPr userDrawn="1"/>
        </p:nvSpPr>
        <p:spPr>
          <a:xfrm>
            <a:off x="612900" y="4797772"/>
            <a:ext cx="2364301" cy="184666"/>
          </a:xfrm>
          <a:prstGeom prst="rect">
            <a:avLst/>
          </a:prstGeom>
        </p:spPr>
        <p:txBody>
          <a:bodyPr vert="horz" wrap="squar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600" dirty="0">
                <a:solidFill>
                  <a:schemeClr val="bg1"/>
                </a:solidFill>
              </a:rPr>
              <a:t>© Ipsos | Doc Name | Month Year | Version # | Public | Internal/Client Use Only | Strictly Confidential</a:t>
            </a:r>
          </a:p>
        </p:txBody>
      </p:sp>
      <p:pic>
        <p:nvPicPr>
          <p:cNvPr id="11" name="Picture 10" descr="Logo&#10;&#10;Description automatically generated">
            <a:extLst>
              <a:ext uri="{FF2B5EF4-FFF2-40B4-BE49-F238E27FC236}">
                <a16:creationId xmlns:a16="http://schemas.microsoft.com/office/drawing/2014/main" id="{E776469B-829D-4BB9-A3ED-562F5B5026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4124" y="4624388"/>
            <a:ext cx="369478" cy="335756"/>
          </a:xfrm>
          <a:prstGeom prst="rect">
            <a:avLst/>
          </a:prstGeom>
        </p:spPr>
      </p:pic>
    </p:spTree>
    <p:extLst>
      <p:ext uri="{BB962C8B-B14F-4D97-AF65-F5344CB8AC3E}">
        <p14:creationId xmlns:p14="http://schemas.microsoft.com/office/powerpoint/2010/main" val="37111209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white_large_image_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D43FA-3336-4415-A3A6-54EA3C9BB987}"/>
              </a:ext>
            </a:extLst>
          </p:cNvPr>
          <p:cNvSpPr>
            <a:spLocks noGrp="1"/>
          </p:cNvSpPr>
          <p:nvPr>
            <p:ph type="title"/>
          </p:nvPr>
        </p:nvSpPr>
        <p:spPr>
          <a:xfrm>
            <a:off x="6138174" y="337500"/>
            <a:ext cx="2645016" cy="837188"/>
          </a:xfrm>
        </p:spPr>
        <p:txBody>
          <a:bodyPr/>
          <a:lstStyle/>
          <a:p>
            <a:r>
              <a:rPr lang="en-US"/>
              <a:t>Click to edit Master title style</a:t>
            </a:r>
            <a:endParaRPr lang="en-GB" dirty="0"/>
          </a:p>
        </p:txBody>
      </p:sp>
      <p:sp>
        <p:nvSpPr>
          <p:cNvPr id="5" name="Picture Placeholder 4">
            <a:extLst>
              <a:ext uri="{FF2B5EF4-FFF2-40B4-BE49-F238E27FC236}">
                <a16:creationId xmlns:a16="http://schemas.microsoft.com/office/drawing/2014/main" id="{BFEF5CD1-855B-4CD4-B475-6EB7E3D4DFC0}"/>
              </a:ext>
            </a:extLst>
          </p:cNvPr>
          <p:cNvSpPr>
            <a:spLocks noGrp="1"/>
          </p:cNvSpPr>
          <p:nvPr>
            <p:ph type="pic" sz="quarter" idx="11" hasCustomPrompt="1"/>
          </p:nvPr>
        </p:nvSpPr>
        <p:spPr>
          <a:xfrm>
            <a:off x="1" y="0"/>
            <a:ext cx="5890022" cy="5143500"/>
          </a:xfrm>
          <a:pattFill prst="wdDnDiag">
            <a:fgClr>
              <a:schemeClr val="bg1">
                <a:lumMod val="85000"/>
              </a:schemeClr>
            </a:fgClr>
            <a:bgClr>
              <a:schemeClr val="bg1"/>
            </a:bgClr>
          </a:pattFill>
        </p:spPr>
        <p:txBody>
          <a:bodyPr/>
          <a:lstStyle>
            <a:lvl1pPr>
              <a:defRPr/>
            </a:lvl1pPr>
          </a:lstStyle>
          <a:p>
            <a:r>
              <a:rPr lang="en-GB" dirty="0"/>
              <a:t>Click to insert image</a:t>
            </a:r>
          </a:p>
        </p:txBody>
      </p:sp>
      <p:sp>
        <p:nvSpPr>
          <p:cNvPr id="7" name="Text Placeholder 6">
            <a:extLst>
              <a:ext uri="{FF2B5EF4-FFF2-40B4-BE49-F238E27FC236}">
                <a16:creationId xmlns:a16="http://schemas.microsoft.com/office/drawing/2014/main" id="{65919DFD-5216-47CC-A2D5-A0B970BE9632}"/>
              </a:ext>
            </a:extLst>
          </p:cNvPr>
          <p:cNvSpPr>
            <a:spLocks noGrp="1"/>
          </p:cNvSpPr>
          <p:nvPr>
            <p:ph type="body" sz="quarter" idx="12"/>
          </p:nvPr>
        </p:nvSpPr>
        <p:spPr>
          <a:xfrm>
            <a:off x="6167388" y="1765801"/>
            <a:ext cx="2645017" cy="2695472"/>
          </a:xfrm>
        </p:spPr>
        <p:txBody>
          <a:bodyPr/>
          <a:lstStyle/>
          <a:p>
            <a:pPr lvl="0"/>
            <a:r>
              <a:rPr lang="en-US"/>
              <a:t>Click to edit Master text styles</a:t>
            </a:r>
          </a:p>
          <a:p>
            <a:pPr lvl="1"/>
            <a:r>
              <a:rPr lang="en-US"/>
              <a:t>Second level</a:t>
            </a:r>
          </a:p>
          <a:p>
            <a:pPr lvl="2"/>
            <a:r>
              <a:rPr lang="en-US"/>
              <a:t>Third level</a:t>
            </a:r>
          </a:p>
        </p:txBody>
      </p:sp>
      <p:sp>
        <p:nvSpPr>
          <p:cNvPr id="3" name="Slide Number Placeholder 2">
            <a:extLst>
              <a:ext uri="{FF2B5EF4-FFF2-40B4-BE49-F238E27FC236}">
                <a16:creationId xmlns:a16="http://schemas.microsoft.com/office/drawing/2014/main" id="{86D9DDD4-2B79-45E9-AC30-6B167FBF8C70}"/>
              </a:ext>
            </a:extLst>
          </p:cNvPr>
          <p:cNvSpPr>
            <a:spLocks noGrp="1"/>
          </p:cNvSpPr>
          <p:nvPr>
            <p:ph type="sldNum" sz="quarter" idx="10"/>
          </p:nvPr>
        </p:nvSpPr>
        <p:spPr>
          <a:xfrm>
            <a:off x="327922" y="4709271"/>
            <a:ext cx="228278" cy="273844"/>
          </a:xfrm>
          <a:prstGeom prst="rect">
            <a:avLst/>
          </a:prstGeom>
        </p:spPr>
        <p:txBody>
          <a:bodyPr/>
          <a:lstStyle/>
          <a:p>
            <a:fld id="{D61AABEC-672F-4B68-B914-690DA978312C}" type="slidenum">
              <a:rPr lang="en-GB" smtClean="0"/>
              <a:pPr/>
              <a:t>‹#›</a:t>
            </a:fld>
            <a:r>
              <a:rPr lang="en-GB" dirty="0"/>
              <a:t>  </a:t>
            </a:r>
          </a:p>
        </p:txBody>
      </p:sp>
    </p:spTree>
    <p:extLst>
      <p:ext uri="{BB962C8B-B14F-4D97-AF65-F5344CB8AC3E}">
        <p14:creationId xmlns:p14="http://schemas.microsoft.com/office/powerpoint/2010/main" val="129381588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Col_large_image_left">
    <p:bg>
      <p:bgPr>
        <a:solidFill>
          <a:schemeClr val="accent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6D9DDD4-2B79-45E9-AC30-6B167FBF8C70}"/>
              </a:ext>
            </a:extLst>
          </p:cNvPr>
          <p:cNvSpPr>
            <a:spLocks noGrp="1"/>
          </p:cNvSpPr>
          <p:nvPr>
            <p:ph type="sldNum" sz="quarter" idx="10"/>
          </p:nvPr>
        </p:nvSpPr>
        <p:spPr>
          <a:xfrm>
            <a:off x="327922" y="4709271"/>
            <a:ext cx="228278" cy="273844"/>
          </a:xfrm>
          <a:prstGeom prst="rect">
            <a:avLst/>
          </a:prstGeom>
        </p:spPr>
        <p:txBody>
          <a:bodyPr/>
          <a:lstStyle/>
          <a:p>
            <a:fld id="{D61AABEC-672F-4B68-B914-690DA978312C}" type="slidenum">
              <a:rPr lang="en-GB" smtClean="0"/>
              <a:pPr/>
              <a:t>‹#›</a:t>
            </a:fld>
            <a:r>
              <a:rPr lang="en-GB" dirty="0"/>
              <a:t>  </a:t>
            </a:r>
          </a:p>
        </p:txBody>
      </p:sp>
      <p:sp>
        <p:nvSpPr>
          <p:cNvPr id="5" name="Picture Placeholder 4">
            <a:extLst>
              <a:ext uri="{FF2B5EF4-FFF2-40B4-BE49-F238E27FC236}">
                <a16:creationId xmlns:a16="http://schemas.microsoft.com/office/drawing/2014/main" id="{BFEF5CD1-855B-4CD4-B475-6EB7E3D4DFC0}"/>
              </a:ext>
            </a:extLst>
          </p:cNvPr>
          <p:cNvSpPr>
            <a:spLocks noGrp="1"/>
          </p:cNvSpPr>
          <p:nvPr>
            <p:ph type="pic" sz="quarter" idx="11" hasCustomPrompt="1"/>
          </p:nvPr>
        </p:nvSpPr>
        <p:spPr>
          <a:xfrm>
            <a:off x="1" y="0"/>
            <a:ext cx="5890022" cy="5143500"/>
          </a:xfrm>
          <a:pattFill prst="wdDnDiag">
            <a:fgClr>
              <a:schemeClr val="bg1">
                <a:lumMod val="85000"/>
              </a:schemeClr>
            </a:fgClr>
            <a:bgClr>
              <a:schemeClr val="bg1"/>
            </a:bgClr>
          </a:pattFill>
        </p:spPr>
        <p:txBody>
          <a:bodyPr/>
          <a:lstStyle>
            <a:lvl1pPr>
              <a:defRPr/>
            </a:lvl1pPr>
          </a:lstStyle>
          <a:p>
            <a:r>
              <a:rPr lang="en-GB" dirty="0"/>
              <a:t>Click to insert image</a:t>
            </a:r>
          </a:p>
        </p:txBody>
      </p:sp>
      <p:sp>
        <p:nvSpPr>
          <p:cNvPr id="2" name="Title 1">
            <a:extLst>
              <a:ext uri="{FF2B5EF4-FFF2-40B4-BE49-F238E27FC236}">
                <a16:creationId xmlns:a16="http://schemas.microsoft.com/office/drawing/2014/main" id="{88DD43FA-3336-4415-A3A6-54EA3C9BB987}"/>
              </a:ext>
            </a:extLst>
          </p:cNvPr>
          <p:cNvSpPr>
            <a:spLocks noGrp="1"/>
          </p:cNvSpPr>
          <p:nvPr>
            <p:ph type="title"/>
          </p:nvPr>
        </p:nvSpPr>
        <p:spPr>
          <a:xfrm>
            <a:off x="6138174" y="337500"/>
            <a:ext cx="2645016" cy="837188"/>
          </a:xfrm>
        </p:spPr>
        <p:txBody>
          <a:bodyPr/>
          <a:lstStyle>
            <a:lvl1pPr>
              <a:defRPr>
                <a:solidFill>
                  <a:schemeClr val="bg1"/>
                </a:solidFill>
              </a:defRPr>
            </a:lvl1pPr>
          </a:lstStyle>
          <a:p>
            <a:r>
              <a:rPr lang="en-US"/>
              <a:t>Click to edit Master title style</a:t>
            </a:r>
            <a:endParaRPr lang="en-GB" dirty="0"/>
          </a:p>
        </p:txBody>
      </p:sp>
      <p:sp>
        <p:nvSpPr>
          <p:cNvPr id="7" name="Text Placeholder 6">
            <a:extLst>
              <a:ext uri="{FF2B5EF4-FFF2-40B4-BE49-F238E27FC236}">
                <a16:creationId xmlns:a16="http://schemas.microsoft.com/office/drawing/2014/main" id="{65919DFD-5216-47CC-A2D5-A0B970BE9632}"/>
              </a:ext>
            </a:extLst>
          </p:cNvPr>
          <p:cNvSpPr>
            <a:spLocks noGrp="1"/>
          </p:cNvSpPr>
          <p:nvPr>
            <p:ph type="body" sz="quarter" idx="12"/>
          </p:nvPr>
        </p:nvSpPr>
        <p:spPr>
          <a:xfrm>
            <a:off x="6167388" y="1765801"/>
            <a:ext cx="2645017" cy="2695472"/>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pic>
        <p:nvPicPr>
          <p:cNvPr id="10" name="Picture 9" descr="Logo&#10;&#10;Description automatically generated">
            <a:extLst>
              <a:ext uri="{FF2B5EF4-FFF2-40B4-BE49-F238E27FC236}">
                <a16:creationId xmlns:a16="http://schemas.microsoft.com/office/drawing/2014/main" id="{E28CAC80-9963-4F5A-945B-A2B390F71B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4124" y="4624388"/>
            <a:ext cx="369478" cy="335756"/>
          </a:xfrm>
          <a:prstGeom prst="rect">
            <a:avLst/>
          </a:prstGeom>
        </p:spPr>
      </p:pic>
    </p:spTree>
    <p:extLst>
      <p:ext uri="{BB962C8B-B14F-4D97-AF65-F5344CB8AC3E}">
        <p14:creationId xmlns:p14="http://schemas.microsoft.com/office/powerpoint/2010/main" val="370872377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white_sidebyside_equ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965DE-1535-45E6-BE6A-899F162D23D6}"/>
              </a:ext>
            </a:extLst>
          </p:cNvPr>
          <p:cNvSpPr>
            <a:spLocks noGrp="1"/>
          </p:cNvSpPr>
          <p:nvPr>
            <p:ph type="title"/>
          </p:nvPr>
        </p:nvSpPr>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AC20075F-05E9-4D76-BA2E-8B8D61B6969B}"/>
              </a:ext>
            </a:extLst>
          </p:cNvPr>
          <p:cNvSpPr>
            <a:spLocks noGrp="1"/>
          </p:cNvSpPr>
          <p:nvPr>
            <p:ph type="sldNum" sz="quarter" idx="10"/>
          </p:nvPr>
        </p:nvSpPr>
        <p:spPr>
          <a:xfrm>
            <a:off x="327922" y="4709271"/>
            <a:ext cx="228278" cy="273844"/>
          </a:xfrm>
          <a:prstGeom prst="rect">
            <a:avLst/>
          </a:prstGeom>
        </p:spPr>
        <p:txBody>
          <a:bodyPr/>
          <a:lstStyle/>
          <a:p>
            <a:fld id="{D61AABEC-672F-4B68-B914-690DA978312C}" type="slidenum">
              <a:rPr lang="en-GB" smtClean="0"/>
              <a:pPr/>
              <a:t>‹#›</a:t>
            </a:fld>
            <a:r>
              <a:rPr lang="en-GB"/>
              <a:t> </a:t>
            </a:r>
            <a:endParaRPr lang="en-GB" dirty="0"/>
          </a:p>
        </p:txBody>
      </p:sp>
      <p:sp>
        <p:nvSpPr>
          <p:cNvPr id="7" name="Content Placeholder 6">
            <a:extLst>
              <a:ext uri="{FF2B5EF4-FFF2-40B4-BE49-F238E27FC236}">
                <a16:creationId xmlns:a16="http://schemas.microsoft.com/office/drawing/2014/main" id="{0A8BBD7F-8FAA-4F00-A9C9-73526FAD4C17}"/>
              </a:ext>
            </a:extLst>
          </p:cNvPr>
          <p:cNvSpPr>
            <a:spLocks noGrp="1"/>
          </p:cNvSpPr>
          <p:nvPr>
            <p:ph sz="quarter" idx="11"/>
          </p:nvPr>
        </p:nvSpPr>
        <p:spPr>
          <a:xfrm>
            <a:off x="327423" y="1763316"/>
            <a:ext cx="4106465" cy="2482453"/>
          </a:xfrm>
        </p:spPr>
        <p:txBody>
          <a:bodyPr/>
          <a:lstStyle/>
          <a:p>
            <a:pPr lvl="0"/>
            <a:r>
              <a:rPr lang="en-US"/>
              <a:t>Click to edit Master text styles</a:t>
            </a:r>
          </a:p>
          <a:p>
            <a:pPr lvl="1"/>
            <a:r>
              <a:rPr lang="en-US"/>
              <a:t>Second level</a:t>
            </a:r>
          </a:p>
          <a:p>
            <a:pPr lvl="2"/>
            <a:r>
              <a:rPr lang="en-US"/>
              <a:t>Third level</a:t>
            </a:r>
          </a:p>
        </p:txBody>
      </p:sp>
      <p:sp>
        <p:nvSpPr>
          <p:cNvPr id="8" name="Content Placeholder 6">
            <a:extLst>
              <a:ext uri="{FF2B5EF4-FFF2-40B4-BE49-F238E27FC236}">
                <a16:creationId xmlns:a16="http://schemas.microsoft.com/office/drawing/2014/main" id="{B01AEAB4-D6B5-466F-8531-D0E00AC23275}"/>
              </a:ext>
            </a:extLst>
          </p:cNvPr>
          <p:cNvSpPr>
            <a:spLocks noGrp="1"/>
          </p:cNvSpPr>
          <p:nvPr>
            <p:ph sz="quarter" idx="12"/>
          </p:nvPr>
        </p:nvSpPr>
        <p:spPr>
          <a:xfrm>
            <a:off x="4710115" y="1763316"/>
            <a:ext cx="4106465" cy="2482453"/>
          </a:xfrm>
        </p:spPr>
        <p:txBody>
          <a:bodyPr/>
          <a:lstStyle/>
          <a:p>
            <a:pPr lvl="0"/>
            <a:r>
              <a:rPr lang="en-US"/>
              <a:t>Click to edit Master text styles</a:t>
            </a:r>
          </a:p>
          <a:p>
            <a:pPr lvl="1"/>
            <a:r>
              <a:rPr lang="en-US"/>
              <a:t>Second level</a:t>
            </a:r>
          </a:p>
          <a:p>
            <a:pPr lvl="2"/>
            <a:r>
              <a:rPr lang="en-US"/>
              <a:t>Third level</a:t>
            </a:r>
          </a:p>
        </p:txBody>
      </p:sp>
      <p:sp>
        <p:nvSpPr>
          <p:cNvPr id="9" name="Text Placeholder 5">
            <a:extLst>
              <a:ext uri="{FF2B5EF4-FFF2-40B4-BE49-F238E27FC236}">
                <a16:creationId xmlns:a16="http://schemas.microsoft.com/office/drawing/2014/main" id="{F4593C87-491F-4AF7-A96B-9A18679C6C84}"/>
              </a:ext>
            </a:extLst>
          </p:cNvPr>
          <p:cNvSpPr>
            <a:spLocks noGrp="1"/>
          </p:cNvSpPr>
          <p:nvPr>
            <p:ph type="body" sz="quarter" idx="15" hasCustomPrompt="1"/>
          </p:nvPr>
        </p:nvSpPr>
        <p:spPr>
          <a:xfrm>
            <a:off x="327421" y="1089643"/>
            <a:ext cx="8469555" cy="323165"/>
          </a:xfrm>
          <a:noFill/>
        </p:spPr>
        <p:txBody>
          <a:bodyPr vert="horz" wrap="square" lIns="0" tIns="0" rIns="0" bIns="0" rtlCol="0">
            <a:spAutoFit/>
          </a:bodyPr>
          <a:lstStyle>
            <a:lvl1pPr>
              <a:lnSpc>
                <a:spcPct val="100000"/>
              </a:lnSpc>
              <a:defRPr lang="en-GB" sz="2100" b="1" dirty="0">
                <a:solidFill>
                  <a:schemeClr val="tx2"/>
                </a:solidFill>
              </a:defRPr>
            </a:lvl1pPr>
          </a:lstStyle>
          <a:p>
            <a:pPr lvl="0"/>
            <a:r>
              <a:rPr lang="en-GB" dirty="0"/>
              <a:t>Optional subtitle</a:t>
            </a:r>
          </a:p>
        </p:txBody>
      </p:sp>
      <p:sp>
        <p:nvSpPr>
          <p:cNvPr id="10" name="Text Placeholder 3">
            <a:extLst>
              <a:ext uri="{FF2B5EF4-FFF2-40B4-BE49-F238E27FC236}">
                <a16:creationId xmlns:a16="http://schemas.microsoft.com/office/drawing/2014/main" id="{FF4770A0-EA53-4B34-BD0E-0EA2C4A4C48E}"/>
              </a:ext>
            </a:extLst>
          </p:cNvPr>
          <p:cNvSpPr>
            <a:spLocks noGrp="1"/>
          </p:cNvSpPr>
          <p:nvPr>
            <p:ph type="body" sz="quarter" idx="16" hasCustomPrompt="1"/>
          </p:nvPr>
        </p:nvSpPr>
        <p:spPr>
          <a:xfrm>
            <a:off x="337499" y="4249541"/>
            <a:ext cx="8474317" cy="215504"/>
          </a:xfrm>
        </p:spPr>
        <p:txBody>
          <a:bodyPr anchor="t"/>
          <a:lstStyle>
            <a:lvl1pPr algn="l">
              <a:defRPr sz="1050" i="1"/>
            </a:lvl1pPr>
          </a:lstStyle>
          <a:p>
            <a:pPr lvl="0"/>
            <a:r>
              <a:rPr lang="en-US" dirty="0"/>
              <a:t>Base and source:</a:t>
            </a:r>
          </a:p>
        </p:txBody>
      </p:sp>
    </p:spTree>
    <p:extLst>
      <p:ext uri="{BB962C8B-B14F-4D97-AF65-F5344CB8AC3E}">
        <p14:creationId xmlns:p14="http://schemas.microsoft.com/office/powerpoint/2010/main" val="310012303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col_sidebyside_equal">
    <p:bg>
      <p:bgPr>
        <a:solidFill>
          <a:schemeClr val="accent1"/>
        </a:solidFill>
        <a:effectLst/>
      </p:bgPr>
    </p:bg>
    <p:spTree>
      <p:nvGrpSpPr>
        <p:cNvPr id="1" name=""/>
        <p:cNvGrpSpPr/>
        <p:nvPr/>
      </p:nvGrpSpPr>
      <p:grpSpPr>
        <a:xfrm>
          <a:off x="0" y="0"/>
          <a:ext cx="0" cy="0"/>
          <a:chOff x="0" y="0"/>
          <a:chExt cx="0" cy="0"/>
        </a:xfrm>
      </p:grpSpPr>
      <p:sp>
        <p:nvSpPr>
          <p:cNvPr id="12" name="Espace réservé du pied de page 4">
            <a:extLst>
              <a:ext uri="{FF2B5EF4-FFF2-40B4-BE49-F238E27FC236}">
                <a16:creationId xmlns:a16="http://schemas.microsoft.com/office/drawing/2014/main" id="{F132F8A6-BFE6-4437-AEDE-6917E3D8AAF5}"/>
              </a:ext>
            </a:extLst>
          </p:cNvPr>
          <p:cNvSpPr txBox="1">
            <a:spLocks/>
          </p:cNvSpPr>
          <p:nvPr userDrawn="1"/>
        </p:nvSpPr>
        <p:spPr>
          <a:xfrm>
            <a:off x="612900" y="4886802"/>
            <a:ext cx="3407984" cy="92333"/>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600" dirty="0">
                <a:solidFill>
                  <a:schemeClr val="bg1"/>
                </a:solidFill>
              </a:rPr>
              <a:t>© Ipsos | Doc Name | Month Year | Version # | Public | Internal/Client Use Only | Strictly Confidential</a:t>
            </a:r>
          </a:p>
        </p:txBody>
      </p:sp>
      <p:sp>
        <p:nvSpPr>
          <p:cNvPr id="2" name="Title 1">
            <a:extLst>
              <a:ext uri="{FF2B5EF4-FFF2-40B4-BE49-F238E27FC236}">
                <a16:creationId xmlns:a16="http://schemas.microsoft.com/office/drawing/2014/main" id="{DA8965DE-1535-45E6-BE6A-899F162D23D6}"/>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AC20075F-05E9-4D76-BA2E-8B8D61B6969B}"/>
              </a:ext>
            </a:extLst>
          </p:cNvPr>
          <p:cNvSpPr>
            <a:spLocks noGrp="1"/>
          </p:cNvSpPr>
          <p:nvPr>
            <p:ph type="sldNum" sz="quarter" idx="10"/>
          </p:nvPr>
        </p:nvSpPr>
        <p:spPr>
          <a:xfrm>
            <a:off x="327922" y="4709271"/>
            <a:ext cx="228278" cy="273844"/>
          </a:xfrm>
          <a:prstGeom prst="rect">
            <a:avLst/>
          </a:prstGeom>
        </p:spPr>
        <p:txBody>
          <a:bodyPr/>
          <a:lstStyle>
            <a:lvl1pPr>
              <a:defRPr>
                <a:solidFill>
                  <a:schemeClr val="bg1"/>
                </a:solidFill>
              </a:defRPr>
            </a:lvl1pPr>
          </a:lstStyle>
          <a:p>
            <a:fld id="{D61AABEC-672F-4B68-B914-690DA978312C}" type="slidenum">
              <a:rPr lang="en-GB" smtClean="0"/>
              <a:pPr/>
              <a:t>‹#›</a:t>
            </a:fld>
            <a:r>
              <a:rPr lang="en-GB"/>
              <a:t> </a:t>
            </a:r>
            <a:endParaRPr lang="en-GB" dirty="0"/>
          </a:p>
        </p:txBody>
      </p:sp>
      <p:sp>
        <p:nvSpPr>
          <p:cNvPr id="7" name="Content Placeholder 6">
            <a:extLst>
              <a:ext uri="{FF2B5EF4-FFF2-40B4-BE49-F238E27FC236}">
                <a16:creationId xmlns:a16="http://schemas.microsoft.com/office/drawing/2014/main" id="{0A8BBD7F-8FAA-4F00-A9C9-73526FAD4C17}"/>
              </a:ext>
            </a:extLst>
          </p:cNvPr>
          <p:cNvSpPr>
            <a:spLocks noGrp="1"/>
          </p:cNvSpPr>
          <p:nvPr>
            <p:ph sz="quarter" idx="11"/>
          </p:nvPr>
        </p:nvSpPr>
        <p:spPr>
          <a:xfrm>
            <a:off x="327423" y="1763316"/>
            <a:ext cx="4106465" cy="2482453"/>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8" name="Content Placeholder 6">
            <a:extLst>
              <a:ext uri="{FF2B5EF4-FFF2-40B4-BE49-F238E27FC236}">
                <a16:creationId xmlns:a16="http://schemas.microsoft.com/office/drawing/2014/main" id="{B01AEAB4-D6B5-466F-8531-D0E00AC23275}"/>
              </a:ext>
            </a:extLst>
          </p:cNvPr>
          <p:cNvSpPr>
            <a:spLocks noGrp="1"/>
          </p:cNvSpPr>
          <p:nvPr>
            <p:ph sz="quarter" idx="12"/>
          </p:nvPr>
        </p:nvSpPr>
        <p:spPr>
          <a:xfrm>
            <a:off x="4710115" y="1763316"/>
            <a:ext cx="4106465" cy="2482453"/>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9" name="Text Placeholder 5">
            <a:extLst>
              <a:ext uri="{FF2B5EF4-FFF2-40B4-BE49-F238E27FC236}">
                <a16:creationId xmlns:a16="http://schemas.microsoft.com/office/drawing/2014/main" id="{F4593C87-491F-4AF7-A96B-9A18679C6C84}"/>
              </a:ext>
            </a:extLst>
          </p:cNvPr>
          <p:cNvSpPr>
            <a:spLocks noGrp="1"/>
          </p:cNvSpPr>
          <p:nvPr>
            <p:ph type="body" sz="quarter" idx="15" hasCustomPrompt="1"/>
          </p:nvPr>
        </p:nvSpPr>
        <p:spPr>
          <a:xfrm>
            <a:off x="327421" y="1089643"/>
            <a:ext cx="8469555" cy="323165"/>
          </a:xfrm>
          <a:noFill/>
        </p:spPr>
        <p:txBody>
          <a:bodyPr vert="horz" wrap="square" lIns="0" tIns="0" rIns="0" bIns="0" rtlCol="0">
            <a:spAutoFit/>
          </a:bodyPr>
          <a:lstStyle>
            <a:lvl1pPr>
              <a:lnSpc>
                <a:spcPct val="100000"/>
              </a:lnSpc>
              <a:defRPr lang="en-GB" sz="2100" b="1" dirty="0">
                <a:solidFill>
                  <a:schemeClr val="tx2"/>
                </a:solidFill>
              </a:defRPr>
            </a:lvl1pPr>
          </a:lstStyle>
          <a:p>
            <a:pPr lvl="0"/>
            <a:r>
              <a:rPr lang="en-GB" dirty="0"/>
              <a:t>Optional subtitle</a:t>
            </a:r>
          </a:p>
        </p:txBody>
      </p:sp>
      <p:sp>
        <p:nvSpPr>
          <p:cNvPr id="13" name="Text Placeholder 3">
            <a:extLst>
              <a:ext uri="{FF2B5EF4-FFF2-40B4-BE49-F238E27FC236}">
                <a16:creationId xmlns:a16="http://schemas.microsoft.com/office/drawing/2014/main" id="{1680A71E-D87B-46D0-9902-1D06DF1F812B}"/>
              </a:ext>
            </a:extLst>
          </p:cNvPr>
          <p:cNvSpPr>
            <a:spLocks noGrp="1"/>
          </p:cNvSpPr>
          <p:nvPr>
            <p:ph type="body" sz="quarter" idx="16" hasCustomPrompt="1"/>
          </p:nvPr>
        </p:nvSpPr>
        <p:spPr>
          <a:xfrm>
            <a:off x="337499" y="4249541"/>
            <a:ext cx="8474317" cy="215504"/>
          </a:xfrm>
        </p:spPr>
        <p:txBody>
          <a:bodyPr anchor="t"/>
          <a:lstStyle>
            <a:lvl1pPr algn="l">
              <a:defRPr sz="1050" i="1">
                <a:solidFill>
                  <a:schemeClr val="bg1"/>
                </a:solidFill>
              </a:defRPr>
            </a:lvl1pPr>
          </a:lstStyle>
          <a:p>
            <a:pPr lvl="0"/>
            <a:r>
              <a:rPr lang="en-US" dirty="0"/>
              <a:t>Base and source:</a:t>
            </a:r>
          </a:p>
        </p:txBody>
      </p:sp>
      <p:pic>
        <p:nvPicPr>
          <p:cNvPr id="15" name="Picture 14" descr="Logo&#10;&#10;Description automatically generated">
            <a:extLst>
              <a:ext uri="{FF2B5EF4-FFF2-40B4-BE49-F238E27FC236}">
                <a16:creationId xmlns:a16="http://schemas.microsoft.com/office/drawing/2014/main" id="{9E4B1BE3-0117-405B-93BD-C9300F4586F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4124" y="4624388"/>
            <a:ext cx="369478" cy="335756"/>
          </a:xfrm>
          <a:prstGeom prst="rect">
            <a:avLst/>
          </a:prstGeom>
        </p:spPr>
      </p:pic>
    </p:spTree>
    <p:extLst>
      <p:ext uri="{BB962C8B-B14F-4D97-AF65-F5344CB8AC3E}">
        <p14:creationId xmlns:p14="http://schemas.microsoft.com/office/powerpoint/2010/main" val="57443221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white_2_images">
    <p:spTree>
      <p:nvGrpSpPr>
        <p:cNvPr id="1" name=""/>
        <p:cNvGrpSpPr/>
        <p:nvPr/>
      </p:nvGrpSpPr>
      <p:grpSpPr>
        <a:xfrm>
          <a:off x="0" y="0"/>
          <a:ext cx="0" cy="0"/>
          <a:chOff x="0" y="0"/>
          <a:chExt cx="0" cy="0"/>
        </a:xfrm>
      </p:grpSpPr>
      <p:sp>
        <p:nvSpPr>
          <p:cNvPr id="27" name="Espace réservé pour une image  3">
            <a:extLst>
              <a:ext uri="{FF2B5EF4-FFF2-40B4-BE49-F238E27FC236}">
                <a16:creationId xmlns:a16="http://schemas.microsoft.com/office/drawing/2014/main" id="{DEEBD65F-9282-4B5F-A1DF-2D1CD3CF8043}"/>
              </a:ext>
            </a:extLst>
          </p:cNvPr>
          <p:cNvSpPr>
            <a:spLocks noGrp="1"/>
          </p:cNvSpPr>
          <p:nvPr>
            <p:ph type="pic" sz="quarter" idx="21" hasCustomPrompt="1"/>
          </p:nvPr>
        </p:nvSpPr>
        <p:spPr>
          <a:xfrm>
            <a:off x="337500" y="1329929"/>
            <a:ext cx="4115772" cy="2055529"/>
          </a:xfrm>
          <a:pattFill prst="wdUpDiag">
            <a:fgClr>
              <a:schemeClr val="bg1">
                <a:lumMod val="95000"/>
              </a:schemeClr>
            </a:fgClr>
            <a:bgClr>
              <a:schemeClr val="bg1"/>
            </a:bgClr>
          </a:pattFill>
        </p:spPr>
        <p:txBody>
          <a:bodyPr/>
          <a:lstStyle/>
          <a:p>
            <a:r>
              <a:rPr lang="en-GB" dirty="0"/>
              <a:t> </a:t>
            </a:r>
          </a:p>
        </p:txBody>
      </p:sp>
      <p:sp>
        <p:nvSpPr>
          <p:cNvPr id="6" name="Espace réservé pour une image  3">
            <a:extLst>
              <a:ext uri="{FF2B5EF4-FFF2-40B4-BE49-F238E27FC236}">
                <a16:creationId xmlns:a16="http://schemas.microsoft.com/office/drawing/2014/main" id="{ED83535D-FA30-4D1D-8248-F6840DA1BBDA}"/>
              </a:ext>
            </a:extLst>
          </p:cNvPr>
          <p:cNvSpPr>
            <a:spLocks noGrp="1"/>
          </p:cNvSpPr>
          <p:nvPr>
            <p:ph type="pic" sz="quarter" idx="24" hasCustomPrompt="1"/>
          </p:nvPr>
        </p:nvSpPr>
        <p:spPr>
          <a:xfrm>
            <a:off x="4705569" y="1329929"/>
            <a:ext cx="4115772" cy="2055529"/>
          </a:xfrm>
          <a:pattFill prst="wdUpDiag">
            <a:fgClr>
              <a:schemeClr val="bg1">
                <a:lumMod val="95000"/>
              </a:schemeClr>
            </a:fgClr>
            <a:bgClr>
              <a:schemeClr val="bg1"/>
            </a:bgClr>
          </a:pattFill>
        </p:spPr>
        <p:txBody>
          <a:bodyPr/>
          <a:lstStyle/>
          <a:p>
            <a:r>
              <a:rPr lang="en-GB" dirty="0"/>
              <a:t> </a:t>
            </a:r>
          </a:p>
        </p:txBody>
      </p:sp>
      <p:sp>
        <p:nvSpPr>
          <p:cNvPr id="2" name="Title 1">
            <a:extLst>
              <a:ext uri="{FF2B5EF4-FFF2-40B4-BE49-F238E27FC236}">
                <a16:creationId xmlns:a16="http://schemas.microsoft.com/office/drawing/2014/main" id="{7F29B565-D4EA-4EEA-A815-A8FB7E5C350E}"/>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GB" dirty="0"/>
          </a:p>
        </p:txBody>
      </p:sp>
      <p:sp>
        <p:nvSpPr>
          <p:cNvPr id="13" name="Slide Number Placeholder 15">
            <a:extLst>
              <a:ext uri="{FF2B5EF4-FFF2-40B4-BE49-F238E27FC236}">
                <a16:creationId xmlns:a16="http://schemas.microsoft.com/office/drawing/2014/main" id="{FC8DBF09-68C4-43D9-A3B1-D5F35C554B9D}"/>
              </a:ext>
            </a:extLst>
          </p:cNvPr>
          <p:cNvSpPr>
            <a:spLocks noGrp="1"/>
          </p:cNvSpPr>
          <p:nvPr>
            <p:ph type="sldNum" sz="quarter" idx="4"/>
          </p:nvPr>
        </p:nvSpPr>
        <p:spPr>
          <a:xfrm>
            <a:off x="327922" y="4709271"/>
            <a:ext cx="228278" cy="273844"/>
          </a:xfrm>
          <a:prstGeom prst="rect">
            <a:avLst/>
          </a:prstGeom>
        </p:spPr>
        <p:txBody>
          <a:bodyPr vert="horz" wrap="none" lIns="0" tIns="0" rIns="0" bIns="0" rtlCol="0" anchor="b"/>
          <a:lstStyle>
            <a:lvl1pPr algn="l">
              <a:defRPr lang="en-GB" sz="675" b="1" smtClean="0">
                <a:solidFill>
                  <a:schemeClr val="accent1"/>
                </a:solidFill>
                <a:latin typeface="+mj-lt"/>
              </a:defRPr>
            </a:lvl1pPr>
          </a:lstStyle>
          <a:p>
            <a:fld id="{D61AABEC-672F-4B68-B914-690DA978312C}" type="slidenum">
              <a:rPr lang="en-GB" smtClean="0"/>
              <a:pPr/>
              <a:t>‹#›</a:t>
            </a:fld>
            <a:r>
              <a:rPr lang="en-GB"/>
              <a:t>  </a:t>
            </a:r>
            <a:endParaRPr lang="en-GB" dirty="0"/>
          </a:p>
        </p:txBody>
      </p:sp>
      <p:sp>
        <p:nvSpPr>
          <p:cNvPr id="4" name="Text Placeholder 3">
            <a:extLst>
              <a:ext uri="{FF2B5EF4-FFF2-40B4-BE49-F238E27FC236}">
                <a16:creationId xmlns:a16="http://schemas.microsoft.com/office/drawing/2014/main" id="{B746ADDD-B123-44EC-93E0-C118FB4A5876}"/>
              </a:ext>
            </a:extLst>
          </p:cNvPr>
          <p:cNvSpPr>
            <a:spLocks noGrp="1"/>
          </p:cNvSpPr>
          <p:nvPr>
            <p:ph type="body" sz="quarter" idx="25"/>
          </p:nvPr>
        </p:nvSpPr>
        <p:spPr>
          <a:xfrm>
            <a:off x="336948" y="3537347"/>
            <a:ext cx="4115990" cy="923925"/>
          </a:xfrm>
        </p:spPr>
        <p:txBody>
          <a:bodyPr/>
          <a:lstStyle/>
          <a:p>
            <a:pPr lvl="0"/>
            <a:r>
              <a:rPr lang="en-US"/>
              <a:t>Click to edit Master text styles</a:t>
            </a:r>
          </a:p>
        </p:txBody>
      </p:sp>
      <p:sp>
        <p:nvSpPr>
          <p:cNvPr id="10" name="Text Placeholder 3">
            <a:extLst>
              <a:ext uri="{FF2B5EF4-FFF2-40B4-BE49-F238E27FC236}">
                <a16:creationId xmlns:a16="http://schemas.microsoft.com/office/drawing/2014/main" id="{7C6A1D56-E1DD-4FA1-95B2-89DF2E84811D}"/>
              </a:ext>
            </a:extLst>
          </p:cNvPr>
          <p:cNvSpPr>
            <a:spLocks noGrp="1"/>
          </p:cNvSpPr>
          <p:nvPr>
            <p:ph type="body" sz="quarter" idx="26"/>
          </p:nvPr>
        </p:nvSpPr>
        <p:spPr>
          <a:xfrm>
            <a:off x="4691065" y="3537347"/>
            <a:ext cx="4115990" cy="923925"/>
          </a:xfrm>
        </p:spPr>
        <p:txBody>
          <a:bodyPr/>
          <a:lstStyle/>
          <a:p>
            <a:pPr lvl="0"/>
            <a:r>
              <a:rPr lang="en-US"/>
              <a:t>Click to edit Master text styles</a:t>
            </a:r>
          </a:p>
        </p:txBody>
      </p:sp>
    </p:spTree>
    <p:extLst>
      <p:ext uri="{BB962C8B-B14F-4D97-AF65-F5344CB8AC3E}">
        <p14:creationId xmlns:p14="http://schemas.microsoft.com/office/powerpoint/2010/main" val="1216274019"/>
      </p:ext>
    </p:extLst>
  </p:cSld>
  <p:clrMapOvr>
    <a:masterClrMapping/>
  </p:clrMapOvr>
  <p:extLst>
    <p:ext uri="{DCECCB84-F9BA-43D5-87BE-67443E8EF086}">
      <p15:sldGuideLst xmlns:p15="http://schemas.microsoft.com/office/powerpoint/2012/main">
        <p15:guide id="4" orient="horz" pos="600">
          <p15:clr>
            <a:srgbClr val="F26B43"/>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dark_2_images">
    <p:bg>
      <p:bgPr>
        <a:solidFill>
          <a:schemeClr val="accent1"/>
        </a:solidFill>
        <a:effectLst/>
      </p:bgPr>
    </p:bg>
    <p:spTree>
      <p:nvGrpSpPr>
        <p:cNvPr id="1" name=""/>
        <p:cNvGrpSpPr/>
        <p:nvPr/>
      </p:nvGrpSpPr>
      <p:grpSpPr>
        <a:xfrm>
          <a:off x="0" y="0"/>
          <a:ext cx="0" cy="0"/>
          <a:chOff x="0" y="0"/>
          <a:chExt cx="0" cy="0"/>
        </a:xfrm>
      </p:grpSpPr>
      <p:sp>
        <p:nvSpPr>
          <p:cNvPr id="27" name="Espace réservé pour une image  3">
            <a:extLst>
              <a:ext uri="{FF2B5EF4-FFF2-40B4-BE49-F238E27FC236}">
                <a16:creationId xmlns:a16="http://schemas.microsoft.com/office/drawing/2014/main" id="{DEEBD65F-9282-4B5F-A1DF-2D1CD3CF8043}"/>
              </a:ext>
            </a:extLst>
          </p:cNvPr>
          <p:cNvSpPr>
            <a:spLocks noGrp="1"/>
          </p:cNvSpPr>
          <p:nvPr>
            <p:ph type="pic" sz="quarter" idx="21" hasCustomPrompt="1"/>
          </p:nvPr>
        </p:nvSpPr>
        <p:spPr>
          <a:xfrm>
            <a:off x="337500" y="1329929"/>
            <a:ext cx="4115772" cy="2055529"/>
          </a:xfrm>
          <a:pattFill prst="wdUpDiag">
            <a:fgClr>
              <a:schemeClr val="bg1">
                <a:lumMod val="95000"/>
              </a:schemeClr>
            </a:fgClr>
            <a:bgClr>
              <a:schemeClr val="bg1"/>
            </a:bgClr>
          </a:pattFill>
        </p:spPr>
        <p:txBody>
          <a:bodyPr/>
          <a:lstStyle/>
          <a:p>
            <a:r>
              <a:rPr lang="en-GB" dirty="0"/>
              <a:t> </a:t>
            </a:r>
          </a:p>
        </p:txBody>
      </p:sp>
      <p:sp>
        <p:nvSpPr>
          <p:cNvPr id="6" name="Espace réservé pour une image  3">
            <a:extLst>
              <a:ext uri="{FF2B5EF4-FFF2-40B4-BE49-F238E27FC236}">
                <a16:creationId xmlns:a16="http://schemas.microsoft.com/office/drawing/2014/main" id="{ED83535D-FA30-4D1D-8248-F6840DA1BBDA}"/>
              </a:ext>
            </a:extLst>
          </p:cNvPr>
          <p:cNvSpPr>
            <a:spLocks noGrp="1"/>
          </p:cNvSpPr>
          <p:nvPr>
            <p:ph type="pic" sz="quarter" idx="24" hasCustomPrompt="1"/>
          </p:nvPr>
        </p:nvSpPr>
        <p:spPr>
          <a:xfrm>
            <a:off x="4705569" y="1329929"/>
            <a:ext cx="4115772" cy="2055529"/>
          </a:xfrm>
          <a:pattFill prst="wdUpDiag">
            <a:fgClr>
              <a:schemeClr val="bg1">
                <a:lumMod val="95000"/>
              </a:schemeClr>
            </a:fgClr>
            <a:bgClr>
              <a:schemeClr val="bg1"/>
            </a:bgClr>
          </a:pattFill>
        </p:spPr>
        <p:txBody>
          <a:bodyPr/>
          <a:lstStyle/>
          <a:p>
            <a:r>
              <a:rPr lang="en-GB" dirty="0"/>
              <a:t> </a:t>
            </a:r>
          </a:p>
        </p:txBody>
      </p:sp>
      <p:sp>
        <p:nvSpPr>
          <p:cNvPr id="2" name="Title 1">
            <a:extLst>
              <a:ext uri="{FF2B5EF4-FFF2-40B4-BE49-F238E27FC236}">
                <a16:creationId xmlns:a16="http://schemas.microsoft.com/office/drawing/2014/main" id="{7F29B565-D4EA-4EEA-A815-A8FB7E5C350E}"/>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dirty="0"/>
          </a:p>
        </p:txBody>
      </p:sp>
      <p:sp>
        <p:nvSpPr>
          <p:cNvPr id="13" name="Slide Number Placeholder 15">
            <a:extLst>
              <a:ext uri="{FF2B5EF4-FFF2-40B4-BE49-F238E27FC236}">
                <a16:creationId xmlns:a16="http://schemas.microsoft.com/office/drawing/2014/main" id="{FC8DBF09-68C4-43D9-A3B1-D5F35C554B9D}"/>
              </a:ext>
            </a:extLst>
          </p:cNvPr>
          <p:cNvSpPr>
            <a:spLocks noGrp="1"/>
          </p:cNvSpPr>
          <p:nvPr>
            <p:ph type="sldNum" sz="quarter" idx="4"/>
          </p:nvPr>
        </p:nvSpPr>
        <p:spPr>
          <a:xfrm>
            <a:off x="327922" y="4709271"/>
            <a:ext cx="228278" cy="273844"/>
          </a:xfrm>
          <a:prstGeom prst="rect">
            <a:avLst/>
          </a:prstGeom>
        </p:spPr>
        <p:txBody>
          <a:bodyPr vert="horz" wrap="none" lIns="0" tIns="0" rIns="0" bIns="0" rtlCol="0" anchor="b"/>
          <a:lstStyle>
            <a:lvl1pPr algn="l">
              <a:defRPr lang="en-GB" sz="675" b="1" smtClean="0">
                <a:solidFill>
                  <a:schemeClr val="bg1"/>
                </a:solidFill>
                <a:latin typeface="+mj-lt"/>
              </a:defRPr>
            </a:lvl1pPr>
          </a:lstStyle>
          <a:p>
            <a:fld id="{D61AABEC-672F-4B68-B914-690DA978312C}" type="slidenum">
              <a:rPr lang="en-GB" smtClean="0"/>
              <a:pPr/>
              <a:t>‹#›</a:t>
            </a:fld>
            <a:r>
              <a:rPr lang="en-GB"/>
              <a:t>  </a:t>
            </a:r>
            <a:endParaRPr lang="en-GB" dirty="0"/>
          </a:p>
        </p:txBody>
      </p:sp>
      <p:sp>
        <p:nvSpPr>
          <p:cNvPr id="4" name="Text Placeholder 3">
            <a:extLst>
              <a:ext uri="{FF2B5EF4-FFF2-40B4-BE49-F238E27FC236}">
                <a16:creationId xmlns:a16="http://schemas.microsoft.com/office/drawing/2014/main" id="{B746ADDD-B123-44EC-93E0-C118FB4A5876}"/>
              </a:ext>
            </a:extLst>
          </p:cNvPr>
          <p:cNvSpPr>
            <a:spLocks noGrp="1"/>
          </p:cNvSpPr>
          <p:nvPr>
            <p:ph type="body" sz="quarter" idx="25"/>
          </p:nvPr>
        </p:nvSpPr>
        <p:spPr>
          <a:xfrm>
            <a:off x="336948" y="3537347"/>
            <a:ext cx="4115990" cy="923925"/>
          </a:xfrm>
        </p:spPr>
        <p:txBody>
          <a:bodyPr/>
          <a:lstStyle>
            <a:lvl1pPr>
              <a:defRPr>
                <a:solidFill>
                  <a:schemeClr val="bg1"/>
                </a:solidFill>
              </a:defRPr>
            </a:lvl1pPr>
          </a:lstStyle>
          <a:p>
            <a:pPr lvl="0"/>
            <a:r>
              <a:rPr lang="en-US"/>
              <a:t>Click to edit Master text styles</a:t>
            </a:r>
          </a:p>
        </p:txBody>
      </p:sp>
      <p:sp>
        <p:nvSpPr>
          <p:cNvPr id="10" name="Text Placeholder 3">
            <a:extLst>
              <a:ext uri="{FF2B5EF4-FFF2-40B4-BE49-F238E27FC236}">
                <a16:creationId xmlns:a16="http://schemas.microsoft.com/office/drawing/2014/main" id="{7C6A1D56-E1DD-4FA1-95B2-89DF2E84811D}"/>
              </a:ext>
            </a:extLst>
          </p:cNvPr>
          <p:cNvSpPr>
            <a:spLocks noGrp="1"/>
          </p:cNvSpPr>
          <p:nvPr>
            <p:ph type="body" sz="quarter" idx="26"/>
          </p:nvPr>
        </p:nvSpPr>
        <p:spPr>
          <a:xfrm>
            <a:off x="4691065" y="3537347"/>
            <a:ext cx="4115990" cy="923925"/>
          </a:xfrm>
        </p:spPr>
        <p:txBody>
          <a:bodyPr/>
          <a:lstStyle>
            <a:lvl1pPr>
              <a:defRPr>
                <a:solidFill>
                  <a:schemeClr val="bg1"/>
                </a:solidFill>
              </a:defRPr>
            </a:lvl1pPr>
          </a:lstStyle>
          <a:p>
            <a:pPr lvl="0"/>
            <a:r>
              <a:rPr lang="en-US"/>
              <a:t>Click to edit Master text styles</a:t>
            </a:r>
          </a:p>
        </p:txBody>
      </p:sp>
      <p:sp>
        <p:nvSpPr>
          <p:cNvPr id="14" name="Espace réservé du pied de page 4">
            <a:extLst>
              <a:ext uri="{FF2B5EF4-FFF2-40B4-BE49-F238E27FC236}">
                <a16:creationId xmlns:a16="http://schemas.microsoft.com/office/drawing/2014/main" id="{0ECAB6C4-9793-4404-A13A-A0B6959863F5}"/>
              </a:ext>
            </a:extLst>
          </p:cNvPr>
          <p:cNvSpPr txBox="1">
            <a:spLocks/>
          </p:cNvSpPr>
          <p:nvPr userDrawn="1"/>
        </p:nvSpPr>
        <p:spPr>
          <a:xfrm>
            <a:off x="612900" y="4886802"/>
            <a:ext cx="3407984" cy="92333"/>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600" dirty="0">
                <a:solidFill>
                  <a:schemeClr val="bg1"/>
                </a:solidFill>
              </a:rPr>
              <a:t>© Ipsos | Doc Name | Month Year | Version # | Public | Internal/Client Use Only | Strictly Confidential</a:t>
            </a:r>
          </a:p>
        </p:txBody>
      </p:sp>
      <p:pic>
        <p:nvPicPr>
          <p:cNvPr id="15" name="Picture 14" descr="Logo&#10;&#10;Description automatically generated">
            <a:extLst>
              <a:ext uri="{FF2B5EF4-FFF2-40B4-BE49-F238E27FC236}">
                <a16:creationId xmlns:a16="http://schemas.microsoft.com/office/drawing/2014/main" id="{1DC0FDBE-8454-493A-B336-1DC5C984535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4124" y="4624388"/>
            <a:ext cx="369478" cy="335756"/>
          </a:xfrm>
          <a:prstGeom prst="rect">
            <a:avLst/>
          </a:prstGeom>
        </p:spPr>
      </p:pic>
    </p:spTree>
    <p:extLst>
      <p:ext uri="{BB962C8B-B14F-4D97-AF65-F5344CB8AC3E}">
        <p14:creationId xmlns:p14="http://schemas.microsoft.com/office/powerpoint/2010/main" val="8257923"/>
      </p:ext>
    </p:extLst>
  </p:cSld>
  <p:clrMapOvr>
    <a:masterClrMapping/>
  </p:clrMapOvr>
  <p:extLst>
    <p:ext uri="{DCECCB84-F9BA-43D5-87BE-67443E8EF086}">
      <p15:sldGuideLst xmlns:p15="http://schemas.microsoft.com/office/powerpoint/2012/main">
        <p15:guide id="4" orient="horz" pos="600">
          <p15:clr>
            <a:srgbClr val="F26B43"/>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55"/>
        <p:cNvGrpSpPr/>
        <p:nvPr/>
      </p:nvGrpSpPr>
      <p:grpSpPr>
        <a:xfrm>
          <a:off x="0" y="0"/>
          <a:ext cx="0" cy="0"/>
          <a:chOff x="0" y="0"/>
          <a:chExt cx="0" cy="0"/>
        </a:xfrm>
      </p:grpSpPr>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white_2_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9B565-D4EA-4EEA-A815-A8FB7E5C350E}"/>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GB" dirty="0"/>
          </a:p>
        </p:txBody>
      </p:sp>
      <p:sp>
        <p:nvSpPr>
          <p:cNvPr id="13" name="Slide Number Placeholder 15">
            <a:extLst>
              <a:ext uri="{FF2B5EF4-FFF2-40B4-BE49-F238E27FC236}">
                <a16:creationId xmlns:a16="http://schemas.microsoft.com/office/drawing/2014/main" id="{FC8DBF09-68C4-43D9-A3B1-D5F35C554B9D}"/>
              </a:ext>
            </a:extLst>
          </p:cNvPr>
          <p:cNvSpPr>
            <a:spLocks noGrp="1"/>
          </p:cNvSpPr>
          <p:nvPr>
            <p:ph type="sldNum" sz="quarter" idx="4"/>
          </p:nvPr>
        </p:nvSpPr>
        <p:spPr>
          <a:xfrm>
            <a:off x="327922" y="4709271"/>
            <a:ext cx="228278" cy="273844"/>
          </a:xfrm>
          <a:prstGeom prst="rect">
            <a:avLst/>
          </a:prstGeom>
        </p:spPr>
        <p:txBody>
          <a:bodyPr vert="horz" wrap="none" lIns="0" tIns="0" rIns="0" bIns="0" rtlCol="0" anchor="b"/>
          <a:lstStyle>
            <a:lvl1pPr algn="l">
              <a:defRPr lang="en-GB" sz="675" b="1" smtClean="0">
                <a:solidFill>
                  <a:schemeClr val="accent1"/>
                </a:solidFill>
                <a:latin typeface="+mj-lt"/>
              </a:defRPr>
            </a:lvl1pPr>
          </a:lstStyle>
          <a:p>
            <a:fld id="{D61AABEC-672F-4B68-B914-690DA978312C}" type="slidenum">
              <a:rPr lang="en-GB" smtClean="0"/>
              <a:pPr/>
              <a:t>‹#›</a:t>
            </a:fld>
            <a:r>
              <a:rPr lang="en-GB"/>
              <a:t>  </a:t>
            </a:r>
            <a:endParaRPr lang="en-GB" dirty="0"/>
          </a:p>
        </p:txBody>
      </p:sp>
      <p:sp>
        <p:nvSpPr>
          <p:cNvPr id="4" name="Text Placeholder 3">
            <a:extLst>
              <a:ext uri="{FF2B5EF4-FFF2-40B4-BE49-F238E27FC236}">
                <a16:creationId xmlns:a16="http://schemas.microsoft.com/office/drawing/2014/main" id="{B746ADDD-B123-44EC-93E0-C118FB4A5876}"/>
              </a:ext>
            </a:extLst>
          </p:cNvPr>
          <p:cNvSpPr>
            <a:spLocks noGrp="1"/>
          </p:cNvSpPr>
          <p:nvPr>
            <p:ph type="body" sz="quarter" idx="25" hasCustomPrompt="1"/>
          </p:nvPr>
        </p:nvSpPr>
        <p:spPr>
          <a:xfrm>
            <a:off x="336948" y="1763316"/>
            <a:ext cx="4115990" cy="2482453"/>
          </a:xfrm>
        </p:spPr>
        <p:txBody>
          <a:bodyPr/>
          <a:lstStyle>
            <a:lvl1pPr>
              <a:defRPr/>
            </a:lvl1pPr>
          </a:lstStyle>
          <a:p>
            <a:pPr lvl="0"/>
            <a:r>
              <a:rPr lang="en-US" dirty="0"/>
              <a:t>Text area</a:t>
            </a:r>
          </a:p>
        </p:txBody>
      </p:sp>
      <p:sp>
        <p:nvSpPr>
          <p:cNvPr id="9" name="Text Placeholder 5">
            <a:extLst>
              <a:ext uri="{FF2B5EF4-FFF2-40B4-BE49-F238E27FC236}">
                <a16:creationId xmlns:a16="http://schemas.microsoft.com/office/drawing/2014/main" id="{E2BB1E66-1131-4CBC-8E94-8AF2344F910C}"/>
              </a:ext>
            </a:extLst>
          </p:cNvPr>
          <p:cNvSpPr>
            <a:spLocks noGrp="1"/>
          </p:cNvSpPr>
          <p:nvPr>
            <p:ph type="body" sz="quarter" idx="15" hasCustomPrompt="1"/>
          </p:nvPr>
        </p:nvSpPr>
        <p:spPr>
          <a:xfrm>
            <a:off x="337500" y="1288524"/>
            <a:ext cx="8469555" cy="323165"/>
          </a:xfrm>
          <a:noFill/>
        </p:spPr>
        <p:txBody>
          <a:bodyPr vert="horz" wrap="square" lIns="0" tIns="0" rIns="0" bIns="0" rtlCol="0">
            <a:spAutoFit/>
          </a:bodyPr>
          <a:lstStyle>
            <a:lvl1pPr>
              <a:lnSpc>
                <a:spcPct val="100000"/>
              </a:lnSpc>
              <a:defRPr lang="en-GB" sz="2100" b="1" dirty="0">
                <a:solidFill>
                  <a:schemeClr val="tx2"/>
                </a:solidFill>
              </a:defRPr>
            </a:lvl1pPr>
          </a:lstStyle>
          <a:p>
            <a:pPr lvl="0"/>
            <a:r>
              <a:rPr lang="en-GB" dirty="0"/>
              <a:t>Optional subtitle</a:t>
            </a:r>
          </a:p>
        </p:txBody>
      </p:sp>
      <p:sp>
        <p:nvSpPr>
          <p:cNvPr id="12" name="Content Placeholder 4">
            <a:extLst>
              <a:ext uri="{FF2B5EF4-FFF2-40B4-BE49-F238E27FC236}">
                <a16:creationId xmlns:a16="http://schemas.microsoft.com/office/drawing/2014/main" id="{96A9C376-47CA-4AC8-A61F-3011FA671413}"/>
              </a:ext>
            </a:extLst>
          </p:cNvPr>
          <p:cNvSpPr>
            <a:spLocks noGrp="1"/>
          </p:cNvSpPr>
          <p:nvPr>
            <p:ph sz="quarter" idx="27" hasCustomPrompt="1"/>
          </p:nvPr>
        </p:nvSpPr>
        <p:spPr>
          <a:xfrm>
            <a:off x="4691064" y="1763316"/>
            <a:ext cx="4115991" cy="2482453"/>
          </a:xfrm>
          <a:solidFill>
            <a:srgbClr val="E8E8E8"/>
          </a:solidFill>
        </p:spPr>
        <p:txBody>
          <a:bodyPr/>
          <a:lstStyle>
            <a:lvl1pPr>
              <a:defRPr/>
            </a:lvl1pPr>
          </a:lstStyle>
          <a:p>
            <a:pPr lvl="0"/>
            <a:r>
              <a:rPr lang="en-US" dirty="0"/>
              <a:t>Area for diagrams / charts etc.</a:t>
            </a:r>
            <a:endParaRPr lang="en-GB" dirty="0"/>
          </a:p>
        </p:txBody>
      </p:sp>
    </p:spTree>
    <p:extLst>
      <p:ext uri="{BB962C8B-B14F-4D97-AF65-F5344CB8AC3E}">
        <p14:creationId xmlns:p14="http://schemas.microsoft.com/office/powerpoint/2010/main" val="2474266246"/>
      </p:ext>
    </p:extLst>
  </p:cSld>
  <p:clrMapOvr>
    <a:masterClrMapping/>
  </p:clrMapOvr>
  <p:extLst>
    <p:ext uri="{DCECCB84-F9BA-43D5-87BE-67443E8EF086}">
      <p15:sldGuideLst xmlns:p15="http://schemas.microsoft.com/office/powerpoint/2012/main">
        <p15:guide id="4" orient="horz" pos="600">
          <p15:clr>
            <a:srgbClr val="F26B43"/>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2_white_2_images">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9B565-D4EA-4EEA-A815-A8FB7E5C350E}"/>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dirty="0"/>
          </a:p>
        </p:txBody>
      </p:sp>
      <p:sp>
        <p:nvSpPr>
          <p:cNvPr id="11" name="Espace réservé du pied de page 4">
            <a:extLst>
              <a:ext uri="{FF2B5EF4-FFF2-40B4-BE49-F238E27FC236}">
                <a16:creationId xmlns:a16="http://schemas.microsoft.com/office/drawing/2014/main" id="{C3CD6F4E-F61A-41DF-96FD-252A452CB7AA}"/>
              </a:ext>
            </a:extLst>
          </p:cNvPr>
          <p:cNvSpPr txBox="1">
            <a:spLocks/>
          </p:cNvSpPr>
          <p:nvPr userDrawn="1"/>
        </p:nvSpPr>
        <p:spPr>
          <a:xfrm>
            <a:off x="612900" y="4886802"/>
            <a:ext cx="3407984" cy="92333"/>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600" dirty="0">
                <a:solidFill>
                  <a:schemeClr val="bg1"/>
                </a:solidFill>
              </a:rPr>
              <a:t>© Ipsos | Doc Name | Month Year | Version # | Public | Internal/Client Use Only | Strictly Confidential</a:t>
            </a:r>
          </a:p>
        </p:txBody>
      </p:sp>
      <p:sp>
        <p:nvSpPr>
          <p:cNvPr id="13" name="Slide Number Placeholder 15">
            <a:extLst>
              <a:ext uri="{FF2B5EF4-FFF2-40B4-BE49-F238E27FC236}">
                <a16:creationId xmlns:a16="http://schemas.microsoft.com/office/drawing/2014/main" id="{FC8DBF09-68C4-43D9-A3B1-D5F35C554B9D}"/>
              </a:ext>
            </a:extLst>
          </p:cNvPr>
          <p:cNvSpPr>
            <a:spLocks noGrp="1"/>
          </p:cNvSpPr>
          <p:nvPr>
            <p:ph type="sldNum" sz="quarter" idx="4"/>
          </p:nvPr>
        </p:nvSpPr>
        <p:spPr>
          <a:xfrm>
            <a:off x="327922" y="4709271"/>
            <a:ext cx="228278" cy="273844"/>
          </a:xfrm>
          <a:prstGeom prst="rect">
            <a:avLst/>
          </a:prstGeom>
        </p:spPr>
        <p:txBody>
          <a:bodyPr vert="horz" wrap="none" lIns="0" tIns="0" rIns="0" bIns="0" rtlCol="0" anchor="b"/>
          <a:lstStyle>
            <a:lvl1pPr algn="l">
              <a:defRPr lang="en-GB" sz="675" b="1" smtClean="0">
                <a:solidFill>
                  <a:schemeClr val="bg1"/>
                </a:solidFill>
                <a:latin typeface="+mj-lt"/>
              </a:defRPr>
            </a:lvl1pPr>
          </a:lstStyle>
          <a:p>
            <a:fld id="{D61AABEC-672F-4B68-B914-690DA978312C}" type="slidenum">
              <a:rPr lang="en-GB" smtClean="0"/>
              <a:pPr/>
              <a:t>‹#›</a:t>
            </a:fld>
            <a:r>
              <a:rPr lang="en-GB"/>
              <a:t>  </a:t>
            </a:r>
            <a:endParaRPr lang="en-GB" dirty="0"/>
          </a:p>
        </p:txBody>
      </p:sp>
      <p:sp>
        <p:nvSpPr>
          <p:cNvPr id="4" name="Text Placeholder 3">
            <a:extLst>
              <a:ext uri="{FF2B5EF4-FFF2-40B4-BE49-F238E27FC236}">
                <a16:creationId xmlns:a16="http://schemas.microsoft.com/office/drawing/2014/main" id="{B746ADDD-B123-44EC-93E0-C118FB4A5876}"/>
              </a:ext>
            </a:extLst>
          </p:cNvPr>
          <p:cNvSpPr>
            <a:spLocks noGrp="1"/>
          </p:cNvSpPr>
          <p:nvPr>
            <p:ph type="body" sz="quarter" idx="25"/>
          </p:nvPr>
        </p:nvSpPr>
        <p:spPr>
          <a:xfrm>
            <a:off x="336948" y="1763316"/>
            <a:ext cx="4115990" cy="2482453"/>
          </a:xfrm>
        </p:spPr>
        <p:txBody>
          <a:bodyPr/>
          <a:lstStyle>
            <a:lvl1pPr>
              <a:defRPr>
                <a:solidFill>
                  <a:schemeClr val="bg1"/>
                </a:solidFill>
              </a:defRPr>
            </a:lvl1pPr>
          </a:lstStyle>
          <a:p>
            <a:pPr lvl="0"/>
            <a:r>
              <a:rPr lang="en-US"/>
              <a:t>Click to edit Master text styles</a:t>
            </a:r>
          </a:p>
        </p:txBody>
      </p:sp>
      <p:sp>
        <p:nvSpPr>
          <p:cNvPr id="9" name="Text Placeholder 5">
            <a:extLst>
              <a:ext uri="{FF2B5EF4-FFF2-40B4-BE49-F238E27FC236}">
                <a16:creationId xmlns:a16="http://schemas.microsoft.com/office/drawing/2014/main" id="{E2BB1E66-1131-4CBC-8E94-8AF2344F910C}"/>
              </a:ext>
            </a:extLst>
          </p:cNvPr>
          <p:cNvSpPr>
            <a:spLocks noGrp="1"/>
          </p:cNvSpPr>
          <p:nvPr>
            <p:ph type="body" sz="quarter" idx="15" hasCustomPrompt="1"/>
          </p:nvPr>
        </p:nvSpPr>
        <p:spPr>
          <a:xfrm>
            <a:off x="337500" y="1288524"/>
            <a:ext cx="8469555" cy="323165"/>
          </a:xfrm>
          <a:noFill/>
        </p:spPr>
        <p:txBody>
          <a:bodyPr vert="horz" wrap="square" lIns="0" tIns="0" rIns="0" bIns="0" rtlCol="0">
            <a:spAutoFit/>
          </a:bodyPr>
          <a:lstStyle>
            <a:lvl1pPr>
              <a:lnSpc>
                <a:spcPct val="100000"/>
              </a:lnSpc>
              <a:defRPr lang="en-GB" sz="2100" b="1" dirty="0">
                <a:solidFill>
                  <a:schemeClr val="tx2"/>
                </a:solidFill>
              </a:defRPr>
            </a:lvl1pPr>
          </a:lstStyle>
          <a:p>
            <a:pPr lvl="0"/>
            <a:r>
              <a:rPr lang="en-GB" dirty="0"/>
              <a:t>Optional subtitle</a:t>
            </a:r>
          </a:p>
        </p:txBody>
      </p:sp>
      <p:sp>
        <p:nvSpPr>
          <p:cNvPr id="14" name="Content Placeholder 4">
            <a:extLst>
              <a:ext uri="{FF2B5EF4-FFF2-40B4-BE49-F238E27FC236}">
                <a16:creationId xmlns:a16="http://schemas.microsoft.com/office/drawing/2014/main" id="{29C8C662-5717-4AF9-AAAC-D70DAC971DEC}"/>
              </a:ext>
            </a:extLst>
          </p:cNvPr>
          <p:cNvSpPr>
            <a:spLocks noGrp="1"/>
          </p:cNvSpPr>
          <p:nvPr>
            <p:ph sz="quarter" idx="27" hasCustomPrompt="1"/>
          </p:nvPr>
        </p:nvSpPr>
        <p:spPr>
          <a:xfrm>
            <a:off x="4691064" y="1763316"/>
            <a:ext cx="4115991" cy="2482453"/>
          </a:xfrm>
          <a:solidFill>
            <a:srgbClr val="E8E8E8">
              <a:alpha val="30000"/>
            </a:srgbClr>
          </a:solidFill>
        </p:spPr>
        <p:txBody>
          <a:bodyPr/>
          <a:lstStyle>
            <a:lvl1pPr>
              <a:defRPr>
                <a:solidFill>
                  <a:schemeClr val="bg1"/>
                </a:solidFill>
              </a:defRPr>
            </a:lvl1pPr>
          </a:lstStyle>
          <a:p>
            <a:pPr lvl="0"/>
            <a:r>
              <a:rPr lang="en-US" dirty="0"/>
              <a:t>Area for diagrams / charts etc.</a:t>
            </a:r>
            <a:endParaRPr lang="en-GB" dirty="0"/>
          </a:p>
        </p:txBody>
      </p:sp>
      <p:pic>
        <p:nvPicPr>
          <p:cNvPr id="10" name="Picture 9" descr="Logo&#10;&#10;Description automatically generated">
            <a:extLst>
              <a:ext uri="{FF2B5EF4-FFF2-40B4-BE49-F238E27FC236}">
                <a16:creationId xmlns:a16="http://schemas.microsoft.com/office/drawing/2014/main" id="{6EF0265E-A9BC-48D9-AB12-0372C6F851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4124" y="4624388"/>
            <a:ext cx="369478" cy="335756"/>
          </a:xfrm>
          <a:prstGeom prst="rect">
            <a:avLst/>
          </a:prstGeom>
        </p:spPr>
      </p:pic>
    </p:spTree>
    <p:extLst>
      <p:ext uri="{BB962C8B-B14F-4D97-AF65-F5344CB8AC3E}">
        <p14:creationId xmlns:p14="http://schemas.microsoft.com/office/powerpoint/2010/main" val="1239139358"/>
      </p:ext>
    </p:extLst>
  </p:cSld>
  <p:clrMapOvr>
    <a:masterClrMapping/>
  </p:clrMapOvr>
  <p:extLst>
    <p:ext uri="{DCECCB84-F9BA-43D5-87BE-67443E8EF086}">
      <p15:sldGuideLst xmlns:p15="http://schemas.microsoft.com/office/powerpoint/2012/main">
        <p15:guide id="4" orient="horz" pos="600">
          <p15:clr>
            <a:srgbClr val="F26B43"/>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white_equal_image_right">
    <p:spTree>
      <p:nvGrpSpPr>
        <p:cNvPr id="1" name=""/>
        <p:cNvGrpSpPr/>
        <p:nvPr/>
      </p:nvGrpSpPr>
      <p:grpSpPr>
        <a:xfrm>
          <a:off x="0" y="0"/>
          <a:ext cx="0" cy="0"/>
          <a:chOff x="0" y="0"/>
          <a:chExt cx="0" cy="0"/>
        </a:xfrm>
      </p:grpSpPr>
      <p:sp>
        <p:nvSpPr>
          <p:cNvPr id="6" name="Espace réservé pour une image  3">
            <a:extLst>
              <a:ext uri="{FF2B5EF4-FFF2-40B4-BE49-F238E27FC236}">
                <a16:creationId xmlns:a16="http://schemas.microsoft.com/office/drawing/2014/main" id="{ED83535D-FA30-4D1D-8248-F6840DA1BBDA}"/>
              </a:ext>
            </a:extLst>
          </p:cNvPr>
          <p:cNvSpPr>
            <a:spLocks noGrp="1"/>
          </p:cNvSpPr>
          <p:nvPr>
            <p:ph type="pic" sz="quarter" idx="24" hasCustomPrompt="1"/>
          </p:nvPr>
        </p:nvSpPr>
        <p:spPr>
          <a:xfrm>
            <a:off x="4705569" y="1329929"/>
            <a:ext cx="4115772" cy="2915840"/>
          </a:xfrm>
          <a:pattFill prst="wdUpDiag">
            <a:fgClr>
              <a:schemeClr val="bg1">
                <a:lumMod val="95000"/>
              </a:schemeClr>
            </a:fgClr>
            <a:bgClr>
              <a:schemeClr val="bg1"/>
            </a:bgClr>
          </a:pattFill>
        </p:spPr>
        <p:txBody>
          <a:bodyPr/>
          <a:lstStyle>
            <a:lvl1pPr>
              <a:defRPr>
                <a:solidFill>
                  <a:schemeClr val="tx1"/>
                </a:solidFill>
              </a:defRPr>
            </a:lvl1pPr>
          </a:lstStyle>
          <a:p>
            <a:r>
              <a:rPr lang="en-GB" dirty="0"/>
              <a:t> </a:t>
            </a:r>
          </a:p>
        </p:txBody>
      </p:sp>
      <p:sp>
        <p:nvSpPr>
          <p:cNvPr id="2" name="Title 1">
            <a:extLst>
              <a:ext uri="{FF2B5EF4-FFF2-40B4-BE49-F238E27FC236}">
                <a16:creationId xmlns:a16="http://schemas.microsoft.com/office/drawing/2014/main" id="{7F29B565-D4EA-4EEA-A815-A8FB7E5C350E}"/>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GB"/>
          </a:p>
        </p:txBody>
      </p:sp>
      <p:sp>
        <p:nvSpPr>
          <p:cNvPr id="13" name="Slide Number Placeholder 15">
            <a:extLst>
              <a:ext uri="{FF2B5EF4-FFF2-40B4-BE49-F238E27FC236}">
                <a16:creationId xmlns:a16="http://schemas.microsoft.com/office/drawing/2014/main" id="{FC8DBF09-68C4-43D9-A3B1-D5F35C554B9D}"/>
              </a:ext>
            </a:extLst>
          </p:cNvPr>
          <p:cNvSpPr>
            <a:spLocks noGrp="1"/>
          </p:cNvSpPr>
          <p:nvPr>
            <p:ph type="sldNum" sz="quarter" idx="4"/>
          </p:nvPr>
        </p:nvSpPr>
        <p:spPr>
          <a:xfrm>
            <a:off x="327922" y="4709271"/>
            <a:ext cx="228278" cy="273844"/>
          </a:xfrm>
          <a:prstGeom prst="rect">
            <a:avLst/>
          </a:prstGeom>
        </p:spPr>
        <p:txBody>
          <a:bodyPr vert="horz" wrap="none" lIns="0" tIns="0" rIns="0" bIns="0" rtlCol="0" anchor="b"/>
          <a:lstStyle>
            <a:lvl1pPr algn="l">
              <a:defRPr lang="en-GB" sz="675" b="1" smtClean="0">
                <a:solidFill>
                  <a:schemeClr val="accent1"/>
                </a:solidFill>
                <a:latin typeface="+mj-lt"/>
              </a:defRPr>
            </a:lvl1pPr>
          </a:lstStyle>
          <a:p>
            <a:fld id="{D61AABEC-672F-4B68-B914-690DA978312C}" type="slidenum">
              <a:rPr lang="en-GB" smtClean="0"/>
              <a:pPr/>
              <a:t>‹#›</a:t>
            </a:fld>
            <a:r>
              <a:rPr lang="en-GB"/>
              <a:t>  </a:t>
            </a:r>
            <a:endParaRPr lang="en-GB" dirty="0"/>
          </a:p>
        </p:txBody>
      </p:sp>
      <p:sp>
        <p:nvSpPr>
          <p:cNvPr id="9" name="Text Placeholder 5">
            <a:extLst>
              <a:ext uri="{FF2B5EF4-FFF2-40B4-BE49-F238E27FC236}">
                <a16:creationId xmlns:a16="http://schemas.microsoft.com/office/drawing/2014/main" id="{6BADBCD1-8E04-4A47-A446-76CF7BA889BE}"/>
              </a:ext>
            </a:extLst>
          </p:cNvPr>
          <p:cNvSpPr>
            <a:spLocks noGrp="1"/>
          </p:cNvSpPr>
          <p:nvPr>
            <p:ph type="body" sz="quarter" idx="15" hasCustomPrompt="1"/>
          </p:nvPr>
        </p:nvSpPr>
        <p:spPr>
          <a:xfrm>
            <a:off x="337500" y="1288524"/>
            <a:ext cx="4115772" cy="323165"/>
          </a:xfrm>
          <a:noFill/>
        </p:spPr>
        <p:txBody>
          <a:bodyPr vert="horz" wrap="square" lIns="0" tIns="0" rIns="0" bIns="0" rtlCol="0">
            <a:spAutoFit/>
          </a:bodyPr>
          <a:lstStyle>
            <a:lvl1pPr>
              <a:lnSpc>
                <a:spcPct val="100000"/>
              </a:lnSpc>
              <a:defRPr lang="en-GB" sz="2100" b="1" dirty="0">
                <a:solidFill>
                  <a:schemeClr val="tx2"/>
                </a:solidFill>
              </a:defRPr>
            </a:lvl1pPr>
          </a:lstStyle>
          <a:p>
            <a:pPr lvl="0"/>
            <a:r>
              <a:rPr lang="en-GB" dirty="0"/>
              <a:t>Optional subtitle</a:t>
            </a:r>
          </a:p>
        </p:txBody>
      </p:sp>
      <p:sp>
        <p:nvSpPr>
          <p:cNvPr id="4" name="Text Placeholder 3">
            <a:extLst>
              <a:ext uri="{FF2B5EF4-FFF2-40B4-BE49-F238E27FC236}">
                <a16:creationId xmlns:a16="http://schemas.microsoft.com/office/drawing/2014/main" id="{47C23536-496E-43D7-A8E8-A5D845BF2414}"/>
              </a:ext>
            </a:extLst>
          </p:cNvPr>
          <p:cNvSpPr>
            <a:spLocks noGrp="1"/>
          </p:cNvSpPr>
          <p:nvPr>
            <p:ph type="body" sz="quarter" idx="25"/>
          </p:nvPr>
        </p:nvSpPr>
        <p:spPr>
          <a:xfrm>
            <a:off x="336948" y="1763316"/>
            <a:ext cx="4096940" cy="248245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150823523"/>
      </p:ext>
    </p:extLst>
  </p:cSld>
  <p:clrMapOvr>
    <a:masterClrMapping/>
  </p:clrMapOvr>
  <p:extLst>
    <p:ext uri="{DCECCB84-F9BA-43D5-87BE-67443E8EF086}">
      <p15:sldGuideLst xmlns:p15="http://schemas.microsoft.com/office/powerpoint/2012/main">
        <p15:guide id="4" orient="horz" pos="600">
          <p15:clr>
            <a:srgbClr val="F26B43"/>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col_equal_image_right">
    <p:bg>
      <p:bgPr>
        <a:solidFill>
          <a:schemeClr val="accent1"/>
        </a:solidFill>
        <a:effectLst/>
      </p:bgPr>
    </p:bg>
    <p:spTree>
      <p:nvGrpSpPr>
        <p:cNvPr id="1" name=""/>
        <p:cNvGrpSpPr/>
        <p:nvPr/>
      </p:nvGrpSpPr>
      <p:grpSpPr>
        <a:xfrm>
          <a:off x="0" y="0"/>
          <a:ext cx="0" cy="0"/>
          <a:chOff x="0" y="0"/>
          <a:chExt cx="0" cy="0"/>
        </a:xfrm>
      </p:grpSpPr>
      <p:sp>
        <p:nvSpPr>
          <p:cNvPr id="6" name="Espace réservé pour une image  3">
            <a:extLst>
              <a:ext uri="{FF2B5EF4-FFF2-40B4-BE49-F238E27FC236}">
                <a16:creationId xmlns:a16="http://schemas.microsoft.com/office/drawing/2014/main" id="{ED83535D-FA30-4D1D-8248-F6840DA1BBDA}"/>
              </a:ext>
            </a:extLst>
          </p:cNvPr>
          <p:cNvSpPr>
            <a:spLocks noGrp="1"/>
          </p:cNvSpPr>
          <p:nvPr>
            <p:ph type="pic" sz="quarter" idx="24" hasCustomPrompt="1"/>
          </p:nvPr>
        </p:nvSpPr>
        <p:spPr>
          <a:xfrm>
            <a:off x="4705569" y="1329929"/>
            <a:ext cx="4115772" cy="2915840"/>
          </a:xfrm>
          <a:pattFill prst="wdUpDiag">
            <a:fgClr>
              <a:schemeClr val="bg1">
                <a:lumMod val="95000"/>
              </a:schemeClr>
            </a:fgClr>
            <a:bgClr>
              <a:schemeClr val="bg1"/>
            </a:bgClr>
          </a:pattFill>
        </p:spPr>
        <p:txBody>
          <a:bodyPr/>
          <a:lstStyle/>
          <a:p>
            <a:r>
              <a:rPr lang="en-GB" dirty="0"/>
              <a:t> </a:t>
            </a:r>
          </a:p>
        </p:txBody>
      </p:sp>
      <p:sp>
        <p:nvSpPr>
          <p:cNvPr id="2" name="Title 1">
            <a:extLst>
              <a:ext uri="{FF2B5EF4-FFF2-40B4-BE49-F238E27FC236}">
                <a16:creationId xmlns:a16="http://schemas.microsoft.com/office/drawing/2014/main" id="{7F29B565-D4EA-4EEA-A815-A8FB7E5C350E}"/>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13" name="Slide Number Placeholder 15">
            <a:extLst>
              <a:ext uri="{FF2B5EF4-FFF2-40B4-BE49-F238E27FC236}">
                <a16:creationId xmlns:a16="http://schemas.microsoft.com/office/drawing/2014/main" id="{FC8DBF09-68C4-43D9-A3B1-D5F35C554B9D}"/>
              </a:ext>
            </a:extLst>
          </p:cNvPr>
          <p:cNvSpPr>
            <a:spLocks noGrp="1"/>
          </p:cNvSpPr>
          <p:nvPr>
            <p:ph type="sldNum" sz="quarter" idx="4"/>
          </p:nvPr>
        </p:nvSpPr>
        <p:spPr>
          <a:xfrm>
            <a:off x="327922" y="4709271"/>
            <a:ext cx="228278" cy="273844"/>
          </a:xfrm>
          <a:prstGeom prst="rect">
            <a:avLst/>
          </a:prstGeom>
        </p:spPr>
        <p:txBody>
          <a:bodyPr vert="horz" wrap="none" lIns="0" tIns="0" rIns="0" bIns="0" rtlCol="0" anchor="b"/>
          <a:lstStyle>
            <a:lvl1pPr algn="l">
              <a:defRPr lang="en-GB" sz="675" b="1" smtClean="0">
                <a:solidFill>
                  <a:schemeClr val="bg1"/>
                </a:solidFill>
                <a:latin typeface="+mj-lt"/>
              </a:defRPr>
            </a:lvl1pPr>
          </a:lstStyle>
          <a:p>
            <a:fld id="{D61AABEC-672F-4B68-B914-690DA978312C}" type="slidenum">
              <a:rPr lang="en-GB" smtClean="0"/>
              <a:pPr/>
              <a:t>‹#›</a:t>
            </a:fld>
            <a:r>
              <a:rPr lang="en-GB" dirty="0"/>
              <a:t>  </a:t>
            </a:r>
          </a:p>
        </p:txBody>
      </p:sp>
      <p:sp>
        <p:nvSpPr>
          <p:cNvPr id="9" name="Text Placeholder 5">
            <a:extLst>
              <a:ext uri="{FF2B5EF4-FFF2-40B4-BE49-F238E27FC236}">
                <a16:creationId xmlns:a16="http://schemas.microsoft.com/office/drawing/2014/main" id="{6BADBCD1-8E04-4A47-A446-76CF7BA889BE}"/>
              </a:ext>
            </a:extLst>
          </p:cNvPr>
          <p:cNvSpPr>
            <a:spLocks noGrp="1"/>
          </p:cNvSpPr>
          <p:nvPr>
            <p:ph type="body" sz="quarter" idx="15" hasCustomPrompt="1"/>
          </p:nvPr>
        </p:nvSpPr>
        <p:spPr>
          <a:xfrm>
            <a:off x="337500" y="1288524"/>
            <a:ext cx="4096388" cy="323165"/>
          </a:xfrm>
          <a:noFill/>
        </p:spPr>
        <p:txBody>
          <a:bodyPr vert="horz" wrap="square" lIns="0" tIns="0" rIns="0" bIns="0" rtlCol="0">
            <a:spAutoFit/>
          </a:bodyPr>
          <a:lstStyle>
            <a:lvl1pPr>
              <a:lnSpc>
                <a:spcPct val="100000"/>
              </a:lnSpc>
              <a:defRPr lang="en-GB" sz="2100" b="1" dirty="0">
                <a:solidFill>
                  <a:schemeClr val="tx2"/>
                </a:solidFill>
              </a:defRPr>
            </a:lvl1pPr>
          </a:lstStyle>
          <a:p>
            <a:pPr lvl="0"/>
            <a:r>
              <a:rPr lang="en-GB" dirty="0"/>
              <a:t>Optional subtitle</a:t>
            </a:r>
          </a:p>
        </p:txBody>
      </p:sp>
      <p:sp>
        <p:nvSpPr>
          <p:cNvPr id="4" name="Text Placeholder 3">
            <a:extLst>
              <a:ext uri="{FF2B5EF4-FFF2-40B4-BE49-F238E27FC236}">
                <a16:creationId xmlns:a16="http://schemas.microsoft.com/office/drawing/2014/main" id="{47C23536-496E-43D7-A8E8-A5D845BF2414}"/>
              </a:ext>
            </a:extLst>
          </p:cNvPr>
          <p:cNvSpPr>
            <a:spLocks noGrp="1"/>
          </p:cNvSpPr>
          <p:nvPr>
            <p:ph type="body" sz="quarter" idx="25"/>
          </p:nvPr>
        </p:nvSpPr>
        <p:spPr>
          <a:xfrm>
            <a:off x="336948" y="1763316"/>
            <a:ext cx="4096940" cy="248245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1" name="Espace réservé du pied de page 4">
            <a:extLst>
              <a:ext uri="{FF2B5EF4-FFF2-40B4-BE49-F238E27FC236}">
                <a16:creationId xmlns:a16="http://schemas.microsoft.com/office/drawing/2014/main" id="{54733A3A-E681-475C-80D4-8BD83738C431}"/>
              </a:ext>
            </a:extLst>
          </p:cNvPr>
          <p:cNvSpPr txBox="1">
            <a:spLocks/>
          </p:cNvSpPr>
          <p:nvPr userDrawn="1"/>
        </p:nvSpPr>
        <p:spPr>
          <a:xfrm>
            <a:off x="612900" y="4886802"/>
            <a:ext cx="3407984" cy="92333"/>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600" dirty="0">
                <a:solidFill>
                  <a:schemeClr val="bg1"/>
                </a:solidFill>
              </a:rPr>
              <a:t>© Ipsos | Doc Name | Month Year | Version # | Public | Internal/Client Use Only | Strictly Confidential</a:t>
            </a:r>
          </a:p>
        </p:txBody>
      </p:sp>
      <p:pic>
        <p:nvPicPr>
          <p:cNvPr id="12" name="Picture 11" descr="Logo&#10;&#10;Description automatically generated">
            <a:extLst>
              <a:ext uri="{FF2B5EF4-FFF2-40B4-BE49-F238E27FC236}">
                <a16:creationId xmlns:a16="http://schemas.microsoft.com/office/drawing/2014/main" id="{41D850A5-DE27-473A-826A-2004F541531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4124" y="4624388"/>
            <a:ext cx="369478" cy="335756"/>
          </a:xfrm>
          <a:prstGeom prst="rect">
            <a:avLst/>
          </a:prstGeom>
        </p:spPr>
      </p:pic>
    </p:spTree>
    <p:extLst>
      <p:ext uri="{BB962C8B-B14F-4D97-AF65-F5344CB8AC3E}">
        <p14:creationId xmlns:p14="http://schemas.microsoft.com/office/powerpoint/2010/main" val="1374671898"/>
      </p:ext>
    </p:extLst>
  </p:cSld>
  <p:clrMapOvr>
    <a:masterClrMapping/>
  </p:clrMapOvr>
  <p:extLst>
    <p:ext uri="{DCECCB84-F9BA-43D5-87BE-67443E8EF086}">
      <p15:sldGuideLst xmlns:p15="http://schemas.microsoft.com/office/powerpoint/2012/main">
        <p15:guide id="4" orient="horz" pos="600">
          <p15:clr>
            <a:srgbClr val="F26B43"/>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white_equal_image_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9B565-D4EA-4EEA-A815-A8FB7E5C350E}"/>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GB"/>
          </a:p>
        </p:txBody>
      </p:sp>
      <p:sp>
        <p:nvSpPr>
          <p:cNvPr id="13" name="Slide Number Placeholder 15">
            <a:extLst>
              <a:ext uri="{FF2B5EF4-FFF2-40B4-BE49-F238E27FC236}">
                <a16:creationId xmlns:a16="http://schemas.microsoft.com/office/drawing/2014/main" id="{FC8DBF09-68C4-43D9-A3B1-D5F35C554B9D}"/>
              </a:ext>
            </a:extLst>
          </p:cNvPr>
          <p:cNvSpPr>
            <a:spLocks noGrp="1"/>
          </p:cNvSpPr>
          <p:nvPr>
            <p:ph type="sldNum" sz="quarter" idx="4"/>
          </p:nvPr>
        </p:nvSpPr>
        <p:spPr>
          <a:xfrm>
            <a:off x="327922" y="4709271"/>
            <a:ext cx="228278" cy="273844"/>
          </a:xfrm>
          <a:prstGeom prst="rect">
            <a:avLst/>
          </a:prstGeom>
        </p:spPr>
        <p:txBody>
          <a:bodyPr vert="horz" wrap="none" lIns="0" tIns="0" rIns="0" bIns="0" rtlCol="0" anchor="b"/>
          <a:lstStyle>
            <a:lvl1pPr algn="l">
              <a:defRPr lang="en-GB" sz="675" b="1" smtClean="0">
                <a:solidFill>
                  <a:schemeClr val="accent1"/>
                </a:solidFill>
                <a:latin typeface="+mj-lt"/>
              </a:defRPr>
            </a:lvl1pPr>
          </a:lstStyle>
          <a:p>
            <a:fld id="{D61AABEC-672F-4B68-B914-690DA978312C}" type="slidenum">
              <a:rPr lang="en-GB" smtClean="0"/>
              <a:pPr/>
              <a:t>‹#›</a:t>
            </a:fld>
            <a:r>
              <a:rPr lang="en-GB"/>
              <a:t>  </a:t>
            </a:r>
            <a:endParaRPr lang="en-GB" dirty="0"/>
          </a:p>
        </p:txBody>
      </p:sp>
      <p:sp>
        <p:nvSpPr>
          <p:cNvPr id="9" name="Text Placeholder 5">
            <a:extLst>
              <a:ext uri="{FF2B5EF4-FFF2-40B4-BE49-F238E27FC236}">
                <a16:creationId xmlns:a16="http://schemas.microsoft.com/office/drawing/2014/main" id="{6BADBCD1-8E04-4A47-A446-76CF7BA889BE}"/>
              </a:ext>
            </a:extLst>
          </p:cNvPr>
          <p:cNvSpPr>
            <a:spLocks noGrp="1"/>
          </p:cNvSpPr>
          <p:nvPr>
            <p:ph type="body" sz="quarter" idx="15" hasCustomPrompt="1"/>
          </p:nvPr>
        </p:nvSpPr>
        <p:spPr>
          <a:xfrm>
            <a:off x="4713558" y="1288524"/>
            <a:ext cx="4096388" cy="323165"/>
          </a:xfrm>
          <a:noFill/>
        </p:spPr>
        <p:txBody>
          <a:bodyPr vert="horz" wrap="square" lIns="0" tIns="0" rIns="0" bIns="0" rtlCol="0">
            <a:spAutoFit/>
          </a:bodyPr>
          <a:lstStyle>
            <a:lvl1pPr>
              <a:lnSpc>
                <a:spcPct val="100000"/>
              </a:lnSpc>
              <a:defRPr lang="en-GB" sz="2100" b="1" dirty="0">
                <a:solidFill>
                  <a:schemeClr val="tx2"/>
                </a:solidFill>
              </a:defRPr>
            </a:lvl1pPr>
          </a:lstStyle>
          <a:p>
            <a:pPr lvl="0"/>
            <a:r>
              <a:rPr lang="en-GB" dirty="0"/>
              <a:t>Optional subtitle</a:t>
            </a:r>
          </a:p>
        </p:txBody>
      </p:sp>
      <p:sp>
        <p:nvSpPr>
          <p:cNvPr id="4" name="Text Placeholder 3">
            <a:extLst>
              <a:ext uri="{FF2B5EF4-FFF2-40B4-BE49-F238E27FC236}">
                <a16:creationId xmlns:a16="http://schemas.microsoft.com/office/drawing/2014/main" id="{47C23536-496E-43D7-A8E8-A5D845BF2414}"/>
              </a:ext>
            </a:extLst>
          </p:cNvPr>
          <p:cNvSpPr>
            <a:spLocks noGrp="1"/>
          </p:cNvSpPr>
          <p:nvPr>
            <p:ph type="body" sz="quarter" idx="25"/>
          </p:nvPr>
        </p:nvSpPr>
        <p:spPr>
          <a:xfrm>
            <a:off x="4713007" y="1763316"/>
            <a:ext cx="4096940" cy="248245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1" name="Espace réservé pour une image  3">
            <a:extLst>
              <a:ext uri="{FF2B5EF4-FFF2-40B4-BE49-F238E27FC236}">
                <a16:creationId xmlns:a16="http://schemas.microsoft.com/office/drawing/2014/main" id="{3EFE9770-8145-464D-9F4F-6E51AB5FD264}"/>
              </a:ext>
            </a:extLst>
          </p:cNvPr>
          <p:cNvSpPr>
            <a:spLocks noGrp="1"/>
          </p:cNvSpPr>
          <p:nvPr>
            <p:ph type="pic" sz="quarter" idx="24" hasCustomPrompt="1"/>
          </p:nvPr>
        </p:nvSpPr>
        <p:spPr>
          <a:xfrm>
            <a:off x="336947" y="1329929"/>
            <a:ext cx="4115772" cy="2915840"/>
          </a:xfrm>
          <a:pattFill prst="wdUpDiag">
            <a:fgClr>
              <a:schemeClr val="bg1">
                <a:lumMod val="95000"/>
              </a:schemeClr>
            </a:fgClr>
            <a:bgClr>
              <a:schemeClr val="bg1"/>
            </a:bgClr>
          </a:pattFill>
        </p:spPr>
        <p:txBody>
          <a:bodyPr/>
          <a:lstStyle/>
          <a:p>
            <a:r>
              <a:rPr lang="en-GB" dirty="0"/>
              <a:t> </a:t>
            </a:r>
          </a:p>
        </p:txBody>
      </p:sp>
    </p:spTree>
    <p:extLst>
      <p:ext uri="{BB962C8B-B14F-4D97-AF65-F5344CB8AC3E}">
        <p14:creationId xmlns:p14="http://schemas.microsoft.com/office/powerpoint/2010/main" val="168722505"/>
      </p:ext>
    </p:extLst>
  </p:cSld>
  <p:clrMapOvr>
    <a:masterClrMapping/>
  </p:clrMapOvr>
  <p:extLst>
    <p:ext uri="{DCECCB84-F9BA-43D5-87BE-67443E8EF086}">
      <p15:sldGuideLst xmlns:p15="http://schemas.microsoft.com/office/powerpoint/2012/main">
        <p15:guide id="4" orient="horz" pos="600">
          <p15:clr>
            <a:srgbClr val="F26B43"/>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1_col_equal_image_lef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9B565-D4EA-4EEA-A815-A8FB7E5C350E}"/>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13" name="Slide Number Placeholder 15">
            <a:extLst>
              <a:ext uri="{FF2B5EF4-FFF2-40B4-BE49-F238E27FC236}">
                <a16:creationId xmlns:a16="http://schemas.microsoft.com/office/drawing/2014/main" id="{FC8DBF09-68C4-43D9-A3B1-D5F35C554B9D}"/>
              </a:ext>
            </a:extLst>
          </p:cNvPr>
          <p:cNvSpPr>
            <a:spLocks noGrp="1"/>
          </p:cNvSpPr>
          <p:nvPr>
            <p:ph type="sldNum" sz="quarter" idx="4"/>
          </p:nvPr>
        </p:nvSpPr>
        <p:spPr>
          <a:xfrm>
            <a:off x="327922" y="4709271"/>
            <a:ext cx="228278" cy="273844"/>
          </a:xfrm>
          <a:prstGeom prst="rect">
            <a:avLst/>
          </a:prstGeom>
        </p:spPr>
        <p:txBody>
          <a:bodyPr vert="horz" wrap="none" lIns="0" tIns="0" rIns="0" bIns="0" rtlCol="0" anchor="b"/>
          <a:lstStyle>
            <a:lvl1pPr algn="l">
              <a:defRPr lang="en-GB" sz="675" b="1" smtClean="0">
                <a:solidFill>
                  <a:schemeClr val="bg1"/>
                </a:solidFill>
                <a:latin typeface="+mj-lt"/>
              </a:defRPr>
            </a:lvl1pPr>
          </a:lstStyle>
          <a:p>
            <a:fld id="{D61AABEC-672F-4B68-B914-690DA978312C}" type="slidenum">
              <a:rPr lang="en-GB" smtClean="0"/>
              <a:pPr/>
              <a:t>‹#›</a:t>
            </a:fld>
            <a:r>
              <a:rPr lang="en-GB" dirty="0"/>
              <a:t>  </a:t>
            </a:r>
          </a:p>
        </p:txBody>
      </p:sp>
      <p:sp>
        <p:nvSpPr>
          <p:cNvPr id="9" name="Text Placeholder 5">
            <a:extLst>
              <a:ext uri="{FF2B5EF4-FFF2-40B4-BE49-F238E27FC236}">
                <a16:creationId xmlns:a16="http://schemas.microsoft.com/office/drawing/2014/main" id="{6BADBCD1-8E04-4A47-A446-76CF7BA889BE}"/>
              </a:ext>
            </a:extLst>
          </p:cNvPr>
          <p:cNvSpPr>
            <a:spLocks noGrp="1"/>
          </p:cNvSpPr>
          <p:nvPr>
            <p:ph type="body" sz="quarter" idx="15" hasCustomPrompt="1"/>
          </p:nvPr>
        </p:nvSpPr>
        <p:spPr>
          <a:xfrm>
            <a:off x="4713558" y="1288524"/>
            <a:ext cx="4096388" cy="323165"/>
          </a:xfrm>
          <a:noFill/>
        </p:spPr>
        <p:txBody>
          <a:bodyPr vert="horz" wrap="square" lIns="0" tIns="0" rIns="0" bIns="0" rtlCol="0">
            <a:spAutoFit/>
          </a:bodyPr>
          <a:lstStyle>
            <a:lvl1pPr>
              <a:lnSpc>
                <a:spcPct val="100000"/>
              </a:lnSpc>
              <a:defRPr lang="en-GB" sz="2100" b="1" dirty="0">
                <a:solidFill>
                  <a:schemeClr val="tx2"/>
                </a:solidFill>
              </a:defRPr>
            </a:lvl1pPr>
          </a:lstStyle>
          <a:p>
            <a:pPr lvl="0"/>
            <a:r>
              <a:rPr lang="en-GB" dirty="0"/>
              <a:t>Optional subtitle</a:t>
            </a:r>
          </a:p>
        </p:txBody>
      </p:sp>
      <p:sp>
        <p:nvSpPr>
          <p:cNvPr id="4" name="Text Placeholder 3">
            <a:extLst>
              <a:ext uri="{FF2B5EF4-FFF2-40B4-BE49-F238E27FC236}">
                <a16:creationId xmlns:a16="http://schemas.microsoft.com/office/drawing/2014/main" id="{47C23536-496E-43D7-A8E8-A5D845BF2414}"/>
              </a:ext>
            </a:extLst>
          </p:cNvPr>
          <p:cNvSpPr>
            <a:spLocks noGrp="1"/>
          </p:cNvSpPr>
          <p:nvPr>
            <p:ph type="body" sz="quarter" idx="25"/>
          </p:nvPr>
        </p:nvSpPr>
        <p:spPr>
          <a:xfrm>
            <a:off x="4713007" y="1763317"/>
            <a:ext cx="4096940" cy="269795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1" name="Espace réservé pour une image  3">
            <a:extLst>
              <a:ext uri="{FF2B5EF4-FFF2-40B4-BE49-F238E27FC236}">
                <a16:creationId xmlns:a16="http://schemas.microsoft.com/office/drawing/2014/main" id="{3EFE9770-8145-464D-9F4F-6E51AB5FD264}"/>
              </a:ext>
            </a:extLst>
          </p:cNvPr>
          <p:cNvSpPr>
            <a:spLocks noGrp="1"/>
          </p:cNvSpPr>
          <p:nvPr>
            <p:ph type="pic" sz="quarter" idx="24" hasCustomPrompt="1"/>
          </p:nvPr>
        </p:nvSpPr>
        <p:spPr>
          <a:xfrm>
            <a:off x="336947" y="1329929"/>
            <a:ext cx="4115772" cy="3131344"/>
          </a:xfrm>
          <a:pattFill prst="wdUpDiag">
            <a:fgClr>
              <a:schemeClr val="bg1">
                <a:lumMod val="95000"/>
              </a:schemeClr>
            </a:fgClr>
            <a:bgClr>
              <a:schemeClr val="bg1"/>
            </a:bgClr>
          </a:pattFill>
        </p:spPr>
        <p:txBody>
          <a:bodyPr/>
          <a:lstStyle/>
          <a:p>
            <a:r>
              <a:rPr lang="en-GB" dirty="0"/>
              <a:t> </a:t>
            </a:r>
          </a:p>
        </p:txBody>
      </p:sp>
      <p:sp>
        <p:nvSpPr>
          <p:cNvPr id="12" name="Espace réservé du pied de page 4">
            <a:extLst>
              <a:ext uri="{FF2B5EF4-FFF2-40B4-BE49-F238E27FC236}">
                <a16:creationId xmlns:a16="http://schemas.microsoft.com/office/drawing/2014/main" id="{4660497F-305D-4CF5-B8F0-F47DFD6F8B0D}"/>
              </a:ext>
            </a:extLst>
          </p:cNvPr>
          <p:cNvSpPr txBox="1">
            <a:spLocks/>
          </p:cNvSpPr>
          <p:nvPr userDrawn="1"/>
        </p:nvSpPr>
        <p:spPr>
          <a:xfrm>
            <a:off x="612900" y="4886802"/>
            <a:ext cx="3407984" cy="92333"/>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600" dirty="0">
                <a:solidFill>
                  <a:schemeClr val="bg1"/>
                </a:solidFill>
              </a:rPr>
              <a:t>© Ipsos | Doc Name | Month Year | Version # | Public | Internal/Client Use Only | Strictly Confidential</a:t>
            </a:r>
          </a:p>
        </p:txBody>
      </p:sp>
      <p:pic>
        <p:nvPicPr>
          <p:cNvPr id="14" name="Picture 13" descr="Logo&#10;&#10;Description automatically generated">
            <a:extLst>
              <a:ext uri="{FF2B5EF4-FFF2-40B4-BE49-F238E27FC236}">
                <a16:creationId xmlns:a16="http://schemas.microsoft.com/office/drawing/2014/main" id="{3661B916-C5EC-46C7-B285-BCC35E32A5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4124" y="4624388"/>
            <a:ext cx="369478" cy="335756"/>
          </a:xfrm>
          <a:prstGeom prst="rect">
            <a:avLst/>
          </a:prstGeom>
        </p:spPr>
      </p:pic>
    </p:spTree>
    <p:extLst>
      <p:ext uri="{BB962C8B-B14F-4D97-AF65-F5344CB8AC3E}">
        <p14:creationId xmlns:p14="http://schemas.microsoft.com/office/powerpoint/2010/main" val="3111052796"/>
      </p:ext>
    </p:extLst>
  </p:cSld>
  <p:clrMapOvr>
    <a:masterClrMapping/>
  </p:clrMapOvr>
  <p:extLst>
    <p:ext uri="{DCECCB84-F9BA-43D5-87BE-67443E8EF086}">
      <p15:sldGuideLst xmlns:p15="http://schemas.microsoft.com/office/powerpoint/2012/main">
        <p15:guide id="4" orient="horz" pos="600">
          <p15:clr>
            <a:srgbClr val="F26B43"/>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white_4_images_with commentary">
    <p:spTree>
      <p:nvGrpSpPr>
        <p:cNvPr id="1" name=""/>
        <p:cNvGrpSpPr/>
        <p:nvPr/>
      </p:nvGrpSpPr>
      <p:grpSpPr>
        <a:xfrm>
          <a:off x="0" y="0"/>
          <a:ext cx="0" cy="0"/>
          <a:chOff x="0" y="0"/>
          <a:chExt cx="0" cy="0"/>
        </a:xfrm>
      </p:grpSpPr>
      <p:sp>
        <p:nvSpPr>
          <p:cNvPr id="27" name="Espace réservé pour une image  3">
            <a:extLst>
              <a:ext uri="{FF2B5EF4-FFF2-40B4-BE49-F238E27FC236}">
                <a16:creationId xmlns:a16="http://schemas.microsoft.com/office/drawing/2014/main" id="{DEEBD65F-9282-4B5F-A1DF-2D1CD3CF8043}"/>
              </a:ext>
            </a:extLst>
          </p:cNvPr>
          <p:cNvSpPr>
            <a:spLocks noGrp="1"/>
          </p:cNvSpPr>
          <p:nvPr>
            <p:ph type="pic" sz="quarter" idx="21" hasCustomPrompt="1"/>
          </p:nvPr>
        </p:nvSpPr>
        <p:spPr>
          <a:xfrm>
            <a:off x="337500" y="1765801"/>
            <a:ext cx="1922400" cy="1545134"/>
          </a:xfrm>
          <a:pattFill prst="wdUpDiag">
            <a:fgClr>
              <a:schemeClr val="bg1">
                <a:lumMod val="95000"/>
              </a:schemeClr>
            </a:fgClr>
            <a:bgClr>
              <a:schemeClr val="bg1"/>
            </a:bgClr>
          </a:pattFill>
        </p:spPr>
        <p:txBody>
          <a:bodyPr/>
          <a:lstStyle/>
          <a:p>
            <a:r>
              <a:rPr lang="en-GB" dirty="0"/>
              <a:t> </a:t>
            </a:r>
          </a:p>
        </p:txBody>
      </p:sp>
      <p:sp>
        <p:nvSpPr>
          <p:cNvPr id="13" name="Espace réservé pour une image  3">
            <a:extLst>
              <a:ext uri="{FF2B5EF4-FFF2-40B4-BE49-F238E27FC236}">
                <a16:creationId xmlns:a16="http://schemas.microsoft.com/office/drawing/2014/main" id="{DC242FF5-44F5-4493-B265-B40F2BCB4A20}"/>
              </a:ext>
            </a:extLst>
          </p:cNvPr>
          <p:cNvSpPr>
            <a:spLocks noGrp="1"/>
          </p:cNvSpPr>
          <p:nvPr>
            <p:ph type="pic" sz="quarter" idx="23" hasCustomPrompt="1"/>
          </p:nvPr>
        </p:nvSpPr>
        <p:spPr>
          <a:xfrm>
            <a:off x="2514114" y="1765801"/>
            <a:ext cx="1922400" cy="1545134"/>
          </a:xfrm>
          <a:pattFill prst="wdUpDiag">
            <a:fgClr>
              <a:schemeClr val="bg1">
                <a:lumMod val="95000"/>
              </a:schemeClr>
            </a:fgClr>
            <a:bgClr>
              <a:schemeClr val="bg1"/>
            </a:bgClr>
          </a:pattFill>
        </p:spPr>
        <p:txBody>
          <a:bodyPr/>
          <a:lstStyle/>
          <a:p>
            <a:r>
              <a:rPr lang="en-GB" dirty="0"/>
              <a:t> </a:t>
            </a:r>
          </a:p>
        </p:txBody>
      </p:sp>
      <p:sp>
        <p:nvSpPr>
          <p:cNvPr id="6" name="Espace réservé pour une image  3">
            <a:extLst>
              <a:ext uri="{FF2B5EF4-FFF2-40B4-BE49-F238E27FC236}">
                <a16:creationId xmlns:a16="http://schemas.microsoft.com/office/drawing/2014/main" id="{ED83535D-FA30-4D1D-8248-F6840DA1BBDA}"/>
              </a:ext>
            </a:extLst>
          </p:cNvPr>
          <p:cNvSpPr>
            <a:spLocks noGrp="1"/>
          </p:cNvSpPr>
          <p:nvPr>
            <p:ph type="pic" sz="quarter" idx="24" hasCustomPrompt="1"/>
          </p:nvPr>
        </p:nvSpPr>
        <p:spPr>
          <a:xfrm>
            <a:off x="4696044" y="1765801"/>
            <a:ext cx="1922400" cy="1545134"/>
          </a:xfrm>
          <a:pattFill prst="wdUpDiag">
            <a:fgClr>
              <a:schemeClr val="bg1">
                <a:lumMod val="95000"/>
              </a:schemeClr>
            </a:fgClr>
            <a:bgClr>
              <a:schemeClr val="bg1"/>
            </a:bgClr>
          </a:pattFill>
        </p:spPr>
        <p:txBody>
          <a:bodyPr/>
          <a:lstStyle/>
          <a:p>
            <a:r>
              <a:rPr lang="en-GB" dirty="0"/>
              <a:t> </a:t>
            </a:r>
          </a:p>
        </p:txBody>
      </p:sp>
      <p:sp>
        <p:nvSpPr>
          <p:cNvPr id="7" name="Espace réservé pour une image  3">
            <a:extLst>
              <a:ext uri="{FF2B5EF4-FFF2-40B4-BE49-F238E27FC236}">
                <a16:creationId xmlns:a16="http://schemas.microsoft.com/office/drawing/2014/main" id="{A0687580-F1BA-4A89-BCCE-FFCF1FA2B8FB}"/>
              </a:ext>
            </a:extLst>
          </p:cNvPr>
          <p:cNvSpPr>
            <a:spLocks noGrp="1"/>
          </p:cNvSpPr>
          <p:nvPr>
            <p:ph type="pic" sz="quarter" idx="25" hasCustomPrompt="1"/>
          </p:nvPr>
        </p:nvSpPr>
        <p:spPr>
          <a:xfrm>
            <a:off x="6877974" y="1765801"/>
            <a:ext cx="1922400" cy="1545134"/>
          </a:xfrm>
          <a:pattFill prst="wdUpDiag">
            <a:fgClr>
              <a:schemeClr val="bg1">
                <a:lumMod val="95000"/>
              </a:schemeClr>
            </a:fgClr>
            <a:bgClr>
              <a:schemeClr val="bg1"/>
            </a:bgClr>
          </a:pattFill>
        </p:spPr>
        <p:txBody>
          <a:bodyPr/>
          <a:lstStyle/>
          <a:p>
            <a:r>
              <a:rPr lang="en-GB" dirty="0"/>
              <a:t> </a:t>
            </a:r>
          </a:p>
        </p:txBody>
      </p:sp>
      <p:sp>
        <p:nvSpPr>
          <p:cNvPr id="2" name="Title 1">
            <a:extLst>
              <a:ext uri="{FF2B5EF4-FFF2-40B4-BE49-F238E27FC236}">
                <a16:creationId xmlns:a16="http://schemas.microsoft.com/office/drawing/2014/main" id="{855C23FA-A39C-47E2-B32E-D31B7F81F736}"/>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GB" dirty="0"/>
          </a:p>
        </p:txBody>
      </p:sp>
      <p:sp>
        <p:nvSpPr>
          <p:cNvPr id="19" name="Slide Number Placeholder 15">
            <a:extLst>
              <a:ext uri="{FF2B5EF4-FFF2-40B4-BE49-F238E27FC236}">
                <a16:creationId xmlns:a16="http://schemas.microsoft.com/office/drawing/2014/main" id="{BBBDE937-841F-4793-B78F-329A7ABB26BF}"/>
              </a:ext>
            </a:extLst>
          </p:cNvPr>
          <p:cNvSpPr>
            <a:spLocks noGrp="1"/>
          </p:cNvSpPr>
          <p:nvPr>
            <p:ph type="sldNum" sz="quarter" idx="4"/>
          </p:nvPr>
        </p:nvSpPr>
        <p:spPr>
          <a:xfrm>
            <a:off x="327922" y="4709271"/>
            <a:ext cx="228278" cy="273844"/>
          </a:xfrm>
          <a:prstGeom prst="rect">
            <a:avLst/>
          </a:prstGeom>
        </p:spPr>
        <p:txBody>
          <a:bodyPr vert="horz" wrap="none" lIns="0" tIns="0" rIns="0" bIns="0" rtlCol="0" anchor="b"/>
          <a:lstStyle>
            <a:lvl1pPr algn="l">
              <a:defRPr lang="en-GB" sz="675" b="1" smtClean="0">
                <a:solidFill>
                  <a:schemeClr val="bg2"/>
                </a:solidFill>
                <a:latin typeface="+mj-lt"/>
              </a:defRPr>
            </a:lvl1pPr>
          </a:lstStyle>
          <a:p>
            <a:fld id="{D61AABEC-672F-4B68-B914-690DA978312C}" type="slidenum">
              <a:rPr lang="en-GB" smtClean="0"/>
              <a:pPr/>
              <a:t>‹#›</a:t>
            </a:fld>
            <a:r>
              <a:rPr lang="en-GB"/>
              <a:t> </a:t>
            </a:r>
            <a:endParaRPr lang="en-GB" dirty="0"/>
          </a:p>
        </p:txBody>
      </p:sp>
      <p:sp>
        <p:nvSpPr>
          <p:cNvPr id="4" name="Text Placeholder 3">
            <a:extLst>
              <a:ext uri="{FF2B5EF4-FFF2-40B4-BE49-F238E27FC236}">
                <a16:creationId xmlns:a16="http://schemas.microsoft.com/office/drawing/2014/main" id="{D2D1D122-1907-4DEA-8EEC-E1C4FA05BF82}"/>
              </a:ext>
            </a:extLst>
          </p:cNvPr>
          <p:cNvSpPr>
            <a:spLocks noGrp="1"/>
          </p:cNvSpPr>
          <p:nvPr>
            <p:ph type="body" sz="quarter" idx="26"/>
          </p:nvPr>
        </p:nvSpPr>
        <p:spPr>
          <a:xfrm>
            <a:off x="326062" y="3429001"/>
            <a:ext cx="1922859" cy="816428"/>
          </a:xfrm>
        </p:spPr>
        <p:txBody>
          <a:bodyPr/>
          <a:lstStyle>
            <a:lvl1pPr>
              <a:lnSpc>
                <a:spcPct val="100000"/>
              </a:lnSpc>
              <a:defRPr b="1">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6" name="Text Placeholder 3">
            <a:extLst>
              <a:ext uri="{FF2B5EF4-FFF2-40B4-BE49-F238E27FC236}">
                <a16:creationId xmlns:a16="http://schemas.microsoft.com/office/drawing/2014/main" id="{156606B2-BBC1-4BD3-A204-D2355992DB37}"/>
              </a:ext>
            </a:extLst>
          </p:cNvPr>
          <p:cNvSpPr>
            <a:spLocks noGrp="1"/>
          </p:cNvSpPr>
          <p:nvPr>
            <p:ph type="body" sz="quarter" idx="27"/>
          </p:nvPr>
        </p:nvSpPr>
        <p:spPr>
          <a:xfrm>
            <a:off x="2496623" y="3429001"/>
            <a:ext cx="1922859" cy="816428"/>
          </a:xfrm>
        </p:spPr>
        <p:txBody>
          <a:bodyPr/>
          <a:lstStyle>
            <a:lvl1pPr>
              <a:lnSpc>
                <a:spcPct val="100000"/>
              </a:lnSpc>
              <a:defRPr b="1">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7" name="Text Placeholder 3">
            <a:extLst>
              <a:ext uri="{FF2B5EF4-FFF2-40B4-BE49-F238E27FC236}">
                <a16:creationId xmlns:a16="http://schemas.microsoft.com/office/drawing/2014/main" id="{A16DA485-F8B2-4D47-AE7F-C62B95D5B6C9}"/>
              </a:ext>
            </a:extLst>
          </p:cNvPr>
          <p:cNvSpPr>
            <a:spLocks noGrp="1"/>
          </p:cNvSpPr>
          <p:nvPr>
            <p:ph type="body" sz="quarter" idx="28"/>
          </p:nvPr>
        </p:nvSpPr>
        <p:spPr>
          <a:xfrm>
            <a:off x="4724519" y="3429001"/>
            <a:ext cx="1922859" cy="816428"/>
          </a:xfrm>
        </p:spPr>
        <p:txBody>
          <a:bodyPr/>
          <a:lstStyle>
            <a:lvl1pPr>
              <a:lnSpc>
                <a:spcPct val="100000"/>
              </a:lnSpc>
              <a:defRPr b="1">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20" name="Text Placeholder 3">
            <a:extLst>
              <a:ext uri="{FF2B5EF4-FFF2-40B4-BE49-F238E27FC236}">
                <a16:creationId xmlns:a16="http://schemas.microsoft.com/office/drawing/2014/main" id="{0809A03B-9673-44E7-B473-AC8FE0CE18EA}"/>
              </a:ext>
            </a:extLst>
          </p:cNvPr>
          <p:cNvSpPr>
            <a:spLocks noGrp="1"/>
          </p:cNvSpPr>
          <p:nvPr>
            <p:ph type="body" sz="quarter" idx="29"/>
          </p:nvPr>
        </p:nvSpPr>
        <p:spPr>
          <a:xfrm>
            <a:off x="6877515" y="3418115"/>
            <a:ext cx="1922859" cy="816428"/>
          </a:xfrm>
        </p:spPr>
        <p:txBody>
          <a:bodyPr/>
          <a:lstStyle>
            <a:lvl1pPr>
              <a:lnSpc>
                <a:spcPct val="100000"/>
              </a:lnSpc>
              <a:defRPr b="1">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4" name="Text Placeholder 5">
            <a:extLst>
              <a:ext uri="{FF2B5EF4-FFF2-40B4-BE49-F238E27FC236}">
                <a16:creationId xmlns:a16="http://schemas.microsoft.com/office/drawing/2014/main" id="{B8AA1464-811F-498E-A5ED-2893EAC486E6}"/>
              </a:ext>
            </a:extLst>
          </p:cNvPr>
          <p:cNvSpPr>
            <a:spLocks noGrp="1"/>
          </p:cNvSpPr>
          <p:nvPr>
            <p:ph type="body" sz="quarter" idx="15" hasCustomPrompt="1"/>
          </p:nvPr>
        </p:nvSpPr>
        <p:spPr>
          <a:xfrm>
            <a:off x="337500" y="1288524"/>
            <a:ext cx="8462874" cy="323165"/>
          </a:xfrm>
          <a:noFill/>
        </p:spPr>
        <p:txBody>
          <a:bodyPr vert="horz" wrap="square" lIns="0" tIns="0" rIns="0" bIns="0" rtlCol="0">
            <a:spAutoFit/>
          </a:bodyPr>
          <a:lstStyle>
            <a:lvl1pPr>
              <a:lnSpc>
                <a:spcPct val="100000"/>
              </a:lnSpc>
              <a:defRPr lang="en-GB" sz="2100" b="1" dirty="0">
                <a:solidFill>
                  <a:schemeClr val="tx2"/>
                </a:solidFill>
              </a:defRPr>
            </a:lvl1pPr>
          </a:lstStyle>
          <a:p>
            <a:pPr lvl="0"/>
            <a:r>
              <a:rPr lang="en-GB" dirty="0"/>
              <a:t>Optional subtitle</a:t>
            </a:r>
          </a:p>
        </p:txBody>
      </p:sp>
    </p:spTree>
    <p:extLst>
      <p:ext uri="{BB962C8B-B14F-4D97-AF65-F5344CB8AC3E}">
        <p14:creationId xmlns:p14="http://schemas.microsoft.com/office/powerpoint/2010/main" val="2519995306"/>
      </p:ext>
    </p:extLst>
  </p:cSld>
  <p:clrMapOvr>
    <a:masterClrMapping/>
  </p:clrMapOvr>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col_4_images_with commentary">
    <p:bg>
      <p:bgPr>
        <a:solidFill>
          <a:schemeClr val="accent1"/>
        </a:solidFill>
        <a:effectLst/>
      </p:bgPr>
    </p:bg>
    <p:spTree>
      <p:nvGrpSpPr>
        <p:cNvPr id="1" name=""/>
        <p:cNvGrpSpPr/>
        <p:nvPr/>
      </p:nvGrpSpPr>
      <p:grpSpPr>
        <a:xfrm>
          <a:off x="0" y="0"/>
          <a:ext cx="0" cy="0"/>
          <a:chOff x="0" y="0"/>
          <a:chExt cx="0" cy="0"/>
        </a:xfrm>
      </p:grpSpPr>
      <p:sp>
        <p:nvSpPr>
          <p:cNvPr id="27" name="Espace réservé pour une image  3">
            <a:extLst>
              <a:ext uri="{FF2B5EF4-FFF2-40B4-BE49-F238E27FC236}">
                <a16:creationId xmlns:a16="http://schemas.microsoft.com/office/drawing/2014/main" id="{DEEBD65F-9282-4B5F-A1DF-2D1CD3CF8043}"/>
              </a:ext>
            </a:extLst>
          </p:cNvPr>
          <p:cNvSpPr>
            <a:spLocks noGrp="1"/>
          </p:cNvSpPr>
          <p:nvPr>
            <p:ph type="pic" sz="quarter" idx="21" hasCustomPrompt="1"/>
          </p:nvPr>
        </p:nvSpPr>
        <p:spPr>
          <a:xfrm>
            <a:off x="337500" y="1765801"/>
            <a:ext cx="1922400" cy="1545134"/>
          </a:xfrm>
          <a:pattFill prst="wdUpDiag">
            <a:fgClr>
              <a:schemeClr val="bg1">
                <a:lumMod val="95000"/>
              </a:schemeClr>
            </a:fgClr>
            <a:bgClr>
              <a:schemeClr val="bg1"/>
            </a:bgClr>
          </a:pattFill>
        </p:spPr>
        <p:txBody>
          <a:bodyPr/>
          <a:lstStyle/>
          <a:p>
            <a:r>
              <a:rPr lang="en-GB" dirty="0"/>
              <a:t> </a:t>
            </a:r>
          </a:p>
        </p:txBody>
      </p:sp>
      <p:sp>
        <p:nvSpPr>
          <p:cNvPr id="13" name="Espace réservé pour une image  3">
            <a:extLst>
              <a:ext uri="{FF2B5EF4-FFF2-40B4-BE49-F238E27FC236}">
                <a16:creationId xmlns:a16="http://schemas.microsoft.com/office/drawing/2014/main" id="{DC242FF5-44F5-4493-B265-B40F2BCB4A20}"/>
              </a:ext>
            </a:extLst>
          </p:cNvPr>
          <p:cNvSpPr>
            <a:spLocks noGrp="1"/>
          </p:cNvSpPr>
          <p:nvPr>
            <p:ph type="pic" sz="quarter" idx="23" hasCustomPrompt="1"/>
          </p:nvPr>
        </p:nvSpPr>
        <p:spPr>
          <a:xfrm>
            <a:off x="2514114" y="1765801"/>
            <a:ext cx="1922400" cy="1545134"/>
          </a:xfrm>
          <a:pattFill prst="wdUpDiag">
            <a:fgClr>
              <a:schemeClr val="bg1">
                <a:lumMod val="95000"/>
              </a:schemeClr>
            </a:fgClr>
            <a:bgClr>
              <a:schemeClr val="bg1"/>
            </a:bgClr>
          </a:pattFill>
        </p:spPr>
        <p:txBody>
          <a:bodyPr/>
          <a:lstStyle/>
          <a:p>
            <a:r>
              <a:rPr lang="en-GB" dirty="0"/>
              <a:t> </a:t>
            </a:r>
          </a:p>
        </p:txBody>
      </p:sp>
      <p:sp>
        <p:nvSpPr>
          <p:cNvPr id="6" name="Espace réservé pour une image  3">
            <a:extLst>
              <a:ext uri="{FF2B5EF4-FFF2-40B4-BE49-F238E27FC236}">
                <a16:creationId xmlns:a16="http://schemas.microsoft.com/office/drawing/2014/main" id="{ED83535D-FA30-4D1D-8248-F6840DA1BBDA}"/>
              </a:ext>
            </a:extLst>
          </p:cNvPr>
          <p:cNvSpPr>
            <a:spLocks noGrp="1"/>
          </p:cNvSpPr>
          <p:nvPr>
            <p:ph type="pic" sz="quarter" idx="24" hasCustomPrompt="1"/>
          </p:nvPr>
        </p:nvSpPr>
        <p:spPr>
          <a:xfrm>
            <a:off x="4696044" y="1765801"/>
            <a:ext cx="1922400" cy="1545134"/>
          </a:xfrm>
          <a:pattFill prst="wdUpDiag">
            <a:fgClr>
              <a:schemeClr val="bg1">
                <a:lumMod val="95000"/>
              </a:schemeClr>
            </a:fgClr>
            <a:bgClr>
              <a:schemeClr val="bg1"/>
            </a:bgClr>
          </a:pattFill>
        </p:spPr>
        <p:txBody>
          <a:bodyPr/>
          <a:lstStyle/>
          <a:p>
            <a:r>
              <a:rPr lang="en-GB" dirty="0"/>
              <a:t> </a:t>
            </a:r>
          </a:p>
        </p:txBody>
      </p:sp>
      <p:sp>
        <p:nvSpPr>
          <p:cNvPr id="7" name="Espace réservé pour une image  3">
            <a:extLst>
              <a:ext uri="{FF2B5EF4-FFF2-40B4-BE49-F238E27FC236}">
                <a16:creationId xmlns:a16="http://schemas.microsoft.com/office/drawing/2014/main" id="{A0687580-F1BA-4A89-BCCE-FFCF1FA2B8FB}"/>
              </a:ext>
            </a:extLst>
          </p:cNvPr>
          <p:cNvSpPr>
            <a:spLocks noGrp="1"/>
          </p:cNvSpPr>
          <p:nvPr>
            <p:ph type="pic" sz="quarter" idx="25" hasCustomPrompt="1"/>
          </p:nvPr>
        </p:nvSpPr>
        <p:spPr>
          <a:xfrm>
            <a:off x="6877974" y="1765801"/>
            <a:ext cx="1922400" cy="1545134"/>
          </a:xfrm>
          <a:pattFill prst="wdUpDiag">
            <a:fgClr>
              <a:schemeClr val="bg1">
                <a:lumMod val="95000"/>
              </a:schemeClr>
            </a:fgClr>
            <a:bgClr>
              <a:schemeClr val="bg1"/>
            </a:bgClr>
          </a:pattFill>
        </p:spPr>
        <p:txBody>
          <a:bodyPr/>
          <a:lstStyle/>
          <a:p>
            <a:r>
              <a:rPr lang="en-GB" dirty="0"/>
              <a:t> </a:t>
            </a:r>
          </a:p>
        </p:txBody>
      </p:sp>
      <p:sp>
        <p:nvSpPr>
          <p:cNvPr id="2" name="Title 1">
            <a:extLst>
              <a:ext uri="{FF2B5EF4-FFF2-40B4-BE49-F238E27FC236}">
                <a16:creationId xmlns:a16="http://schemas.microsoft.com/office/drawing/2014/main" id="{855C23FA-A39C-47E2-B32E-D31B7F81F736}"/>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dirty="0"/>
          </a:p>
        </p:txBody>
      </p:sp>
      <p:sp>
        <p:nvSpPr>
          <p:cNvPr id="19" name="Slide Number Placeholder 15">
            <a:extLst>
              <a:ext uri="{FF2B5EF4-FFF2-40B4-BE49-F238E27FC236}">
                <a16:creationId xmlns:a16="http://schemas.microsoft.com/office/drawing/2014/main" id="{BBBDE937-841F-4793-B78F-329A7ABB26BF}"/>
              </a:ext>
            </a:extLst>
          </p:cNvPr>
          <p:cNvSpPr>
            <a:spLocks noGrp="1"/>
          </p:cNvSpPr>
          <p:nvPr>
            <p:ph type="sldNum" sz="quarter" idx="4"/>
          </p:nvPr>
        </p:nvSpPr>
        <p:spPr>
          <a:xfrm>
            <a:off x="327922" y="4709271"/>
            <a:ext cx="228278" cy="273844"/>
          </a:xfrm>
          <a:prstGeom prst="rect">
            <a:avLst/>
          </a:prstGeom>
        </p:spPr>
        <p:txBody>
          <a:bodyPr vert="horz" wrap="none" lIns="0" tIns="0" rIns="0" bIns="0" rtlCol="0" anchor="b"/>
          <a:lstStyle>
            <a:lvl1pPr algn="l">
              <a:defRPr lang="en-GB" sz="675" b="1" smtClean="0">
                <a:solidFill>
                  <a:schemeClr val="bg1"/>
                </a:solidFill>
                <a:latin typeface="+mj-lt"/>
              </a:defRPr>
            </a:lvl1pPr>
          </a:lstStyle>
          <a:p>
            <a:fld id="{D61AABEC-672F-4B68-B914-690DA978312C}" type="slidenum">
              <a:rPr lang="en-GB" smtClean="0"/>
              <a:pPr/>
              <a:t>‹#›</a:t>
            </a:fld>
            <a:r>
              <a:rPr lang="en-GB" dirty="0"/>
              <a:t> </a:t>
            </a:r>
          </a:p>
        </p:txBody>
      </p:sp>
      <p:sp>
        <p:nvSpPr>
          <p:cNvPr id="4" name="Text Placeholder 3">
            <a:extLst>
              <a:ext uri="{FF2B5EF4-FFF2-40B4-BE49-F238E27FC236}">
                <a16:creationId xmlns:a16="http://schemas.microsoft.com/office/drawing/2014/main" id="{D2D1D122-1907-4DEA-8EEC-E1C4FA05BF82}"/>
              </a:ext>
            </a:extLst>
          </p:cNvPr>
          <p:cNvSpPr>
            <a:spLocks noGrp="1"/>
          </p:cNvSpPr>
          <p:nvPr>
            <p:ph type="body" sz="quarter" idx="26"/>
          </p:nvPr>
        </p:nvSpPr>
        <p:spPr>
          <a:xfrm>
            <a:off x="326062" y="3429001"/>
            <a:ext cx="1922859" cy="816428"/>
          </a:xfrm>
        </p:spPr>
        <p:txBody>
          <a:bodyPr/>
          <a:lstStyle>
            <a:lvl1pPr>
              <a:lnSpc>
                <a:spcPct val="100000"/>
              </a:lnSpc>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6" name="Text Placeholder 3">
            <a:extLst>
              <a:ext uri="{FF2B5EF4-FFF2-40B4-BE49-F238E27FC236}">
                <a16:creationId xmlns:a16="http://schemas.microsoft.com/office/drawing/2014/main" id="{156606B2-BBC1-4BD3-A204-D2355992DB37}"/>
              </a:ext>
            </a:extLst>
          </p:cNvPr>
          <p:cNvSpPr>
            <a:spLocks noGrp="1"/>
          </p:cNvSpPr>
          <p:nvPr>
            <p:ph type="body" sz="quarter" idx="27"/>
          </p:nvPr>
        </p:nvSpPr>
        <p:spPr>
          <a:xfrm>
            <a:off x="2496623" y="3429001"/>
            <a:ext cx="1922859" cy="816428"/>
          </a:xfrm>
        </p:spPr>
        <p:txBody>
          <a:bodyPr/>
          <a:lstStyle>
            <a:lvl1pPr>
              <a:lnSpc>
                <a:spcPct val="100000"/>
              </a:lnSpc>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7" name="Text Placeholder 3">
            <a:extLst>
              <a:ext uri="{FF2B5EF4-FFF2-40B4-BE49-F238E27FC236}">
                <a16:creationId xmlns:a16="http://schemas.microsoft.com/office/drawing/2014/main" id="{A16DA485-F8B2-4D47-AE7F-C62B95D5B6C9}"/>
              </a:ext>
            </a:extLst>
          </p:cNvPr>
          <p:cNvSpPr>
            <a:spLocks noGrp="1"/>
          </p:cNvSpPr>
          <p:nvPr>
            <p:ph type="body" sz="quarter" idx="28"/>
          </p:nvPr>
        </p:nvSpPr>
        <p:spPr>
          <a:xfrm>
            <a:off x="4724519" y="3429001"/>
            <a:ext cx="1922859" cy="816428"/>
          </a:xfrm>
        </p:spPr>
        <p:txBody>
          <a:bodyPr/>
          <a:lstStyle>
            <a:lvl1pPr>
              <a:lnSpc>
                <a:spcPct val="100000"/>
              </a:lnSpc>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20" name="Text Placeholder 3">
            <a:extLst>
              <a:ext uri="{FF2B5EF4-FFF2-40B4-BE49-F238E27FC236}">
                <a16:creationId xmlns:a16="http://schemas.microsoft.com/office/drawing/2014/main" id="{0809A03B-9673-44E7-B473-AC8FE0CE18EA}"/>
              </a:ext>
            </a:extLst>
          </p:cNvPr>
          <p:cNvSpPr>
            <a:spLocks noGrp="1"/>
          </p:cNvSpPr>
          <p:nvPr>
            <p:ph type="body" sz="quarter" idx="29"/>
          </p:nvPr>
        </p:nvSpPr>
        <p:spPr>
          <a:xfrm>
            <a:off x="6877515" y="3418115"/>
            <a:ext cx="1922859" cy="816428"/>
          </a:xfrm>
        </p:spPr>
        <p:txBody>
          <a:bodyPr/>
          <a:lstStyle>
            <a:lvl1pPr>
              <a:lnSpc>
                <a:spcPct val="100000"/>
              </a:lnSpc>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4" name="Text Placeholder 5">
            <a:extLst>
              <a:ext uri="{FF2B5EF4-FFF2-40B4-BE49-F238E27FC236}">
                <a16:creationId xmlns:a16="http://schemas.microsoft.com/office/drawing/2014/main" id="{B8AA1464-811F-498E-A5ED-2893EAC486E6}"/>
              </a:ext>
            </a:extLst>
          </p:cNvPr>
          <p:cNvSpPr>
            <a:spLocks noGrp="1"/>
          </p:cNvSpPr>
          <p:nvPr>
            <p:ph type="body" sz="quarter" idx="15" hasCustomPrompt="1"/>
          </p:nvPr>
        </p:nvSpPr>
        <p:spPr>
          <a:xfrm>
            <a:off x="337500" y="1288524"/>
            <a:ext cx="8462874" cy="323165"/>
          </a:xfrm>
          <a:noFill/>
        </p:spPr>
        <p:txBody>
          <a:bodyPr vert="horz" wrap="square" lIns="0" tIns="0" rIns="0" bIns="0" rtlCol="0">
            <a:spAutoFit/>
          </a:bodyPr>
          <a:lstStyle>
            <a:lvl1pPr>
              <a:lnSpc>
                <a:spcPct val="100000"/>
              </a:lnSpc>
              <a:defRPr lang="en-GB" sz="2100" b="1" dirty="0">
                <a:solidFill>
                  <a:schemeClr val="tx2"/>
                </a:solidFill>
              </a:defRPr>
            </a:lvl1pPr>
          </a:lstStyle>
          <a:p>
            <a:pPr lvl="0"/>
            <a:r>
              <a:rPr lang="en-GB" dirty="0"/>
              <a:t>Optional subtitle</a:t>
            </a:r>
          </a:p>
        </p:txBody>
      </p:sp>
      <p:sp>
        <p:nvSpPr>
          <p:cNvPr id="21" name="Espace réservé du pied de page 4">
            <a:extLst>
              <a:ext uri="{FF2B5EF4-FFF2-40B4-BE49-F238E27FC236}">
                <a16:creationId xmlns:a16="http://schemas.microsoft.com/office/drawing/2014/main" id="{380B3370-E258-4800-AF82-3C96353FF167}"/>
              </a:ext>
            </a:extLst>
          </p:cNvPr>
          <p:cNvSpPr txBox="1">
            <a:spLocks/>
          </p:cNvSpPr>
          <p:nvPr userDrawn="1"/>
        </p:nvSpPr>
        <p:spPr>
          <a:xfrm>
            <a:off x="612900" y="4886802"/>
            <a:ext cx="3407984" cy="92333"/>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600" dirty="0">
                <a:solidFill>
                  <a:schemeClr val="bg1"/>
                </a:solidFill>
              </a:rPr>
              <a:t>© Ipsos | Doc Name | Month Year | Version # | Public | Internal/Client Use Only | Strictly Confidential</a:t>
            </a:r>
          </a:p>
        </p:txBody>
      </p:sp>
      <p:pic>
        <p:nvPicPr>
          <p:cNvPr id="22" name="Picture 21" descr="Logo&#10;&#10;Description automatically generated">
            <a:extLst>
              <a:ext uri="{FF2B5EF4-FFF2-40B4-BE49-F238E27FC236}">
                <a16:creationId xmlns:a16="http://schemas.microsoft.com/office/drawing/2014/main" id="{28EC5066-B76E-43B0-A4B4-FCA28BBA687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4124" y="4624388"/>
            <a:ext cx="369478" cy="335756"/>
          </a:xfrm>
          <a:prstGeom prst="rect">
            <a:avLst/>
          </a:prstGeom>
        </p:spPr>
      </p:pic>
    </p:spTree>
    <p:extLst>
      <p:ext uri="{BB962C8B-B14F-4D97-AF65-F5344CB8AC3E}">
        <p14:creationId xmlns:p14="http://schemas.microsoft.com/office/powerpoint/2010/main" val="3894581049"/>
      </p:ext>
    </p:extLst>
  </p:cSld>
  <p:clrMapOvr>
    <a:masterClrMapping/>
  </p:clrMapOvr>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white_4_num_stat_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C23FA-A39C-47E2-B32E-D31B7F81F736}"/>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GB" dirty="0"/>
          </a:p>
        </p:txBody>
      </p:sp>
      <p:sp>
        <p:nvSpPr>
          <p:cNvPr id="19" name="Slide Number Placeholder 15">
            <a:extLst>
              <a:ext uri="{FF2B5EF4-FFF2-40B4-BE49-F238E27FC236}">
                <a16:creationId xmlns:a16="http://schemas.microsoft.com/office/drawing/2014/main" id="{BBBDE937-841F-4793-B78F-329A7ABB26BF}"/>
              </a:ext>
            </a:extLst>
          </p:cNvPr>
          <p:cNvSpPr>
            <a:spLocks noGrp="1"/>
          </p:cNvSpPr>
          <p:nvPr>
            <p:ph type="sldNum" sz="quarter" idx="4"/>
          </p:nvPr>
        </p:nvSpPr>
        <p:spPr>
          <a:xfrm>
            <a:off x="327922" y="4709271"/>
            <a:ext cx="228278" cy="273844"/>
          </a:xfrm>
          <a:prstGeom prst="rect">
            <a:avLst/>
          </a:prstGeom>
        </p:spPr>
        <p:txBody>
          <a:bodyPr vert="horz" wrap="none" lIns="0" tIns="0" rIns="0" bIns="0" rtlCol="0" anchor="b"/>
          <a:lstStyle>
            <a:lvl1pPr algn="l">
              <a:defRPr lang="en-GB" sz="675" b="1" smtClean="0">
                <a:solidFill>
                  <a:schemeClr val="tx1"/>
                </a:solidFill>
                <a:latin typeface="+mj-lt"/>
              </a:defRPr>
            </a:lvl1pPr>
          </a:lstStyle>
          <a:p>
            <a:fld id="{D61AABEC-672F-4B68-B914-690DA978312C}" type="slidenum">
              <a:rPr lang="en-GB" smtClean="0"/>
              <a:pPr/>
              <a:t>‹#›</a:t>
            </a:fld>
            <a:r>
              <a:rPr lang="en-GB"/>
              <a:t> </a:t>
            </a:r>
            <a:endParaRPr lang="en-GB" dirty="0"/>
          </a:p>
        </p:txBody>
      </p:sp>
      <p:sp>
        <p:nvSpPr>
          <p:cNvPr id="24" name="Text Placeholder 4">
            <a:extLst>
              <a:ext uri="{FF2B5EF4-FFF2-40B4-BE49-F238E27FC236}">
                <a16:creationId xmlns:a16="http://schemas.microsoft.com/office/drawing/2014/main" id="{D759E39F-B508-404A-BDCB-D2B62175A317}"/>
              </a:ext>
            </a:extLst>
          </p:cNvPr>
          <p:cNvSpPr>
            <a:spLocks noGrp="1"/>
          </p:cNvSpPr>
          <p:nvPr>
            <p:ph type="body" sz="quarter" idx="30"/>
          </p:nvPr>
        </p:nvSpPr>
        <p:spPr>
          <a:xfrm>
            <a:off x="337500" y="2310256"/>
            <a:ext cx="1922400" cy="1937997"/>
          </a:xfrm>
          <a:solidFill>
            <a:schemeClr val="tx2"/>
          </a:solidFill>
        </p:spPr>
        <p:txBody>
          <a:bodyPr lIns="72000" tIns="72000" rIns="72000" bIns="72000"/>
          <a:lstStyle>
            <a:lvl1pPr>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a:t>Click to edit Master text styles</a:t>
            </a:r>
          </a:p>
        </p:txBody>
      </p:sp>
      <p:sp>
        <p:nvSpPr>
          <p:cNvPr id="25" name="Text Placeholder 4">
            <a:extLst>
              <a:ext uri="{FF2B5EF4-FFF2-40B4-BE49-F238E27FC236}">
                <a16:creationId xmlns:a16="http://schemas.microsoft.com/office/drawing/2014/main" id="{C375443F-7471-4DA8-A090-8F31BC87AC40}"/>
              </a:ext>
            </a:extLst>
          </p:cNvPr>
          <p:cNvSpPr>
            <a:spLocks noGrp="1"/>
          </p:cNvSpPr>
          <p:nvPr>
            <p:ph type="body" sz="quarter" idx="31"/>
          </p:nvPr>
        </p:nvSpPr>
        <p:spPr>
          <a:xfrm>
            <a:off x="2517658" y="2307772"/>
            <a:ext cx="1922400" cy="1937997"/>
          </a:xfrm>
          <a:solidFill>
            <a:schemeClr val="accent5"/>
          </a:solidFill>
        </p:spPr>
        <p:txBody>
          <a:bodyPr lIns="72000" tIns="72000" rIns="72000" bIns="72000"/>
          <a:lstStyle>
            <a:lvl1pPr>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a:t>Click to edit Master text styles</a:t>
            </a:r>
          </a:p>
        </p:txBody>
      </p:sp>
      <p:sp>
        <p:nvSpPr>
          <p:cNvPr id="26" name="Text Placeholder 4">
            <a:extLst>
              <a:ext uri="{FF2B5EF4-FFF2-40B4-BE49-F238E27FC236}">
                <a16:creationId xmlns:a16="http://schemas.microsoft.com/office/drawing/2014/main" id="{A0F47BC8-242B-4C4D-A506-BE88DECE6070}"/>
              </a:ext>
            </a:extLst>
          </p:cNvPr>
          <p:cNvSpPr>
            <a:spLocks noGrp="1"/>
          </p:cNvSpPr>
          <p:nvPr>
            <p:ph type="body" sz="quarter" idx="32"/>
          </p:nvPr>
        </p:nvSpPr>
        <p:spPr>
          <a:xfrm>
            <a:off x="4697816" y="2307772"/>
            <a:ext cx="1922400" cy="1937997"/>
          </a:xfrm>
          <a:solidFill>
            <a:schemeClr val="accent2"/>
          </a:solidFill>
        </p:spPr>
        <p:txBody>
          <a:bodyPr lIns="72000" tIns="72000" rIns="72000" bIns="72000"/>
          <a:lstStyle>
            <a:lvl1pPr>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a:t>Click to edit Master text styles</a:t>
            </a:r>
          </a:p>
        </p:txBody>
      </p:sp>
      <p:sp>
        <p:nvSpPr>
          <p:cNvPr id="28" name="Text Placeholder 4">
            <a:extLst>
              <a:ext uri="{FF2B5EF4-FFF2-40B4-BE49-F238E27FC236}">
                <a16:creationId xmlns:a16="http://schemas.microsoft.com/office/drawing/2014/main" id="{01A255C9-563F-4581-93E8-3B96C3C7DC6C}"/>
              </a:ext>
            </a:extLst>
          </p:cNvPr>
          <p:cNvSpPr>
            <a:spLocks noGrp="1"/>
          </p:cNvSpPr>
          <p:nvPr>
            <p:ph type="body" sz="quarter" idx="33"/>
          </p:nvPr>
        </p:nvSpPr>
        <p:spPr>
          <a:xfrm>
            <a:off x="6877974" y="2310256"/>
            <a:ext cx="1922400" cy="1937997"/>
          </a:xfrm>
          <a:solidFill>
            <a:schemeClr val="accent6"/>
          </a:solidFill>
        </p:spPr>
        <p:txBody>
          <a:bodyPr lIns="72000" tIns="72000" rIns="72000" bIns="72000"/>
          <a:lstStyle>
            <a:lvl1pPr>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a:t>Click to edit Master text styles</a:t>
            </a:r>
          </a:p>
          <a:p>
            <a:pPr lvl="1"/>
            <a:r>
              <a:rPr lang="en-US"/>
              <a:t>Second level</a:t>
            </a:r>
          </a:p>
        </p:txBody>
      </p:sp>
      <p:sp>
        <p:nvSpPr>
          <p:cNvPr id="9" name="Text Placeholder 8">
            <a:extLst>
              <a:ext uri="{FF2B5EF4-FFF2-40B4-BE49-F238E27FC236}">
                <a16:creationId xmlns:a16="http://schemas.microsoft.com/office/drawing/2014/main" id="{F943064B-8260-4CB4-88D9-73BA78210A94}"/>
              </a:ext>
            </a:extLst>
          </p:cNvPr>
          <p:cNvSpPr>
            <a:spLocks noGrp="1"/>
          </p:cNvSpPr>
          <p:nvPr>
            <p:ph type="body" sz="quarter" idx="34" hasCustomPrompt="1"/>
          </p:nvPr>
        </p:nvSpPr>
        <p:spPr>
          <a:xfrm>
            <a:off x="283542" y="1273456"/>
            <a:ext cx="914400" cy="1077515"/>
          </a:xfrm>
        </p:spPr>
        <p:txBody>
          <a:bodyPr/>
          <a:lstStyle>
            <a:lvl1pPr>
              <a:defRPr sz="7200" b="1">
                <a:solidFill>
                  <a:schemeClr val="tx2"/>
                </a:solidFill>
              </a:defRPr>
            </a:lvl1pPr>
          </a:lstStyle>
          <a:p>
            <a:pPr lvl="0"/>
            <a:r>
              <a:rPr lang="en-US" dirty="0"/>
              <a:t>#</a:t>
            </a:r>
            <a:endParaRPr lang="en-GB" dirty="0"/>
          </a:p>
        </p:txBody>
      </p:sp>
      <p:sp>
        <p:nvSpPr>
          <p:cNvPr id="29" name="Text Placeholder 8">
            <a:extLst>
              <a:ext uri="{FF2B5EF4-FFF2-40B4-BE49-F238E27FC236}">
                <a16:creationId xmlns:a16="http://schemas.microsoft.com/office/drawing/2014/main" id="{3B0184DE-860F-4C37-8477-4313F465F529}"/>
              </a:ext>
            </a:extLst>
          </p:cNvPr>
          <p:cNvSpPr>
            <a:spLocks noGrp="1"/>
          </p:cNvSpPr>
          <p:nvPr>
            <p:ph type="body" sz="quarter" idx="35" hasCustomPrompt="1"/>
          </p:nvPr>
        </p:nvSpPr>
        <p:spPr>
          <a:xfrm>
            <a:off x="2504015" y="1273456"/>
            <a:ext cx="914400" cy="1077515"/>
          </a:xfrm>
        </p:spPr>
        <p:txBody>
          <a:bodyPr/>
          <a:lstStyle>
            <a:lvl1pPr>
              <a:defRPr sz="7200" b="1">
                <a:solidFill>
                  <a:schemeClr val="accent5"/>
                </a:solidFill>
              </a:defRPr>
            </a:lvl1pPr>
          </a:lstStyle>
          <a:p>
            <a:pPr lvl="0"/>
            <a:r>
              <a:rPr lang="en-US" dirty="0"/>
              <a:t>#</a:t>
            </a:r>
            <a:endParaRPr lang="en-GB" dirty="0"/>
          </a:p>
        </p:txBody>
      </p:sp>
      <p:sp>
        <p:nvSpPr>
          <p:cNvPr id="30" name="Text Placeholder 8">
            <a:extLst>
              <a:ext uri="{FF2B5EF4-FFF2-40B4-BE49-F238E27FC236}">
                <a16:creationId xmlns:a16="http://schemas.microsoft.com/office/drawing/2014/main" id="{9FCAE59C-77CB-4BCA-8C79-FA5A256F58D4}"/>
              </a:ext>
            </a:extLst>
          </p:cNvPr>
          <p:cNvSpPr>
            <a:spLocks noGrp="1"/>
          </p:cNvSpPr>
          <p:nvPr>
            <p:ph type="body" sz="quarter" idx="36" hasCustomPrompt="1"/>
          </p:nvPr>
        </p:nvSpPr>
        <p:spPr>
          <a:xfrm>
            <a:off x="4724487" y="1273456"/>
            <a:ext cx="914400" cy="1077515"/>
          </a:xfrm>
        </p:spPr>
        <p:txBody>
          <a:bodyPr/>
          <a:lstStyle>
            <a:lvl1pPr>
              <a:defRPr sz="7200" b="1">
                <a:solidFill>
                  <a:schemeClr val="accent2"/>
                </a:solidFill>
              </a:defRPr>
            </a:lvl1pPr>
          </a:lstStyle>
          <a:p>
            <a:pPr lvl="0"/>
            <a:r>
              <a:rPr lang="en-US" dirty="0"/>
              <a:t>#</a:t>
            </a:r>
            <a:endParaRPr lang="en-GB" dirty="0"/>
          </a:p>
        </p:txBody>
      </p:sp>
      <p:sp>
        <p:nvSpPr>
          <p:cNvPr id="31" name="Text Placeholder 8">
            <a:extLst>
              <a:ext uri="{FF2B5EF4-FFF2-40B4-BE49-F238E27FC236}">
                <a16:creationId xmlns:a16="http://schemas.microsoft.com/office/drawing/2014/main" id="{D9C0C00D-7A8F-40A9-9A7F-F40B3A4E2F42}"/>
              </a:ext>
            </a:extLst>
          </p:cNvPr>
          <p:cNvSpPr>
            <a:spLocks noGrp="1"/>
          </p:cNvSpPr>
          <p:nvPr>
            <p:ph type="body" sz="quarter" idx="37" hasCustomPrompt="1"/>
          </p:nvPr>
        </p:nvSpPr>
        <p:spPr>
          <a:xfrm>
            <a:off x="6879647" y="1273456"/>
            <a:ext cx="914400" cy="1077515"/>
          </a:xfrm>
        </p:spPr>
        <p:txBody>
          <a:bodyPr/>
          <a:lstStyle>
            <a:lvl1pPr>
              <a:defRPr sz="7200" b="1">
                <a:solidFill>
                  <a:schemeClr val="accent6"/>
                </a:solidFill>
              </a:defRPr>
            </a:lvl1pPr>
          </a:lstStyle>
          <a:p>
            <a:pPr lvl="0"/>
            <a:r>
              <a:rPr lang="en-US" dirty="0"/>
              <a:t>#</a:t>
            </a:r>
            <a:endParaRPr lang="en-GB" dirty="0"/>
          </a:p>
        </p:txBody>
      </p:sp>
    </p:spTree>
    <p:extLst>
      <p:ext uri="{BB962C8B-B14F-4D97-AF65-F5344CB8AC3E}">
        <p14:creationId xmlns:p14="http://schemas.microsoft.com/office/powerpoint/2010/main" val="3133707140"/>
      </p:ext>
    </p:extLst>
  </p:cSld>
  <p:clrMapOvr>
    <a:masterClrMapping/>
  </p:clrMapOvr>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col_4_num_stat_boxes">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C23FA-A39C-47E2-B32E-D31B7F81F736}"/>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dirty="0"/>
          </a:p>
        </p:txBody>
      </p:sp>
      <p:sp>
        <p:nvSpPr>
          <p:cNvPr id="19" name="Slide Number Placeholder 15">
            <a:extLst>
              <a:ext uri="{FF2B5EF4-FFF2-40B4-BE49-F238E27FC236}">
                <a16:creationId xmlns:a16="http://schemas.microsoft.com/office/drawing/2014/main" id="{BBBDE937-841F-4793-B78F-329A7ABB26BF}"/>
              </a:ext>
            </a:extLst>
          </p:cNvPr>
          <p:cNvSpPr>
            <a:spLocks noGrp="1"/>
          </p:cNvSpPr>
          <p:nvPr>
            <p:ph type="sldNum" sz="quarter" idx="4"/>
          </p:nvPr>
        </p:nvSpPr>
        <p:spPr>
          <a:xfrm>
            <a:off x="327922" y="4709271"/>
            <a:ext cx="228278" cy="273844"/>
          </a:xfrm>
          <a:prstGeom prst="rect">
            <a:avLst/>
          </a:prstGeom>
        </p:spPr>
        <p:txBody>
          <a:bodyPr vert="horz" wrap="none" lIns="0" tIns="0" rIns="0" bIns="0" rtlCol="0" anchor="b"/>
          <a:lstStyle>
            <a:lvl1pPr algn="l">
              <a:defRPr lang="en-GB" sz="675" b="1" smtClean="0">
                <a:solidFill>
                  <a:schemeClr val="bg1"/>
                </a:solidFill>
                <a:latin typeface="+mj-lt"/>
              </a:defRPr>
            </a:lvl1pPr>
          </a:lstStyle>
          <a:p>
            <a:fld id="{D61AABEC-672F-4B68-B914-690DA978312C}" type="slidenum">
              <a:rPr lang="en-GB" smtClean="0"/>
              <a:pPr/>
              <a:t>‹#›</a:t>
            </a:fld>
            <a:r>
              <a:rPr lang="en-GB" dirty="0"/>
              <a:t> </a:t>
            </a:r>
          </a:p>
        </p:txBody>
      </p:sp>
      <p:sp>
        <p:nvSpPr>
          <p:cNvPr id="24" name="Text Placeholder 4">
            <a:extLst>
              <a:ext uri="{FF2B5EF4-FFF2-40B4-BE49-F238E27FC236}">
                <a16:creationId xmlns:a16="http://schemas.microsoft.com/office/drawing/2014/main" id="{D759E39F-B508-404A-BDCB-D2B62175A317}"/>
              </a:ext>
            </a:extLst>
          </p:cNvPr>
          <p:cNvSpPr>
            <a:spLocks noGrp="1"/>
          </p:cNvSpPr>
          <p:nvPr>
            <p:ph type="body" sz="quarter" idx="30"/>
          </p:nvPr>
        </p:nvSpPr>
        <p:spPr>
          <a:xfrm>
            <a:off x="337500" y="2310256"/>
            <a:ext cx="1922400" cy="1937997"/>
          </a:xfrm>
          <a:solidFill>
            <a:schemeClr val="tx2"/>
          </a:solidFill>
        </p:spPr>
        <p:txBody>
          <a:bodyPr lIns="72000" tIns="72000" rIns="72000" bIns="72000"/>
          <a:lstStyle>
            <a:lvl1pPr>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a:t>Click to edit Master text styles</a:t>
            </a:r>
          </a:p>
        </p:txBody>
      </p:sp>
      <p:sp>
        <p:nvSpPr>
          <p:cNvPr id="25" name="Text Placeholder 4">
            <a:extLst>
              <a:ext uri="{FF2B5EF4-FFF2-40B4-BE49-F238E27FC236}">
                <a16:creationId xmlns:a16="http://schemas.microsoft.com/office/drawing/2014/main" id="{C375443F-7471-4DA8-A090-8F31BC87AC40}"/>
              </a:ext>
            </a:extLst>
          </p:cNvPr>
          <p:cNvSpPr>
            <a:spLocks noGrp="1"/>
          </p:cNvSpPr>
          <p:nvPr>
            <p:ph type="body" sz="quarter" idx="31"/>
          </p:nvPr>
        </p:nvSpPr>
        <p:spPr>
          <a:xfrm>
            <a:off x="2517658" y="2307772"/>
            <a:ext cx="1922400" cy="1937997"/>
          </a:xfrm>
          <a:solidFill>
            <a:schemeClr val="accent5"/>
          </a:solidFill>
        </p:spPr>
        <p:txBody>
          <a:bodyPr lIns="72000" tIns="72000" rIns="72000" bIns="72000"/>
          <a:lstStyle>
            <a:lvl1pPr>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a:t>Click to edit Master text styles</a:t>
            </a:r>
          </a:p>
        </p:txBody>
      </p:sp>
      <p:sp>
        <p:nvSpPr>
          <p:cNvPr id="26" name="Text Placeholder 4">
            <a:extLst>
              <a:ext uri="{FF2B5EF4-FFF2-40B4-BE49-F238E27FC236}">
                <a16:creationId xmlns:a16="http://schemas.microsoft.com/office/drawing/2014/main" id="{A0F47BC8-242B-4C4D-A506-BE88DECE6070}"/>
              </a:ext>
            </a:extLst>
          </p:cNvPr>
          <p:cNvSpPr>
            <a:spLocks noGrp="1"/>
          </p:cNvSpPr>
          <p:nvPr>
            <p:ph type="body" sz="quarter" idx="32"/>
          </p:nvPr>
        </p:nvSpPr>
        <p:spPr>
          <a:xfrm>
            <a:off x="4697816" y="2307772"/>
            <a:ext cx="1922400" cy="1937997"/>
          </a:xfrm>
          <a:solidFill>
            <a:schemeClr val="accent2"/>
          </a:solidFill>
        </p:spPr>
        <p:txBody>
          <a:bodyPr lIns="72000" tIns="72000" rIns="72000" bIns="72000"/>
          <a:lstStyle>
            <a:lvl1pPr>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a:t>Click to edit Master text styles</a:t>
            </a:r>
          </a:p>
        </p:txBody>
      </p:sp>
      <p:sp>
        <p:nvSpPr>
          <p:cNvPr id="28" name="Text Placeholder 4">
            <a:extLst>
              <a:ext uri="{FF2B5EF4-FFF2-40B4-BE49-F238E27FC236}">
                <a16:creationId xmlns:a16="http://schemas.microsoft.com/office/drawing/2014/main" id="{01A255C9-563F-4581-93E8-3B96C3C7DC6C}"/>
              </a:ext>
            </a:extLst>
          </p:cNvPr>
          <p:cNvSpPr>
            <a:spLocks noGrp="1"/>
          </p:cNvSpPr>
          <p:nvPr>
            <p:ph type="body" sz="quarter" idx="33"/>
          </p:nvPr>
        </p:nvSpPr>
        <p:spPr>
          <a:xfrm>
            <a:off x="6877974" y="2310256"/>
            <a:ext cx="1922400" cy="1937997"/>
          </a:xfrm>
          <a:solidFill>
            <a:schemeClr val="accent6"/>
          </a:solidFill>
        </p:spPr>
        <p:txBody>
          <a:bodyPr lIns="72000" tIns="72000" rIns="72000" bIns="72000"/>
          <a:lstStyle>
            <a:lvl1pPr>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a:t>Click to edit Master text styles</a:t>
            </a:r>
          </a:p>
          <a:p>
            <a:pPr lvl="1"/>
            <a:r>
              <a:rPr lang="en-US"/>
              <a:t>Second level</a:t>
            </a:r>
          </a:p>
        </p:txBody>
      </p:sp>
      <p:sp>
        <p:nvSpPr>
          <p:cNvPr id="9" name="Text Placeholder 8">
            <a:extLst>
              <a:ext uri="{FF2B5EF4-FFF2-40B4-BE49-F238E27FC236}">
                <a16:creationId xmlns:a16="http://schemas.microsoft.com/office/drawing/2014/main" id="{F943064B-8260-4CB4-88D9-73BA78210A94}"/>
              </a:ext>
            </a:extLst>
          </p:cNvPr>
          <p:cNvSpPr>
            <a:spLocks noGrp="1"/>
          </p:cNvSpPr>
          <p:nvPr>
            <p:ph type="body" sz="quarter" idx="34" hasCustomPrompt="1"/>
          </p:nvPr>
        </p:nvSpPr>
        <p:spPr>
          <a:xfrm>
            <a:off x="283542" y="1273456"/>
            <a:ext cx="914400" cy="1077515"/>
          </a:xfrm>
        </p:spPr>
        <p:txBody>
          <a:bodyPr/>
          <a:lstStyle>
            <a:lvl1pPr>
              <a:defRPr sz="7200" b="1">
                <a:solidFill>
                  <a:schemeClr val="tx2"/>
                </a:solidFill>
              </a:defRPr>
            </a:lvl1pPr>
          </a:lstStyle>
          <a:p>
            <a:pPr lvl="0"/>
            <a:r>
              <a:rPr lang="en-US" dirty="0"/>
              <a:t>#</a:t>
            </a:r>
            <a:endParaRPr lang="en-GB" dirty="0"/>
          </a:p>
        </p:txBody>
      </p:sp>
      <p:sp>
        <p:nvSpPr>
          <p:cNvPr id="29" name="Text Placeholder 8">
            <a:extLst>
              <a:ext uri="{FF2B5EF4-FFF2-40B4-BE49-F238E27FC236}">
                <a16:creationId xmlns:a16="http://schemas.microsoft.com/office/drawing/2014/main" id="{3B0184DE-860F-4C37-8477-4313F465F529}"/>
              </a:ext>
            </a:extLst>
          </p:cNvPr>
          <p:cNvSpPr>
            <a:spLocks noGrp="1"/>
          </p:cNvSpPr>
          <p:nvPr>
            <p:ph type="body" sz="quarter" idx="35" hasCustomPrompt="1"/>
          </p:nvPr>
        </p:nvSpPr>
        <p:spPr>
          <a:xfrm>
            <a:off x="2504015" y="1273456"/>
            <a:ext cx="914400" cy="1077515"/>
          </a:xfrm>
        </p:spPr>
        <p:txBody>
          <a:bodyPr/>
          <a:lstStyle>
            <a:lvl1pPr>
              <a:defRPr sz="7200" b="1">
                <a:solidFill>
                  <a:schemeClr val="accent5"/>
                </a:solidFill>
              </a:defRPr>
            </a:lvl1pPr>
          </a:lstStyle>
          <a:p>
            <a:pPr lvl="0"/>
            <a:r>
              <a:rPr lang="en-US" dirty="0"/>
              <a:t>#</a:t>
            </a:r>
            <a:endParaRPr lang="en-GB" dirty="0"/>
          </a:p>
        </p:txBody>
      </p:sp>
      <p:sp>
        <p:nvSpPr>
          <p:cNvPr id="30" name="Text Placeholder 8">
            <a:extLst>
              <a:ext uri="{FF2B5EF4-FFF2-40B4-BE49-F238E27FC236}">
                <a16:creationId xmlns:a16="http://schemas.microsoft.com/office/drawing/2014/main" id="{9FCAE59C-77CB-4BCA-8C79-FA5A256F58D4}"/>
              </a:ext>
            </a:extLst>
          </p:cNvPr>
          <p:cNvSpPr>
            <a:spLocks noGrp="1"/>
          </p:cNvSpPr>
          <p:nvPr>
            <p:ph type="body" sz="quarter" idx="36" hasCustomPrompt="1"/>
          </p:nvPr>
        </p:nvSpPr>
        <p:spPr>
          <a:xfrm>
            <a:off x="4724487" y="1273456"/>
            <a:ext cx="914400" cy="1077515"/>
          </a:xfrm>
        </p:spPr>
        <p:txBody>
          <a:bodyPr/>
          <a:lstStyle>
            <a:lvl1pPr>
              <a:defRPr sz="7200" b="1">
                <a:solidFill>
                  <a:schemeClr val="accent2"/>
                </a:solidFill>
              </a:defRPr>
            </a:lvl1pPr>
          </a:lstStyle>
          <a:p>
            <a:pPr lvl="0"/>
            <a:r>
              <a:rPr lang="en-US" dirty="0"/>
              <a:t>#</a:t>
            </a:r>
            <a:endParaRPr lang="en-GB" dirty="0"/>
          </a:p>
        </p:txBody>
      </p:sp>
      <p:sp>
        <p:nvSpPr>
          <p:cNvPr id="31" name="Text Placeholder 8">
            <a:extLst>
              <a:ext uri="{FF2B5EF4-FFF2-40B4-BE49-F238E27FC236}">
                <a16:creationId xmlns:a16="http://schemas.microsoft.com/office/drawing/2014/main" id="{D9C0C00D-7A8F-40A9-9A7F-F40B3A4E2F42}"/>
              </a:ext>
            </a:extLst>
          </p:cNvPr>
          <p:cNvSpPr>
            <a:spLocks noGrp="1"/>
          </p:cNvSpPr>
          <p:nvPr>
            <p:ph type="body" sz="quarter" idx="37" hasCustomPrompt="1"/>
          </p:nvPr>
        </p:nvSpPr>
        <p:spPr>
          <a:xfrm>
            <a:off x="6879647" y="1273456"/>
            <a:ext cx="914400" cy="1077515"/>
          </a:xfrm>
        </p:spPr>
        <p:txBody>
          <a:bodyPr/>
          <a:lstStyle>
            <a:lvl1pPr>
              <a:defRPr sz="7200" b="1">
                <a:solidFill>
                  <a:schemeClr val="accent6"/>
                </a:solidFill>
              </a:defRPr>
            </a:lvl1pPr>
          </a:lstStyle>
          <a:p>
            <a:pPr lvl="0"/>
            <a:r>
              <a:rPr lang="en-US" dirty="0"/>
              <a:t>#</a:t>
            </a:r>
            <a:endParaRPr lang="en-GB" dirty="0"/>
          </a:p>
        </p:txBody>
      </p:sp>
      <p:sp>
        <p:nvSpPr>
          <p:cNvPr id="14" name="Espace réservé du pied de page 4">
            <a:extLst>
              <a:ext uri="{FF2B5EF4-FFF2-40B4-BE49-F238E27FC236}">
                <a16:creationId xmlns:a16="http://schemas.microsoft.com/office/drawing/2014/main" id="{36E2B109-27B1-408C-AB1D-AB069C9A2533}"/>
              </a:ext>
            </a:extLst>
          </p:cNvPr>
          <p:cNvSpPr txBox="1">
            <a:spLocks/>
          </p:cNvSpPr>
          <p:nvPr userDrawn="1"/>
        </p:nvSpPr>
        <p:spPr>
          <a:xfrm>
            <a:off x="612900" y="4886802"/>
            <a:ext cx="1670329" cy="92333"/>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b="0" i="0" kern="1200" cap="all" noProof="0" dirty="0">
                <a:solidFill>
                  <a:schemeClr val="bg1"/>
                </a:solidFill>
                <a:effectLst/>
                <a:latin typeface="+mn-lt"/>
                <a:ea typeface="+mn-ea"/>
                <a:cs typeface="+mn-cs"/>
              </a:rPr>
              <a:t>IPSOS POLLSTERS’ FORUM - OCTOBER 2022</a:t>
            </a:r>
            <a:endParaRPr lang="en-US" sz="1200" noProof="0" dirty="0">
              <a:solidFill>
                <a:schemeClr val="bg1"/>
              </a:solidFill>
            </a:endParaRPr>
          </a:p>
        </p:txBody>
      </p:sp>
      <p:pic>
        <p:nvPicPr>
          <p:cNvPr id="17" name="Picture 16" descr="Logo&#10;&#10;Description automatically generated">
            <a:extLst>
              <a:ext uri="{FF2B5EF4-FFF2-40B4-BE49-F238E27FC236}">
                <a16:creationId xmlns:a16="http://schemas.microsoft.com/office/drawing/2014/main" id="{316B34C3-8543-47F5-BC05-95AFF6218C2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4124" y="4624388"/>
            <a:ext cx="369478" cy="335756"/>
          </a:xfrm>
          <a:prstGeom prst="rect">
            <a:avLst/>
          </a:prstGeom>
        </p:spPr>
      </p:pic>
    </p:spTree>
    <p:extLst>
      <p:ext uri="{BB962C8B-B14F-4D97-AF65-F5344CB8AC3E}">
        <p14:creationId xmlns:p14="http://schemas.microsoft.com/office/powerpoint/2010/main" val="3719026880"/>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uides explaine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386ADD35-E522-41F8-B812-80AE6B27927D}"/>
              </a:ext>
            </a:extLst>
          </p:cNvPr>
          <p:cNvSpPr/>
          <p:nvPr userDrawn="1"/>
        </p:nvSpPr>
        <p:spPr>
          <a:xfrm>
            <a:off x="337500" y="4624387"/>
            <a:ext cx="8488768" cy="33575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lnSpc>
                <a:spcPct val="110000"/>
              </a:lnSpc>
            </a:pPr>
            <a:r>
              <a:rPr lang="en-GB" sz="1200" dirty="0">
                <a:solidFill>
                  <a:schemeClr val="tx1"/>
                </a:solidFill>
              </a:rPr>
              <a:t>Area for logo, footer and slide number</a:t>
            </a:r>
          </a:p>
        </p:txBody>
      </p:sp>
      <p:sp>
        <p:nvSpPr>
          <p:cNvPr id="4" name="Rectangle 3">
            <a:extLst>
              <a:ext uri="{FF2B5EF4-FFF2-40B4-BE49-F238E27FC236}">
                <a16:creationId xmlns:a16="http://schemas.microsoft.com/office/drawing/2014/main" id="{217FFF5A-C07C-4EE5-83AE-92722B99DAEA}"/>
              </a:ext>
            </a:extLst>
          </p:cNvPr>
          <p:cNvSpPr/>
          <p:nvPr userDrawn="1"/>
        </p:nvSpPr>
        <p:spPr>
          <a:xfrm>
            <a:off x="332184" y="337500"/>
            <a:ext cx="8494087" cy="77573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5" name="TextBox 4">
            <a:extLst>
              <a:ext uri="{FF2B5EF4-FFF2-40B4-BE49-F238E27FC236}">
                <a16:creationId xmlns:a16="http://schemas.microsoft.com/office/drawing/2014/main" id="{7F09ED6E-CCB6-4130-B02F-119297B546CA}"/>
              </a:ext>
            </a:extLst>
          </p:cNvPr>
          <p:cNvSpPr txBox="1"/>
          <p:nvPr userDrawn="1"/>
        </p:nvSpPr>
        <p:spPr>
          <a:xfrm>
            <a:off x="3545886" y="778073"/>
            <a:ext cx="2052570" cy="187424"/>
          </a:xfrm>
          <a:prstGeom prst="rect">
            <a:avLst/>
          </a:prstGeom>
          <a:noFill/>
        </p:spPr>
        <p:txBody>
          <a:bodyPr wrap="square" lIns="0" tIns="0" rIns="0" bIns="0" rtlCol="0">
            <a:spAutoFit/>
          </a:bodyPr>
          <a:lstStyle/>
          <a:p>
            <a:pPr algn="ctr">
              <a:lnSpc>
                <a:spcPct val="110000"/>
              </a:lnSpc>
              <a:spcBef>
                <a:spcPts val="300"/>
              </a:spcBef>
              <a:spcAft>
                <a:spcPts val="300"/>
              </a:spcAft>
            </a:pPr>
            <a:r>
              <a:rPr lang="en-GB" sz="1200" dirty="0"/>
              <a:t>Main title and subtitle area</a:t>
            </a:r>
          </a:p>
        </p:txBody>
      </p:sp>
      <p:cxnSp>
        <p:nvCxnSpPr>
          <p:cNvPr id="7" name="Straight Connector 6">
            <a:extLst>
              <a:ext uri="{FF2B5EF4-FFF2-40B4-BE49-F238E27FC236}">
                <a16:creationId xmlns:a16="http://schemas.microsoft.com/office/drawing/2014/main" id="{3B0ECED2-463B-4A1C-B68C-41A7E5335213}"/>
              </a:ext>
            </a:extLst>
          </p:cNvPr>
          <p:cNvCxnSpPr/>
          <p:nvPr userDrawn="1"/>
        </p:nvCxnSpPr>
        <p:spPr>
          <a:xfrm>
            <a:off x="0" y="330994"/>
            <a:ext cx="9144000" cy="0"/>
          </a:xfrm>
          <a:prstGeom prst="line">
            <a:avLst/>
          </a:prstGeom>
          <a:ln>
            <a:solidFill>
              <a:srgbClr val="F26B43"/>
            </a:solidFill>
            <a:prstDash val="sysDash"/>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67BC5E5-4ED8-4995-B9B3-674896B07C9F}"/>
              </a:ext>
            </a:extLst>
          </p:cNvPr>
          <p:cNvCxnSpPr/>
          <p:nvPr userDrawn="1"/>
        </p:nvCxnSpPr>
        <p:spPr>
          <a:xfrm>
            <a:off x="0" y="4624388"/>
            <a:ext cx="9144000" cy="0"/>
          </a:xfrm>
          <a:prstGeom prst="line">
            <a:avLst/>
          </a:prstGeom>
          <a:ln>
            <a:solidFill>
              <a:srgbClr val="F26B43"/>
            </a:solidFill>
            <a:prstDash val="sys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67FE3B4-1487-4A42-82C4-2050774CC01B}"/>
              </a:ext>
            </a:extLst>
          </p:cNvPr>
          <p:cNvCxnSpPr/>
          <p:nvPr userDrawn="1"/>
        </p:nvCxnSpPr>
        <p:spPr>
          <a:xfrm>
            <a:off x="-19050" y="4960144"/>
            <a:ext cx="9144000" cy="0"/>
          </a:xfrm>
          <a:prstGeom prst="line">
            <a:avLst/>
          </a:prstGeom>
          <a:ln>
            <a:solidFill>
              <a:srgbClr val="F26B43"/>
            </a:solidFill>
            <a:prstDash val="sysDash"/>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A4F51B84-8B33-41FB-AE2A-8603C1B4B2AC}"/>
              </a:ext>
            </a:extLst>
          </p:cNvPr>
          <p:cNvSpPr/>
          <p:nvPr userDrawn="1"/>
        </p:nvSpPr>
        <p:spPr>
          <a:xfrm>
            <a:off x="346684" y="1357271"/>
            <a:ext cx="8474312" cy="50175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Width of main content area</a:t>
            </a:r>
          </a:p>
        </p:txBody>
      </p:sp>
      <p:grpSp>
        <p:nvGrpSpPr>
          <p:cNvPr id="11" name="Group 10">
            <a:extLst>
              <a:ext uri="{FF2B5EF4-FFF2-40B4-BE49-F238E27FC236}">
                <a16:creationId xmlns:a16="http://schemas.microsoft.com/office/drawing/2014/main" id="{0F087FCB-BD1E-4080-ADD9-D3CD929EAFD6}"/>
              </a:ext>
            </a:extLst>
          </p:cNvPr>
          <p:cNvGrpSpPr/>
          <p:nvPr userDrawn="1"/>
        </p:nvGrpSpPr>
        <p:grpSpPr>
          <a:xfrm>
            <a:off x="346684" y="2158141"/>
            <a:ext cx="8464787" cy="501755"/>
            <a:chOff x="462245" y="2558742"/>
            <a:chExt cx="11286383" cy="492518"/>
          </a:xfrm>
          <a:solidFill>
            <a:schemeClr val="accent5"/>
          </a:solidFill>
        </p:grpSpPr>
        <p:sp>
          <p:nvSpPr>
            <p:cNvPr id="12" name="Rectangle 11">
              <a:extLst>
                <a:ext uri="{FF2B5EF4-FFF2-40B4-BE49-F238E27FC236}">
                  <a16:creationId xmlns:a16="http://schemas.microsoft.com/office/drawing/2014/main" id="{5DEE7492-22D5-411A-BCEF-34D67D1E8FCB}"/>
                </a:ext>
              </a:extLst>
            </p:cNvPr>
            <p:cNvSpPr/>
            <p:nvPr/>
          </p:nvSpPr>
          <p:spPr>
            <a:xfrm>
              <a:off x="462245" y="2558742"/>
              <a:ext cx="5454638" cy="492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Internal red guides are markers for 2 column areas</a:t>
              </a:r>
            </a:p>
          </p:txBody>
        </p:sp>
        <p:sp>
          <p:nvSpPr>
            <p:cNvPr id="13" name="Rectangle 12">
              <a:extLst>
                <a:ext uri="{FF2B5EF4-FFF2-40B4-BE49-F238E27FC236}">
                  <a16:creationId xmlns:a16="http://schemas.microsoft.com/office/drawing/2014/main" id="{2F251647-8C43-42CC-BDD0-535546692E1C}"/>
                </a:ext>
              </a:extLst>
            </p:cNvPr>
            <p:cNvSpPr/>
            <p:nvPr/>
          </p:nvSpPr>
          <p:spPr>
            <a:xfrm>
              <a:off x="6285575" y="2558742"/>
              <a:ext cx="5463053" cy="492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Internal red guides are markers for 2 column areas</a:t>
              </a:r>
            </a:p>
          </p:txBody>
        </p:sp>
      </p:grpSp>
      <p:grpSp>
        <p:nvGrpSpPr>
          <p:cNvPr id="14" name="Group 13">
            <a:extLst>
              <a:ext uri="{FF2B5EF4-FFF2-40B4-BE49-F238E27FC236}">
                <a16:creationId xmlns:a16="http://schemas.microsoft.com/office/drawing/2014/main" id="{17A156E7-CCEA-46FF-A154-5288625325E0}"/>
              </a:ext>
            </a:extLst>
          </p:cNvPr>
          <p:cNvGrpSpPr/>
          <p:nvPr userDrawn="1"/>
        </p:nvGrpSpPr>
        <p:grpSpPr>
          <a:xfrm>
            <a:off x="346684" y="3069106"/>
            <a:ext cx="8465132" cy="501755"/>
            <a:chOff x="462245" y="3372047"/>
            <a:chExt cx="11286843" cy="492518"/>
          </a:xfrm>
          <a:solidFill>
            <a:schemeClr val="accent6"/>
          </a:solidFill>
        </p:grpSpPr>
        <p:sp>
          <p:nvSpPr>
            <p:cNvPr id="15" name="Rectangle 14">
              <a:extLst>
                <a:ext uri="{FF2B5EF4-FFF2-40B4-BE49-F238E27FC236}">
                  <a16:creationId xmlns:a16="http://schemas.microsoft.com/office/drawing/2014/main" id="{CB781140-531E-48A5-9DF7-C2CC49D271DF}"/>
                </a:ext>
              </a:extLst>
            </p:cNvPr>
            <p:cNvSpPr/>
            <p:nvPr/>
          </p:nvSpPr>
          <p:spPr>
            <a:xfrm>
              <a:off x="462245" y="3372047"/>
              <a:ext cx="3533773" cy="49251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Internal green guides are markers for 3 columns</a:t>
              </a:r>
            </a:p>
          </p:txBody>
        </p:sp>
        <p:sp>
          <p:nvSpPr>
            <p:cNvPr id="16" name="Rectangle 15">
              <a:extLst>
                <a:ext uri="{FF2B5EF4-FFF2-40B4-BE49-F238E27FC236}">
                  <a16:creationId xmlns:a16="http://schemas.microsoft.com/office/drawing/2014/main" id="{AA28CD9C-6828-48B0-B2B9-1CFA8F49E8D0}"/>
                </a:ext>
              </a:extLst>
            </p:cNvPr>
            <p:cNvSpPr/>
            <p:nvPr/>
          </p:nvSpPr>
          <p:spPr>
            <a:xfrm>
              <a:off x="4339866" y="3372047"/>
              <a:ext cx="3533773" cy="49251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Internal green guides are markers for 3 columns</a:t>
              </a:r>
            </a:p>
          </p:txBody>
        </p:sp>
        <p:sp>
          <p:nvSpPr>
            <p:cNvPr id="17" name="Rectangle 16">
              <a:extLst>
                <a:ext uri="{FF2B5EF4-FFF2-40B4-BE49-F238E27FC236}">
                  <a16:creationId xmlns:a16="http://schemas.microsoft.com/office/drawing/2014/main" id="{B29427AE-3B28-4D59-B88E-183CE9924925}"/>
                </a:ext>
              </a:extLst>
            </p:cNvPr>
            <p:cNvSpPr/>
            <p:nvPr/>
          </p:nvSpPr>
          <p:spPr>
            <a:xfrm>
              <a:off x="8215315" y="3372047"/>
              <a:ext cx="3533773" cy="49251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Internal green guides are markers for 3 columns</a:t>
              </a:r>
            </a:p>
          </p:txBody>
        </p:sp>
      </p:grpSp>
      <p:grpSp>
        <p:nvGrpSpPr>
          <p:cNvPr id="18" name="Group 17">
            <a:extLst>
              <a:ext uri="{FF2B5EF4-FFF2-40B4-BE49-F238E27FC236}">
                <a16:creationId xmlns:a16="http://schemas.microsoft.com/office/drawing/2014/main" id="{87500F29-C83F-4134-80C2-3A7F655B27D2}"/>
              </a:ext>
            </a:extLst>
          </p:cNvPr>
          <p:cNvGrpSpPr/>
          <p:nvPr userDrawn="1"/>
        </p:nvGrpSpPr>
        <p:grpSpPr bwMode="gray">
          <a:xfrm>
            <a:off x="337500" y="0"/>
            <a:ext cx="8474316" cy="5143500"/>
            <a:chOff x="450000" y="-85430"/>
            <a:chExt cx="11299088" cy="6858000"/>
          </a:xfrm>
        </p:grpSpPr>
        <p:cxnSp>
          <p:nvCxnSpPr>
            <p:cNvPr id="19" name="Straight Connector 18">
              <a:extLst>
                <a:ext uri="{FF2B5EF4-FFF2-40B4-BE49-F238E27FC236}">
                  <a16:creationId xmlns:a16="http://schemas.microsoft.com/office/drawing/2014/main" id="{D6F9CADC-E6D4-4C67-AFCB-E27C1E0460DA}"/>
                </a:ext>
              </a:extLst>
            </p:cNvPr>
            <p:cNvCxnSpPr/>
            <p:nvPr/>
          </p:nvCxnSpPr>
          <p:spPr bwMode="gray">
            <a:xfrm>
              <a:off x="450000" y="-85430"/>
              <a:ext cx="0" cy="6858000"/>
            </a:xfrm>
            <a:prstGeom prst="line">
              <a:avLst/>
            </a:prstGeom>
            <a:ln>
              <a:solidFill>
                <a:srgbClr val="F26B43"/>
              </a:solidFill>
              <a:prstDash val="sys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DCBEC7B-9244-4A52-92AF-BC65A0D79E0B}"/>
                </a:ext>
              </a:extLst>
            </p:cNvPr>
            <p:cNvCxnSpPr/>
            <p:nvPr/>
          </p:nvCxnSpPr>
          <p:spPr bwMode="gray">
            <a:xfrm>
              <a:off x="11749088" y="-85430"/>
              <a:ext cx="0" cy="6858000"/>
            </a:xfrm>
            <a:prstGeom prst="line">
              <a:avLst/>
            </a:prstGeom>
            <a:ln>
              <a:solidFill>
                <a:srgbClr val="F26B43"/>
              </a:solidFill>
              <a:prstDash val="sys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20B9D0C-C1B9-4D81-83A3-35093DBC7565}"/>
                </a:ext>
              </a:extLst>
            </p:cNvPr>
            <p:cNvCxnSpPr/>
            <p:nvPr/>
          </p:nvCxnSpPr>
          <p:spPr bwMode="gray">
            <a:xfrm>
              <a:off x="5911850" y="-85430"/>
              <a:ext cx="0" cy="6858000"/>
            </a:xfrm>
            <a:prstGeom prst="line">
              <a:avLst/>
            </a:prstGeom>
            <a:ln>
              <a:solidFill>
                <a:srgbClr val="F26B43"/>
              </a:solidFill>
              <a:prstDash val="sys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1EB7ABE-14C3-44F5-87CB-4A1B64F48781}"/>
                </a:ext>
              </a:extLst>
            </p:cNvPr>
            <p:cNvCxnSpPr/>
            <p:nvPr/>
          </p:nvCxnSpPr>
          <p:spPr bwMode="gray">
            <a:xfrm>
              <a:off x="6267450" y="-85430"/>
              <a:ext cx="0" cy="6858000"/>
            </a:xfrm>
            <a:prstGeom prst="line">
              <a:avLst/>
            </a:prstGeom>
            <a:ln>
              <a:solidFill>
                <a:srgbClr val="F26B43"/>
              </a:solidFill>
              <a:prstDash val="sys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9A9B47A-E12F-4BD2-91E6-EB4456E64D36}"/>
                </a:ext>
              </a:extLst>
            </p:cNvPr>
            <p:cNvCxnSpPr>
              <a:cxnSpLocks/>
            </p:cNvCxnSpPr>
            <p:nvPr/>
          </p:nvCxnSpPr>
          <p:spPr bwMode="gray">
            <a:xfrm>
              <a:off x="3976417" y="-85430"/>
              <a:ext cx="0" cy="6858000"/>
            </a:xfrm>
            <a:prstGeom prst="line">
              <a:avLst/>
            </a:prstGeom>
            <a:ln>
              <a:solidFill>
                <a:schemeClr val="accent6"/>
              </a:solidFill>
              <a:prstDash val="sys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804D3BF-869A-4812-BE95-40D030993717}"/>
                </a:ext>
              </a:extLst>
            </p:cNvPr>
            <p:cNvCxnSpPr>
              <a:cxnSpLocks/>
            </p:cNvCxnSpPr>
            <p:nvPr/>
          </p:nvCxnSpPr>
          <p:spPr bwMode="gray">
            <a:xfrm>
              <a:off x="4332288" y="-85430"/>
              <a:ext cx="0" cy="6858000"/>
            </a:xfrm>
            <a:prstGeom prst="line">
              <a:avLst/>
            </a:prstGeom>
            <a:ln>
              <a:solidFill>
                <a:schemeClr val="accent6"/>
              </a:solidFill>
              <a:prstDash val="sys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A3D29FB-ABBF-4E0F-940D-7AFFE15F09A2}"/>
                </a:ext>
              </a:extLst>
            </p:cNvPr>
            <p:cNvCxnSpPr>
              <a:cxnSpLocks/>
            </p:cNvCxnSpPr>
            <p:nvPr/>
          </p:nvCxnSpPr>
          <p:spPr bwMode="gray">
            <a:xfrm>
              <a:off x="7856538" y="-85430"/>
              <a:ext cx="0" cy="6858000"/>
            </a:xfrm>
            <a:prstGeom prst="line">
              <a:avLst/>
            </a:prstGeom>
            <a:ln>
              <a:solidFill>
                <a:schemeClr val="accent6"/>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21895BE-B77A-47D7-9D8C-01D336B80FE9}"/>
                </a:ext>
              </a:extLst>
            </p:cNvPr>
            <p:cNvCxnSpPr>
              <a:cxnSpLocks/>
            </p:cNvCxnSpPr>
            <p:nvPr/>
          </p:nvCxnSpPr>
          <p:spPr bwMode="gray">
            <a:xfrm>
              <a:off x="8202615" y="-85430"/>
              <a:ext cx="0" cy="6858000"/>
            </a:xfrm>
            <a:prstGeom prst="line">
              <a:avLst/>
            </a:prstGeom>
            <a:ln>
              <a:solidFill>
                <a:schemeClr val="accent6"/>
              </a:solidFill>
              <a:prstDash val="sys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87D3AAD-2181-43A9-89D4-5EFA875444EF}"/>
                </a:ext>
              </a:extLst>
            </p:cNvPr>
            <p:cNvCxnSpPr>
              <a:cxnSpLocks/>
            </p:cNvCxnSpPr>
            <p:nvPr/>
          </p:nvCxnSpPr>
          <p:spPr bwMode="gray">
            <a:xfrm>
              <a:off x="2036492" y="-85430"/>
              <a:ext cx="0" cy="6858000"/>
            </a:xfrm>
            <a:prstGeom prst="line">
              <a:avLst/>
            </a:prstGeom>
            <a:ln>
              <a:solidFill>
                <a:srgbClr val="3FCEEB"/>
              </a:solidFill>
              <a:prstDash val="sys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3F8B856-4148-45CD-A31F-C5826A69A9CE}"/>
                </a:ext>
              </a:extLst>
            </p:cNvPr>
            <p:cNvCxnSpPr>
              <a:cxnSpLocks/>
            </p:cNvCxnSpPr>
            <p:nvPr/>
          </p:nvCxnSpPr>
          <p:spPr bwMode="gray">
            <a:xfrm>
              <a:off x="2379663" y="-85430"/>
              <a:ext cx="0" cy="6858000"/>
            </a:xfrm>
            <a:prstGeom prst="line">
              <a:avLst/>
            </a:prstGeom>
            <a:ln>
              <a:solidFill>
                <a:srgbClr val="3FCEEB"/>
              </a:solidFill>
              <a:prstDash val="sys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BC4BB79-F2AE-4EED-96A8-F8FCE4FC7DDC}"/>
                </a:ext>
              </a:extLst>
            </p:cNvPr>
            <p:cNvCxnSpPr>
              <a:cxnSpLocks/>
            </p:cNvCxnSpPr>
            <p:nvPr/>
          </p:nvCxnSpPr>
          <p:spPr bwMode="gray">
            <a:xfrm>
              <a:off x="9791429" y="-85430"/>
              <a:ext cx="0" cy="6858000"/>
            </a:xfrm>
            <a:prstGeom prst="line">
              <a:avLst/>
            </a:prstGeom>
            <a:ln>
              <a:solidFill>
                <a:srgbClr val="3FCEEB"/>
              </a:solidFill>
              <a:prstDash val="sys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5775B1C-90E1-4ACC-A83F-40747ACBA8AA}"/>
                </a:ext>
              </a:extLst>
            </p:cNvPr>
            <p:cNvCxnSpPr>
              <a:cxnSpLocks/>
            </p:cNvCxnSpPr>
            <p:nvPr/>
          </p:nvCxnSpPr>
          <p:spPr bwMode="gray">
            <a:xfrm>
              <a:off x="10147300" y="-85430"/>
              <a:ext cx="0" cy="6858000"/>
            </a:xfrm>
            <a:prstGeom prst="line">
              <a:avLst/>
            </a:prstGeom>
            <a:ln>
              <a:solidFill>
                <a:srgbClr val="3FCEEB"/>
              </a:solidFill>
              <a:prstDash val="sysDash"/>
            </a:ln>
          </p:spPr>
          <p:style>
            <a:lnRef idx="1">
              <a:schemeClr val="accent1"/>
            </a:lnRef>
            <a:fillRef idx="0">
              <a:schemeClr val="accent1"/>
            </a:fillRef>
            <a:effectRef idx="0">
              <a:schemeClr val="accent1"/>
            </a:effectRef>
            <a:fontRef idx="minor">
              <a:schemeClr val="tx1"/>
            </a:fontRef>
          </p:style>
        </p:cxnSp>
      </p:grpSp>
      <p:cxnSp>
        <p:nvCxnSpPr>
          <p:cNvPr id="31" name="Straight Connector 30">
            <a:extLst>
              <a:ext uri="{FF2B5EF4-FFF2-40B4-BE49-F238E27FC236}">
                <a16:creationId xmlns:a16="http://schemas.microsoft.com/office/drawing/2014/main" id="{43029B49-A765-409D-A3CD-B4BFA508C072}"/>
              </a:ext>
            </a:extLst>
          </p:cNvPr>
          <p:cNvCxnSpPr>
            <a:cxnSpLocks/>
          </p:cNvCxnSpPr>
          <p:nvPr userDrawn="1"/>
        </p:nvCxnSpPr>
        <p:spPr>
          <a:xfrm>
            <a:off x="287532" y="1357271"/>
            <a:ext cx="0" cy="2888498"/>
          </a:xfrm>
          <a:prstGeom prst="line">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A2D1EB9-967D-44B6-A4DE-CE698A8BDB10}"/>
              </a:ext>
            </a:extLst>
          </p:cNvPr>
          <p:cNvCxnSpPr/>
          <p:nvPr userDrawn="1"/>
        </p:nvCxnSpPr>
        <p:spPr>
          <a:xfrm>
            <a:off x="0" y="1113234"/>
            <a:ext cx="9144000" cy="0"/>
          </a:xfrm>
          <a:prstGeom prst="line">
            <a:avLst/>
          </a:prstGeom>
          <a:ln>
            <a:solidFill>
              <a:schemeClr val="accent6"/>
            </a:solidFill>
            <a:prstDash val="sys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1A55004-8D7D-4E0C-94DC-E1354243193E}"/>
              </a:ext>
            </a:extLst>
          </p:cNvPr>
          <p:cNvCxnSpPr/>
          <p:nvPr userDrawn="1"/>
        </p:nvCxnSpPr>
        <p:spPr>
          <a:xfrm>
            <a:off x="0" y="1356080"/>
            <a:ext cx="9144000" cy="0"/>
          </a:xfrm>
          <a:prstGeom prst="line">
            <a:avLst/>
          </a:prstGeom>
          <a:ln>
            <a:solidFill>
              <a:srgbClr val="3FCEEB"/>
            </a:solidFill>
            <a:prstDash val="sys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FB18F1C-48B4-4262-B1C2-6D7758EB8637}"/>
              </a:ext>
            </a:extLst>
          </p:cNvPr>
          <p:cNvCxnSpPr/>
          <p:nvPr userDrawn="1"/>
        </p:nvCxnSpPr>
        <p:spPr>
          <a:xfrm>
            <a:off x="-19050" y="4245769"/>
            <a:ext cx="9144000" cy="0"/>
          </a:xfrm>
          <a:prstGeom prst="line">
            <a:avLst/>
          </a:prstGeom>
          <a:ln>
            <a:solidFill>
              <a:srgbClr val="3FCEEB"/>
            </a:solidFill>
            <a:prstDash val="sys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7A6F973-997B-43B8-B47B-345DD183C636}"/>
              </a:ext>
            </a:extLst>
          </p:cNvPr>
          <p:cNvCxnSpPr/>
          <p:nvPr userDrawn="1"/>
        </p:nvCxnSpPr>
        <p:spPr>
          <a:xfrm>
            <a:off x="-19050" y="4461517"/>
            <a:ext cx="9144000" cy="0"/>
          </a:xfrm>
          <a:prstGeom prst="line">
            <a:avLst/>
          </a:prstGeom>
          <a:ln>
            <a:solidFill>
              <a:schemeClr val="accent6"/>
            </a:solidFill>
            <a:prstDash val="sys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39E9A01-7E7F-41A9-B10A-9A36B72E6251}"/>
              </a:ext>
            </a:extLst>
          </p:cNvPr>
          <p:cNvCxnSpPr>
            <a:cxnSpLocks/>
          </p:cNvCxnSpPr>
          <p:nvPr userDrawn="1"/>
        </p:nvCxnSpPr>
        <p:spPr>
          <a:xfrm>
            <a:off x="8864370" y="1346555"/>
            <a:ext cx="0" cy="2888498"/>
          </a:xfrm>
          <a:prstGeom prst="line">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BD53BB17-2830-4FF6-A472-36FC34D1631F}"/>
              </a:ext>
            </a:extLst>
          </p:cNvPr>
          <p:cNvSpPr txBox="1"/>
          <p:nvPr userDrawn="1"/>
        </p:nvSpPr>
        <p:spPr>
          <a:xfrm rot="16200000">
            <a:off x="-232230" y="2671965"/>
            <a:ext cx="849592" cy="128881"/>
          </a:xfrm>
          <a:prstGeom prst="rect">
            <a:avLst/>
          </a:prstGeom>
          <a:noFill/>
        </p:spPr>
        <p:txBody>
          <a:bodyPr wrap="none" lIns="0" tIns="0" rIns="0" bIns="0" rtlCol="0">
            <a:spAutoFit/>
          </a:bodyPr>
          <a:lstStyle/>
          <a:p>
            <a:pPr algn="l">
              <a:lnSpc>
                <a:spcPct val="110000"/>
              </a:lnSpc>
              <a:spcBef>
                <a:spcPts val="300"/>
              </a:spcBef>
              <a:spcAft>
                <a:spcPts val="300"/>
              </a:spcAft>
            </a:pPr>
            <a:r>
              <a:rPr lang="en-GB" sz="825" dirty="0"/>
              <a:t>Main content area</a:t>
            </a:r>
          </a:p>
        </p:txBody>
      </p:sp>
      <p:sp>
        <p:nvSpPr>
          <p:cNvPr id="38" name="TextBox 37">
            <a:extLst>
              <a:ext uri="{FF2B5EF4-FFF2-40B4-BE49-F238E27FC236}">
                <a16:creationId xmlns:a16="http://schemas.microsoft.com/office/drawing/2014/main" id="{D813596B-50C8-4E18-9F1F-B3F9772BD6C8}"/>
              </a:ext>
            </a:extLst>
          </p:cNvPr>
          <p:cNvSpPr txBox="1"/>
          <p:nvPr userDrawn="1"/>
        </p:nvSpPr>
        <p:spPr>
          <a:xfrm rot="5400000" flipH="1">
            <a:off x="8532586" y="2671965"/>
            <a:ext cx="849592" cy="128881"/>
          </a:xfrm>
          <a:prstGeom prst="rect">
            <a:avLst/>
          </a:prstGeom>
          <a:noFill/>
        </p:spPr>
        <p:txBody>
          <a:bodyPr wrap="none" lIns="0" tIns="0" rIns="0" bIns="0" rtlCol="0">
            <a:spAutoFit/>
          </a:bodyPr>
          <a:lstStyle/>
          <a:p>
            <a:pPr algn="l">
              <a:lnSpc>
                <a:spcPct val="110000"/>
              </a:lnSpc>
              <a:spcBef>
                <a:spcPts val="300"/>
              </a:spcBef>
              <a:spcAft>
                <a:spcPts val="300"/>
              </a:spcAft>
            </a:pPr>
            <a:r>
              <a:rPr lang="en-GB" sz="825" dirty="0"/>
              <a:t>Main content area</a:t>
            </a:r>
          </a:p>
        </p:txBody>
      </p:sp>
      <p:sp>
        <p:nvSpPr>
          <p:cNvPr id="40" name="TextBox 39">
            <a:extLst>
              <a:ext uri="{FF2B5EF4-FFF2-40B4-BE49-F238E27FC236}">
                <a16:creationId xmlns:a16="http://schemas.microsoft.com/office/drawing/2014/main" id="{F99562A1-40B6-498E-B2CC-FC202A9A295D}"/>
              </a:ext>
            </a:extLst>
          </p:cNvPr>
          <p:cNvSpPr txBox="1"/>
          <p:nvPr userDrawn="1"/>
        </p:nvSpPr>
        <p:spPr>
          <a:xfrm>
            <a:off x="625033" y="3811967"/>
            <a:ext cx="7901238" cy="187424"/>
          </a:xfrm>
          <a:prstGeom prst="rect">
            <a:avLst/>
          </a:prstGeom>
          <a:noFill/>
        </p:spPr>
        <p:txBody>
          <a:bodyPr wrap="square" lIns="0" tIns="0" rIns="0" bIns="0" rtlCol="0">
            <a:spAutoFit/>
          </a:bodyPr>
          <a:lstStyle/>
          <a:p>
            <a:pPr algn="ctr">
              <a:lnSpc>
                <a:spcPct val="110000"/>
              </a:lnSpc>
              <a:spcBef>
                <a:spcPts val="300"/>
              </a:spcBef>
              <a:spcAft>
                <a:spcPts val="300"/>
              </a:spcAft>
            </a:pPr>
            <a:r>
              <a:rPr lang="en-GB" sz="1200" dirty="0"/>
              <a:t>The other vertical guides in between are simply to help you align things proportionately</a:t>
            </a:r>
          </a:p>
        </p:txBody>
      </p:sp>
      <p:sp>
        <p:nvSpPr>
          <p:cNvPr id="43" name="Title 42">
            <a:extLst>
              <a:ext uri="{FF2B5EF4-FFF2-40B4-BE49-F238E27FC236}">
                <a16:creationId xmlns:a16="http://schemas.microsoft.com/office/drawing/2014/main" id="{C54E255D-4ED5-4075-9EAF-A8B701187C36}"/>
              </a:ext>
            </a:extLst>
          </p:cNvPr>
          <p:cNvSpPr>
            <a:spLocks noGrp="1"/>
          </p:cNvSpPr>
          <p:nvPr>
            <p:ph type="title" hasCustomPrompt="1"/>
          </p:nvPr>
        </p:nvSpPr>
        <p:spPr>
          <a:xfrm>
            <a:off x="337500" y="297878"/>
            <a:ext cx="8555462" cy="581698"/>
          </a:xfrm>
        </p:spPr>
        <p:txBody>
          <a:bodyPr/>
          <a:lstStyle>
            <a:lvl1pPr>
              <a:defRPr/>
            </a:lvl1pPr>
          </a:lstStyle>
          <a:p>
            <a:r>
              <a:rPr lang="en-US" dirty="0"/>
              <a:t>Understanding the guides</a:t>
            </a:r>
            <a:endParaRPr lang="en-GB" dirty="0"/>
          </a:p>
        </p:txBody>
      </p:sp>
      <p:sp>
        <p:nvSpPr>
          <p:cNvPr id="46" name="Text Placeholder 4">
            <a:extLst>
              <a:ext uri="{FF2B5EF4-FFF2-40B4-BE49-F238E27FC236}">
                <a16:creationId xmlns:a16="http://schemas.microsoft.com/office/drawing/2014/main" id="{37A16C69-9348-4F42-BFDB-C88E095FF271}"/>
              </a:ext>
            </a:extLst>
          </p:cNvPr>
          <p:cNvSpPr txBox="1">
            <a:spLocks/>
          </p:cNvSpPr>
          <p:nvPr userDrawn="1"/>
        </p:nvSpPr>
        <p:spPr>
          <a:xfrm>
            <a:off x="337500" y="4370662"/>
            <a:ext cx="8470989" cy="93680"/>
          </a:xfrm>
          <a:prstGeom prst="rect">
            <a:avLst/>
          </a:prstGeom>
          <a:solidFill>
            <a:schemeClr val="bg1">
              <a:lumMod val="85000"/>
            </a:schemeClr>
          </a:solidFill>
        </p:spPr>
        <p:txBody>
          <a:bodyPr vert="horz" lIns="0" tIns="0" rIns="0" bIns="0" rtlCol="0">
            <a:noAutofit/>
          </a:bodyPr>
          <a:lstStyle>
            <a:lvl1pPr marL="0" indent="0" algn="l" defTabSz="914400" rtl="0" eaLnBrk="1" latinLnBrk="0" hangingPunct="1">
              <a:lnSpc>
                <a:spcPct val="110000"/>
              </a:lnSpc>
              <a:spcBef>
                <a:spcPts val="400"/>
              </a:spcBef>
              <a:spcAft>
                <a:spcPts val="400"/>
              </a:spcAft>
              <a:buSzPct val="50000"/>
              <a:buFont typeface="HelveticaNeueLT Std Lt Cn" panose="020B0406020202030204" pitchFamily="34" charset="0"/>
              <a:buNone/>
              <a:defRPr sz="800" b="0" i="1" kern="1200">
                <a:solidFill>
                  <a:schemeClr val="tx1"/>
                </a:solidFill>
                <a:latin typeface="+mn-lt"/>
                <a:ea typeface="+mn-ea"/>
                <a:cs typeface="+mn-cs"/>
              </a:defRPr>
            </a:lvl1pPr>
            <a:lvl2pPr marL="266700" indent="-266700" algn="l" defTabSz="914400" rtl="0" eaLnBrk="1" latinLnBrk="0" hangingPunct="1">
              <a:lnSpc>
                <a:spcPct val="110000"/>
              </a:lnSpc>
              <a:spcBef>
                <a:spcPts val="400"/>
              </a:spcBef>
              <a:spcAft>
                <a:spcPts val="400"/>
              </a:spcAft>
              <a:buSzPct val="80000"/>
              <a:buFont typeface="Segoe UI" panose="020B0502040204020203" pitchFamily="34" charset="0"/>
              <a:buChar char="●"/>
              <a:defRPr sz="1400" kern="1200">
                <a:solidFill>
                  <a:schemeClr val="tx1"/>
                </a:solidFill>
                <a:latin typeface="+mn-lt"/>
                <a:ea typeface="+mn-ea"/>
                <a:cs typeface="+mn-cs"/>
              </a:defRPr>
            </a:lvl2pPr>
            <a:lvl3pPr marL="630238" indent="-260350" algn="l" defTabSz="914400" rtl="0" eaLnBrk="1" latinLnBrk="0" hangingPunct="1">
              <a:lnSpc>
                <a:spcPct val="110000"/>
              </a:lnSpc>
              <a:spcBef>
                <a:spcPts val="400"/>
              </a:spcBef>
              <a:spcAft>
                <a:spcPts val="400"/>
              </a:spcAft>
              <a:buFont typeface="Arial" panose="020B0604020202020204" pitchFamily="34" charset="0"/>
              <a:buChar char="‒"/>
              <a:defRPr sz="1400" kern="1200">
                <a:solidFill>
                  <a:schemeClr val="tx1"/>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262063" indent="-228600" algn="l" defTabSz="914400" rtl="0" eaLnBrk="1" latinLnBrk="0" hangingPunct="1">
              <a:lnSpc>
                <a:spcPct val="90000"/>
              </a:lnSpc>
              <a:spcBef>
                <a:spcPts val="500"/>
              </a:spcBef>
              <a:buFont typeface="HelveticaNeueLT Std Lt Cn" panose="020B040602020203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600" dirty="0"/>
              <a:t>Area for source and base (if necessary).  Nothing must go beyond the green line below.</a:t>
            </a:r>
          </a:p>
        </p:txBody>
      </p:sp>
      <p:sp>
        <p:nvSpPr>
          <p:cNvPr id="47" name="Right Bracket 46">
            <a:extLst>
              <a:ext uri="{FF2B5EF4-FFF2-40B4-BE49-F238E27FC236}">
                <a16:creationId xmlns:a16="http://schemas.microsoft.com/office/drawing/2014/main" id="{96B279EE-C5DB-44AC-BD7D-B846172C43E1}"/>
              </a:ext>
            </a:extLst>
          </p:cNvPr>
          <p:cNvSpPr/>
          <p:nvPr userDrawn="1"/>
        </p:nvSpPr>
        <p:spPr>
          <a:xfrm>
            <a:off x="8827056" y="4370662"/>
            <a:ext cx="34289" cy="97706"/>
          </a:xfrm>
          <a:prstGeom prst="rightBracket">
            <a:avLst/>
          </a:prstGeom>
          <a:ln w="127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050"/>
          </a:p>
        </p:txBody>
      </p:sp>
      <p:sp>
        <p:nvSpPr>
          <p:cNvPr id="48" name="Right Bracket 47">
            <a:extLst>
              <a:ext uri="{FF2B5EF4-FFF2-40B4-BE49-F238E27FC236}">
                <a16:creationId xmlns:a16="http://schemas.microsoft.com/office/drawing/2014/main" id="{965FAEF5-FC45-40C8-AC5C-29DCECC3D09E}"/>
              </a:ext>
            </a:extLst>
          </p:cNvPr>
          <p:cNvSpPr/>
          <p:nvPr userDrawn="1"/>
        </p:nvSpPr>
        <p:spPr>
          <a:xfrm flipH="1">
            <a:off x="289934" y="4368924"/>
            <a:ext cx="34289" cy="97706"/>
          </a:xfrm>
          <a:prstGeom prst="rightBracket">
            <a:avLst/>
          </a:prstGeom>
          <a:ln w="127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050"/>
          </a:p>
        </p:txBody>
      </p:sp>
    </p:spTree>
    <p:extLst>
      <p:ext uri="{BB962C8B-B14F-4D97-AF65-F5344CB8AC3E}">
        <p14:creationId xmlns:p14="http://schemas.microsoft.com/office/powerpoint/2010/main" val="419321367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white_4_statement_boxes">
    <p:spTree>
      <p:nvGrpSpPr>
        <p:cNvPr id="1" name=""/>
        <p:cNvGrpSpPr/>
        <p:nvPr/>
      </p:nvGrpSpPr>
      <p:grpSpPr>
        <a:xfrm>
          <a:off x="0" y="0"/>
          <a:ext cx="0" cy="0"/>
          <a:chOff x="0" y="0"/>
          <a:chExt cx="0" cy="0"/>
        </a:xfrm>
      </p:grpSpPr>
      <p:sp>
        <p:nvSpPr>
          <p:cNvPr id="13" name="Text Placeholder 2">
            <a:extLst>
              <a:ext uri="{FF2B5EF4-FFF2-40B4-BE49-F238E27FC236}">
                <a16:creationId xmlns:a16="http://schemas.microsoft.com/office/drawing/2014/main" id="{5DB6B9DE-3A1F-471C-BF39-9443C282289C}"/>
              </a:ext>
            </a:extLst>
          </p:cNvPr>
          <p:cNvSpPr>
            <a:spLocks noGrp="1"/>
          </p:cNvSpPr>
          <p:nvPr>
            <p:ph type="body" sz="quarter" idx="19"/>
          </p:nvPr>
        </p:nvSpPr>
        <p:spPr>
          <a:xfrm>
            <a:off x="341710" y="1765800"/>
            <a:ext cx="1927622" cy="2300287"/>
          </a:xfrm>
          <a:solidFill>
            <a:schemeClr val="tx2"/>
          </a:solidFill>
        </p:spPr>
        <p:txBody>
          <a:bodyPr lIns="72000" tIns="72000" rIns="72000" bIns="72000" anchor="t"/>
          <a:lstStyle>
            <a:lvl1pPr algn="l">
              <a:defRPr sz="2100" b="1">
                <a:solidFill>
                  <a:schemeClr val="bg1"/>
                </a:solidFill>
              </a:defRPr>
            </a:lvl1pPr>
            <a:lvl2pPr>
              <a:defRPr b="1"/>
            </a:lvl2pPr>
            <a:lvl3pPr>
              <a:defRPr b="1"/>
            </a:lvl3pPr>
            <a:lvl4pPr>
              <a:defRPr b="1"/>
            </a:lvl4pPr>
            <a:lvl5pPr>
              <a:defRPr b="1"/>
            </a:lvl5pPr>
          </a:lstStyle>
          <a:p>
            <a:pPr lvl="0"/>
            <a:r>
              <a:rPr lang="en-US"/>
              <a:t>Click to edit Master text styles</a:t>
            </a:r>
          </a:p>
        </p:txBody>
      </p:sp>
      <p:sp>
        <p:nvSpPr>
          <p:cNvPr id="14" name="Text Placeholder 2">
            <a:extLst>
              <a:ext uri="{FF2B5EF4-FFF2-40B4-BE49-F238E27FC236}">
                <a16:creationId xmlns:a16="http://schemas.microsoft.com/office/drawing/2014/main" id="{BF6B5EEF-2D87-45EE-81CE-408AAC58035F}"/>
              </a:ext>
            </a:extLst>
          </p:cNvPr>
          <p:cNvSpPr>
            <a:spLocks noGrp="1"/>
          </p:cNvSpPr>
          <p:nvPr>
            <p:ph type="body" sz="quarter" idx="20"/>
          </p:nvPr>
        </p:nvSpPr>
        <p:spPr>
          <a:xfrm>
            <a:off x="2514157" y="1765800"/>
            <a:ext cx="1927622" cy="2300287"/>
          </a:xfrm>
          <a:solidFill>
            <a:schemeClr val="accent5"/>
          </a:solidFill>
        </p:spPr>
        <p:txBody>
          <a:bodyPr lIns="72000" tIns="72000" rIns="72000" bIns="72000" anchor="t"/>
          <a:lstStyle>
            <a:lvl1pPr algn="l">
              <a:defRPr sz="2100" b="1">
                <a:solidFill>
                  <a:schemeClr val="bg1"/>
                </a:solidFill>
              </a:defRPr>
            </a:lvl1pPr>
            <a:lvl2pPr>
              <a:defRPr b="1"/>
            </a:lvl2pPr>
            <a:lvl3pPr>
              <a:defRPr b="1"/>
            </a:lvl3pPr>
            <a:lvl4pPr>
              <a:defRPr b="1"/>
            </a:lvl4pPr>
            <a:lvl5pPr>
              <a:defRPr b="1"/>
            </a:lvl5pPr>
          </a:lstStyle>
          <a:p>
            <a:pPr lvl="0"/>
            <a:r>
              <a:rPr lang="en-US"/>
              <a:t>Click to edit Master text styles</a:t>
            </a:r>
          </a:p>
        </p:txBody>
      </p:sp>
      <p:sp>
        <p:nvSpPr>
          <p:cNvPr id="15" name="Text Placeholder 2">
            <a:extLst>
              <a:ext uri="{FF2B5EF4-FFF2-40B4-BE49-F238E27FC236}">
                <a16:creationId xmlns:a16="http://schemas.microsoft.com/office/drawing/2014/main" id="{3476EE6C-9479-42CD-99C2-3679AD798737}"/>
              </a:ext>
            </a:extLst>
          </p:cNvPr>
          <p:cNvSpPr>
            <a:spLocks noGrp="1"/>
          </p:cNvSpPr>
          <p:nvPr>
            <p:ph type="body" sz="quarter" idx="21"/>
          </p:nvPr>
        </p:nvSpPr>
        <p:spPr>
          <a:xfrm>
            <a:off x="4702222" y="1765800"/>
            <a:ext cx="1927622" cy="2300287"/>
          </a:xfrm>
          <a:solidFill>
            <a:schemeClr val="accent2"/>
          </a:solidFill>
        </p:spPr>
        <p:txBody>
          <a:bodyPr lIns="72000" tIns="72000" rIns="72000" bIns="72000" anchor="t"/>
          <a:lstStyle>
            <a:lvl1pPr algn="l">
              <a:defRPr sz="2100" b="1">
                <a:solidFill>
                  <a:schemeClr val="bg1"/>
                </a:solidFill>
              </a:defRPr>
            </a:lvl1pPr>
            <a:lvl2pPr>
              <a:defRPr b="1"/>
            </a:lvl2pPr>
            <a:lvl3pPr>
              <a:defRPr b="1"/>
            </a:lvl3pPr>
            <a:lvl4pPr>
              <a:defRPr b="1"/>
            </a:lvl4pPr>
            <a:lvl5pPr>
              <a:defRPr b="1"/>
            </a:lvl5pPr>
          </a:lstStyle>
          <a:p>
            <a:pPr lvl="0"/>
            <a:r>
              <a:rPr lang="en-US"/>
              <a:t>Click to edit Master text styles</a:t>
            </a:r>
          </a:p>
        </p:txBody>
      </p:sp>
      <p:sp>
        <p:nvSpPr>
          <p:cNvPr id="16" name="Text Placeholder 2">
            <a:extLst>
              <a:ext uri="{FF2B5EF4-FFF2-40B4-BE49-F238E27FC236}">
                <a16:creationId xmlns:a16="http://schemas.microsoft.com/office/drawing/2014/main" id="{5F09E41C-8556-49BF-95D3-6A0954016BA6}"/>
              </a:ext>
            </a:extLst>
          </p:cNvPr>
          <p:cNvSpPr>
            <a:spLocks noGrp="1"/>
          </p:cNvSpPr>
          <p:nvPr>
            <p:ph type="body" sz="quarter" idx="22"/>
          </p:nvPr>
        </p:nvSpPr>
        <p:spPr>
          <a:xfrm>
            <a:off x="6874669" y="1765800"/>
            <a:ext cx="1927622" cy="2300287"/>
          </a:xfrm>
          <a:solidFill>
            <a:srgbClr val="878787"/>
          </a:solidFill>
        </p:spPr>
        <p:txBody>
          <a:bodyPr lIns="72000" tIns="72000" rIns="72000" bIns="72000" anchor="t"/>
          <a:lstStyle>
            <a:lvl1pPr algn="l">
              <a:defRPr sz="2100" b="1">
                <a:solidFill>
                  <a:schemeClr val="bg1"/>
                </a:solidFill>
              </a:defRPr>
            </a:lvl1pPr>
            <a:lvl2pPr>
              <a:defRPr b="1"/>
            </a:lvl2pPr>
            <a:lvl3pPr>
              <a:defRPr b="1"/>
            </a:lvl3pPr>
            <a:lvl4pPr>
              <a:defRPr b="1"/>
            </a:lvl4pPr>
            <a:lvl5pPr>
              <a:defRPr b="1"/>
            </a:lvl5pPr>
          </a:lstStyle>
          <a:p>
            <a:pPr lvl="0"/>
            <a:r>
              <a:rPr lang="en-US"/>
              <a:t>Click to edit Master text styles</a:t>
            </a:r>
          </a:p>
        </p:txBody>
      </p:sp>
      <p:sp>
        <p:nvSpPr>
          <p:cNvPr id="6" name="Title 5">
            <a:extLst>
              <a:ext uri="{FF2B5EF4-FFF2-40B4-BE49-F238E27FC236}">
                <a16:creationId xmlns:a16="http://schemas.microsoft.com/office/drawing/2014/main" id="{DB4D717C-E4C3-4FDF-8607-B34CB4CA1B3D}"/>
              </a:ext>
            </a:extLst>
          </p:cNvPr>
          <p:cNvSpPr>
            <a:spLocks noGrp="1"/>
          </p:cNvSpPr>
          <p:nvPr>
            <p:ph type="title"/>
          </p:nvPr>
        </p:nvSpPr>
        <p:spPr>
          <a:xfrm>
            <a:off x="337500" y="297878"/>
            <a:ext cx="7006276" cy="581698"/>
          </a:xfrm>
        </p:spPr>
        <p:txBody>
          <a:bodyPr/>
          <a:lstStyle>
            <a:lvl1pPr>
              <a:defRPr>
                <a:solidFill>
                  <a:schemeClr val="tx1"/>
                </a:solidFill>
              </a:defRPr>
            </a:lvl1pPr>
          </a:lstStyle>
          <a:p>
            <a:r>
              <a:rPr lang="en-US"/>
              <a:t>Click to edit Master title style</a:t>
            </a:r>
            <a:endParaRPr lang="en-GB" dirty="0"/>
          </a:p>
        </p:txBody>
      </p:sp>
      <p:sp>
        <p:nvSpPr>
          <p:cNvPr id="11" name="Slide Number Placeholder 15">
            <a:extLst>
              <a:ext uri="{FF2B5EF4-FFF2-40B4-BE49-F238E27FC236}">
                <a16:creationId xmlns:a16="http://schemas.microsoft.com/office/drawing/2014/main" id="{8D12899D-1C8B-4BF7-9004-B8652304FB39}"/>
              </a:ext>
            </a:extLst>
          </p:cNvPr>
          <p:cNvSpPr>
            <a:spLocks noGrp="1"/>
          </p:cNvSpPr>
          <p:nvPr>
            <p:ph type="sldNum" sz="quarter" idx="4"/>
          </p:nvPr>
        </p:nvSpPr>
        <p:spPr>
          <a:xfrm>
            <a:off x="327922" y="4709271"/>
            <a:ext cx="228278" cy="273844"/>
          </a:xfrm>
          <a:prstGeom prst="rect">
            <a:avLst/>
          </a:prstGeom>
        </p:spPr>
        <p:txBody>
          <a:bodyPr vert="horz" wrap="none" lIns="0" tIns="0" rIns="0" bIns="0" rtlCol="0" anchor="b"/>
          <a:lstStyle>
            <a:lvl1pPr algn="l">
              <a:defRPr lang="en-GB" sz="675" b="1" smtClean="0">
                <a:solidFill>
                  <a:schemeClr val="accent1"/>
                </a:solidFill>
                <a:latin typeface="+mj-lt"/>
              </a:defRPr>
            </a:lvl1pPr>
          </a:lstStyle>
          <a:p>
            <a:fld id="{D61AABEC-672F-4B68-B914-690DA978312C}" type="slidenum">
              <a:rPr lang="en-GB" smtClean="0"/>
              <a:pPr/>
              <a:t>‹#›</a:t>
            </a:fld>
            <a:r>
              <a:rPr lang="en-GB"/>
              <a:t>  </a:t>
            </a:r>
            <a:endParaRPr lang="en-GB" dirty="0"/>
          </a:p>
        </p:txBody>
      </p:sp>
      <p:sp>
        <p:nvSpPr>
          <p:cNvPr id="10" name="Text Placeholder 5">
            <a:extLst>
              <a:ext uri="{FF2B5EF4-FFF2-40B4-BE49-F238E27FC236}">
                <a16:creationId xmlns:a16="http://schemas.microsoft.com/office/drawing/2014/main" id="{BE286F83-12B5-4598-9C04-95AB88E988B4}"/>
              </a:ext>
            </a:extLst>
          </p:cNvPr>
          <p:cNvSpPr>
            <a:spLocks noGrp="1"/>
          </p:cNvSpPr>
          <p:nvPr>
            <p:ph type="body" sz="quarter" idx="15" hasCustomPrompt="1"/>
          </p:nvPr>
        </p:nvSpPr>
        <p:spPr>
          <a:xfrm>
            <a:off x="337500" y="1288524"/>
            <a:ext cx="2126785" cy="323165"/>
          </a:xfrm>
          <a:noFill/>
        </p:spPr>
        <p:txBody>
          <a:bodyPr vert="horz" wrap="none" lIns="0" tIns="0" rIns="0" bIns="0" rtlCol="0">
            <a:spAutoFit/>
          </a:bodyPr>
          <a:lstStyle>
            <a:lvl1pPr>
              <a:lnSpc>
                <a:spcPct val="100000"/>
              </a:lnSpc>
              <a:defRPr lang="en-GB" sz="2100" b="1" dirty="0">
                <a:solidFill>
                  <a:schemeClr val="tx2"/>
                </a:solidFill>
              </a:defRPr>
            </a:lvl1pPr>
          </a:lstStyle>
          <a:p>
            <a:pPr lvl="0"/>
            <a:r>
              <a:rPr lang="en-GB" dirty="0"/>
              <a:t>Optional subtitle</a:t>
            </a:r>
          </a:p>
        </p:txBody>
      </p:sp>
    </p:spTree>
    <p:extLst>
      <p:ext uri="{BB962C8B-B14F-4D97-AF65-F5344CB8AC3E}">
        <p14:creationId xmlns:p14="http://schemas.microsoft.com/office/powerpoint/2010/main" val="74469541"/>
      </p:ext>
    </p:extLst>
  </p:cSld>
  <p:clrMapOvr>
    <a:masterClrMapping/>
  </p:clrMapOvr>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col_4_statement_boxes">
    <p:bg>
      <p:bgPr>
        <a:solidFill>
          <a:schemeClr val="accent1"/>
        </a:solidFill>
        <a:effectLst/>
      </p:bgPr>
    </p:bg>
    <p:spTree>
      <p:nvGrpSpPr>
        <p:cNvPr id="1" name=""/>
        <p:cNvGrpSpPr/>
        <p:nvPr/>
      </p:nvGrpSpPr>
      <p:grpSpPr>
        <a:xfrm>
          <a:off x="0" y="0"/>
          <a:ext cx="0" cy="0"/>
          <a:chOff x="0" y="0"/>
          <a:chExt cx="0" cy="0"/>
        </a:xfrm>
      </p:grpSpPr>
      <p:sp>
        <p:nvSpPr>
          <p:cNvPr id="13" name="Text Placeholder 2">
            <a:extLst>
              <a:ext uri="{FF2B5EF4-FFF2-40B4-BE49-F238E27FC236}">
                <a16:creationId xmlns:a16="http://schemas.microsoft.com/office/drawing/2014/main" id="{5DB6B9DE-3A1F-471C-BF39-9443C282289C}"/>
              </a:ext>
            </a:extLst>
          </p:cNvPr>
          <p:cNvSpPr>
            <a:spLocks noGrp="1"/>
          </p:cNvSpPr>
          <p:nvPr>
            <p:ph type="body" sz="quarter" idx="19"/>
          </p:nvPr>
        </p:nvSpPr>
        <p:spPr>
          <a:xfrm>
            <a:off x="341710" y="1765800"/>
            <a:ext cx="1927622" cy="2300287"/>
          </a:xfrm>
          <a:solidFill>
            <a:schemeClr val="tx2"/>
          </a:solidFill>
        </p:spPr>
        <p:txBody>
          <a:bodyPr lIns="72000" tIns="72000" rIns="72000" bIns="72000" anchor="t"/>
          <a:lstStyle>
            <a:lvl1pPr algn="l">
              <a:defRPr sz="2100" b="1">
                <a:solidFill>
                  <a:schemeClr val="bg1"/>
                </a:solidFill>
              </a:defRPr>
            </a:lvl1pPr>
            <a:lvl2pPr>
              <a:defRPr b="1"/>
            </a:lvl2pPr>
            <a:lvl3pPr>
              <a:defRPr b="1"/>
            </a:lvl3pPr>
            <a:lvl4pPr>
              <a:defRPr b="1"/>
            </a:lvl4pPr>
            <a:lvl5pPr>
              <a:defRPr b="1"/>
            </a:lvl5pPr>
          </a:lstStyle>
          <a:p>
            <a:pPr lvl="0"/>
            <a:r>
              <a:rPr lang="en-US"/>
              <a:t>Click to edit Master text styles</a:t>
            </a:r>
          </a:p>
        </p:txBody>
      </p:sp>
      <p:sp>
        <p:nvSpPr>
          <p:cNvPr id="14" name="Text Placeholder 2">
            <a:extLst>
              <a:ext uri="{FF2B5EF4-FFF2-40B4-BE49-F238E27FC236}">
                <a16:creationId xmlns:a16="http://schemas.microsoft.com/office/drawing/2014/main" id="{BF6B5EEF-2D87-45EE-81CE-408AAC58035F}"/>
              </a:ext>
            </a:extLst>
          </p:cNvPr>
          <p:cNvSpPr>
            <a:spLocks noGrp="1"/>
          </p:cNvSpPr>
          <p:nvPr>
            <p:ph type="body" sz="quarter" idx="20"/>
          </p:nvPr>
        </p:nvSpPr>
        <p:spPr>
          <a:xfrm>
            <a:off x="2514157" y="1765800"/>
            <a:ext cx="1927622" cy="2300287"/>
          </a:xfrm>
          <a:solidFill>
            <a:schemeClr val="accent5"/>
          </a:solidFill>
        </p:spPr>
        <p:txBody>
          <a:bodyPr lIns="72000" tIns="72000" rIns="72000" bIns="72000" anchor="t"/>
          <a:lstStyle>
            <a:lvl1pPr algn="l">
              <a:defRPr sz="2100" b="1">
                <a:solidFill>
                  <a:schemeClr val="bg1"/>
                </a:solidFill>
              </a:defRPr>
            </a:lvl1pPr>
            <a:lvl2pPr>
              <a:defRPr b="1"/>
            </a:lvl2pPr>
            <a:lvl3pPr>
              <a:defRPr b="1"/>
            </a:lvl3pPr>
            <a:lvl4pPr>
              <a:defRPr b="1"/>
            </a:lvl4pPr>
            <a:lvl5pPr>
              <a:defRPr b="1"/>
            </a:lvl5pPr>
          </a:lstStyle>
          <a:p>
            <a:pPr lvl="0"/>
            <a:r>
              <a:rPr lang="en-US"/>
              <a:t>Click to edit Master text styles</a:t>
            </a:r>
          </a:p>
        </p:txBody>
      </p:sp>
      <p:sp>
        <p:nvSpPr>
          <p:cNvPr id="15" name="Text Placeholder 2">
            <a:extLst>
              <a:ext uri="{FF2B5EF4-FFF2-40B4-BE49-F238E27FC236}">
                <a16:creationId xmlns:a16="http://schemas.microsoft.com/office/drawing/2014/main" id="{3476EE6C-9479-42CD-99C2-3679AD798737}"/>
              </a:ext>
            </a:extLst>
          </p:cNvPr>
          <p:cNvSpPr>
            <a:spLocks noGrp="1"/>
          </p:cNvSpPr>
          <p:nvPr>
            <p:ph type="body" sz="quarter" idx="21"/>
          </p:nvPr>
        </p:nvSpPr>
        <p:spPr>
          <a:xfrm>
            <a:off x="4702222" y="1765800"/>
            <a:ext cx="1927622" cy="2300287"/>
          </a:xfrm>
          <a:solidFill>
            <a:schemeClr val="accent2"/>
          </a:solidFill>
        </p:spPr>
        <p:txBody>
          <a:bodyPr lIns="72000" tIns="72000" rIns="72000" bIns="72000" anchor="t"/>
          <a:lstStyle>
            <a:lvl1pPr algn="l">
              <a:defRPr sz="2100" b="1">
                <a:solidFill>
                  <a:schemeClr val="bg1"/>
                </a:solidFill>
              </a:defRPr>
            </a:lvl1pPr>
            <a:lvl2pPr>
              <a:defRPr b="1"/>
            </a:lvl2pPr>
            <a:lvl3pPr>
              <a:defRPr b="1"/>
            </a:lvl3pPr>
            <a:lvl4pPr>
              <a:defRPr b="1"/>
            </a:lvl4pPr>
            <a:lvl5pPr>
              <a:defRPr b="1"/>
            </a:lvl5pPr>
          </a:lstStyle>
          <a:p>
            <a:pPr lvl="0"/>
            <a:r>
              <a:rPr lang="en-US"/>
              <a:t>Click to edit Master text styles</a:t>
            </a:r>
          </a:p>
        </p:txBody>
      </p:sp>
      <p:sp>
        <p:nvSpPr>
          <p:cNvPr id="16" name="Text Placeholder 2">
            <a:extLst>
              <a:ext uri="{FF2B5EF4-FFF2-40B4-BE49-F238E27FC236}">
                <a16:creationId xmlns:a16="http://schemas.microsoft.com/office/drawing/2014/main" id="{5F09E41C-8556-49BF-95D3-6A0954016BA6}"/>
              </a:ext>
            </a:extLst>
          </p:cNvPr>
          <p:cNvSpPr>
            <a:spLocks noGrp="1"/>
          </p:cNvSpPr>
          <p:nvPr>
            <p:ph type="body" sz="quarter" idx="22"/>
          </p:nvPr>
        </p:nvSpPr>
        <p:spPr>
          <a:xfrm>
            <a:off x="6874669" y="1765800"/>
            <a:ext cx="1927622" cy="2300287"/>
          </a:xfrm>
          <a:solidFill>
            <a:srgbClr val="878787"/>
          </a:solidFill>
        </p:spPr>
        <p:txBody>
          <a:bodyPr lIns="72000" tIns="72000" rIns="72000" bIns="72000" anchor="t"/>
          <a:lstStyle>
            <a:lvl1pPr algn="l">
              <a:defRPr sz="2100" b="1">
                <a:solidFill>
                  <a:schemeClr val="bg1"/>
                </a:solidFill>
              </a:defRPr>
            </a:lvl1pPr>
            <a:lvl2pPr>
              <a:defRPr b="1"/>
            </a:lvl2pPr>
            <a:lvl3pPr>
              <a:defRPr b="1"/>
            </a:lvl3pPr>
            <a:lvl4pPr>
              <a:defRPr b="1"/>
            </a:lvl4pPr>
            <a:lvl5pPr>
              <a:defRPr b="1"/>
            </a:lvl5pPr>
          </a:lstStyle>
          <a:p>
            <a:pPr lvl="0"/>
            <a:r>
              <a:rPr lang="en-US"/>
              <a:t>Click to edit Master text styles</a:t>
            </a:r>
          </a:p>
        </p:txBody>
      </p:sp>
      <p:sp>
        <p:nvSpPr>
          <p:cNvPr id="6" name="Title 5">
            <a:extLst>
              <a:ext uri="{FF2B5EF4-FFF2-40B4-BE49-F238E27FC236}">
                <a16:creationId xmlns:a16="http://schemas.microsoft.com/office/drawing/2014/main" id="{DB4D717C-E4C3-4FDF-8607-B34CB4CA1B3D}"/>
              </a:ext>
            </a:extLst>
          </p:cNvPr>
          <p:cNvSpPr>
            <a:spLocks noGrp="1"/>
          </p:cNvSpPr>
          <p:nvPr>
            <p:ph type="title"/>
          </p:nvPr>
        </p:nvSpPr>
        <p:spPr>
          <a:xfrm>
            <a:off x="337500" y="297878"/>
            <a:ext cx="7006276" cy="581698"/>
          </a:xfrm>
        </p:spPr>
        <p:txBody>
          <a:bodyPr/>
          <a:lstStyle>
            <a:lvl1pPr>
              <a:defRPr>
                <a:solidFill>
                  <a:schemeClr val="bg1"/>
                </a:solidFill>
              </a:defRPr>
            </a:lvl1pPr>
          </a:lstStyle>
          <a:p>
            <a:r>
              <a:rPr lang="en-US"/>
              <a:t>Click to edit Master title style</a:t>
            </a:r>
            <a:endParaRPr lang="en-GB" dirty="0"/>
          </a:p>
        </p:txBody>
      </p:sp>
      <p:sp>
        <p:nvSpPr>
          <p:cNvPr id="11" name="Slide Number Placeholder 15">
            <a:extLst>
              <a:ext uri="{FF2B5EF4-FFF2-40B4-BE49-F238E27FC236}">
                <a16:creationId xmlns:a16="http://schemas.microsoft.com/office/drawing/2014/main" id="{8D12899D-1C8B-4BF7-9004-B8652304FB39}"/>
              </a:ext>
            </a:extLst>
          </p:cNvPr>
          <p:cNvSpPr>
            <a:spLocks noGrp="1"/>
          </p:cNvSpPr>
          <p:nvPr>
            <p:ph type="sldNum" sz="quarter" idx="4"/>
          </p:nvPr>
        </p:nvSpPr>
        <p:spPr>
          <a:xfrm>
            <a:off x="327922" y="4709271"/>
            <a:ext cx="228278" cy="273844"/>
          </a:xfrm>
          <a:prstGeom prst="rect">
            <a:avLst/>
          </a:prstGeom>
        </p:spPr>
        <p:txBody>
          <a:bodyPr vert="horz" wrap="none" lIns="0" tIns="0" rIns="0" bIns="0" rtlCol="0" anchor="b"/>
          <a:lstStyle>
            <a:lvl1pPr algn="l">
              <a:defRPr lang="en-GB" sz="675" b="1" smtClean="0">
                <a:solidFill>
                  <a:schemeClr val="bg1"/>
                </a:solidFill>
                <a:latin typeface="+mj-lt"/>
              </a:defRPr>
            </a:lvl1pPr>
          </a:lstStyle>
          <a:p>
            <a:fld id="{D61AABEC-672F-4B68-B914-690DA978312C}" type="slidenum">
              <a:rPr lang="en-GB" smtClean="0"/>
              <a:pPr/>
              <a:t>‹#›</a:t>
            </a:fld>
            <a:r>
              <a:rPr lang="en-GB"/>
              <a:t>  </a:t>
            </a:r>
            <a:endParaRPr lang="en-GB" dirty="0"/>
          </a:p>
        </p:txBody>
      </p:sp>
      <p:sp>
        <p:nvSpPr>
          <p:cNvPr id="10" name="Text Placeholder 5">
            <a:extLst>
              <a:ext uri="{FF2B5EF4-FFF2-40B4-BE49-F238E27FC236}">
                <a16:creationId xmlns:a16="http://schemas.microsoft.com/office/drawing/2014/main" id="{BE286F83-12B5-4598-9C04-95AB88E988B4}"/>
              </a:ext>
            </a:extLst>
          </p:cNvPr>
          <p:cNvSpPr>
            <a:spLocks noGrp="1"/>
          </p:cNvSpPr>
          <p:nvPr>
            <p:ph type="body" sz="quarter" idx="15" hasCustomPrompt="1"/>
          </p:nvPr>
        </p:nvSpPr>
        <p:spPr>
          <a:xfrm>
            <a:off x="337500" y="1288524"/>
            <a:ext cx="2126785" cy="323165"/>
          </a:xfrm>
          <a:noFill/>
        </p:spPr>
        <p:txBody>
          <a:bodyPr vert="horz" wrap="none" lIns="0" tIns="0" rIns="0" bIns="0" rtlCol="0">
            <a:spAutoFit/>
          </a:bodyPr>
          <a:lstStyle>
            <a:lvl1pPr>
              <a:lnSpc>
                <a:spcPct val="100000"/>
              </a:lnSpc>
              <a:defRPr lang="en-GB" sz="2100" b="1" dirty="0">
                <a:solidFill>
                  <a:schemeClr val="tx2"/>
                </a:solidFill>
              </a:defRPr>
            </a:lvl1pPr>
          </a:lstStyle>
          <a:p>
            <a:pPr lvl="0"/>
            <a:r>
              <a:rPr lang="en-GB" dirty="0"/>
              <a:t>Optional subtitle</a:t>
            </a:r>
          </a:p>
        </p:txBody>
      </p:sp>
      <p:sp>
        <p:nvSpPr>
          <p:cNvPr id="17" name="Espace réservé du pied de page 4">
            <a:extLst>
              <a:ext uri="{FF2B5EF4-FFF2-40B4-BE49-F238E27FC236}">
                <a16:creationId xmlns:a16="http://schemas.microsoft.com/office/drawing/2014/main" id="{913D19CE-91D9-4CEC-BDD2-05908698867A}"/>
              </a:ext>
            </a:extLst>
          </p:cNvPr>
          <p:cNvSpPr txBox="1">
            <a:spLocks/>
          </p:cNvSpPr>
          <p:nvPr userDrawn="1"/>
        </p:nvSpPr>
        <p:spPr>
          <a:xfrm>
            <a:off x="612900" y="4886802"/>
            <a:ext cx="3407984" cy="92333"/>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600" dirty="0">
                <a:solidFill>
                  <a:schemeClr val="bg1"/>
                </a:solidFill>
              </a:rPr>
              <a:t>© Ipsos | Doc Name | Month Year | Version # | Public | Internal/Client Use Only | Strictly Confidential</a:t>
            </a:r>
          </a:p>
        </p:txBody>
      </p:sp>
      <p:pic>
        <p:nvPicPr>
          <p:cNvPr id="19" name="Picture 18" descr="Logo&#10;&#10;Description automatically generated">
            <a:extLst>
              <a:ext uri="{FF2B5EF4-FFF2-40B4-BE49-F238E27FC236}">
                <a16:creationId xmlns:a16="http://schemas.microsoft.com/office/drawing/2014/main" id="{7506137E-7CDC-4C1C-8B8D-86C7F6D1C6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4124" y="4624388"/>
            <a:ext cx="369478" cy="335756"/>
          </a:xfrm>
          <a:prstGeom prst="rect">
            <a:avLst/>
          </a:prstGeom>
        </p:spPr>
      </p:pic>
    </p:spTree>
    <p:extLst>
      <p:ext uri="{BB962C8B-B14F-4D97-AF65-F5344CB8AC3E}">
        <p14:creationId xmlns:p14="http://schemas.microsoft.com/office/powerpoint/2010/main" val="1811698264"/>
      </p:ext>
    </p:extLst>
  </p:cSld>
  <p:clrMapOvr>
    <a:masterClrMapping/>
  </p:clrMapOvr>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white, stripes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4716B-8826-4E6F-8C0C-226ECCA62A30}"/>
              </a:ext>
            </a:extLst>
          </p:cNvPr>
          <p:cNvSpPr>
            <a:spLocks noGrp="1"/>
          </p:cNvSpPr>
          <p:nvPr>
            <p:ph type="title"/>
          </p:nvPr>
        </p:nvSpPr>
        <p:spPr>
          <a:xfrm>
            <a:off x="4700588" y="297878"/>
            <a:ext cx="4097414" cy="581698"/>
          </a:xfrm>
        </p:spPr>
        <p:txBody>
          <a:bodyPr/>
          <a:lstStyle/>
          <a:p>
            <a:r>
              <a:rPr lang="en-US"/>
              <a:t>Click to edit Master title style</a:t>
            </a:r>
            <a:endParaRPr lang="en-GB" dirty="0"/>
          </a:p>
        </p:txBody>
      </p:sp>
      <p:sp>
        <p:nvSpPr>
          <p:cNvPr id="3" name="Slide Number Placeholder 2">
            <a:extLst>
              <a:ext uri="{FF2B5EF4-FFF2-40B4-BE49-F238E27FC236}">
                <a16:creationId xmlns:a16="http://schemas.microsoft.com/office/drawing/2014/main" id="{DE4D3078-33D8-4140-9656-E88148EE943F}"/>
              </a:ext>
            </a:extLst>
          </p:cNvPr>
          <p:cNvSpPr>
            <a:spLocks noGrp="1"/>
          </p:cNvSpPr>
          <p:nvPr>
            <p:ph type="sldNum" sz="quarter" idx="10"/>
          </p:nvPr>
        </p:nvSpPr>
        <p:spPr>
          <a:xfrm>
            <a:off x="327922" y="4709271"/>
            <a:ext cx="228278" cy="273844"/>
          </a:xfrm>
          <a:prstGeom prst="rect">
            <a:avLst/>
          </a:prstGeom>
        </p:spPr>
        <p:txBody>
          <a:bodyPr/>
          <a:lstStyle/>
          <a:p>
            <a:fld id="{D61AABEC-672F-4B68-B914-690DA978312C}" type="slidenum">
              <a:rPr lang="en-GB" smtClean="0"/>
              <a:pPr/>
              <a:t>‹#›</a:t>
            </a:fld>
            <a:r>
              <a:rPr lang="en-GB"/>
              <a:t> </a:t>
            </a:r>
            <a:endParaRPr lang="en-GB" dirty="0"/>
          </a:p>
        </p:txBody>
      </p:sp>
      <p:sp>
        <p:nvSpPr>
          <p:cNvPr id="8" name="Picture Placeholder 7">
            <a:extLst>
              <a:ext uri="{FF2B5EF4-FFF2-40B4-BE49-F238E27FC236}">
                <a16:creationId xmlns:a16="http://schemas.microsoft.com/office/drawing/2014/main" id="{96995194-CB87-4695-8727-0491D24CBB15}"/>
              </a:ext>
            </a:extLst>
          </p:cNvPr>
          <p:cNvSpPr>
            <a:spLocks noGrp="1"/>
          </p:cNvSpPr>
          <p:nvPr>
            <p:ph type="pic" sz="quarter" idx="11" hasCustomPrompt="1"/>
          </p:nvPr>
        </p:nvSpPr>
        <p:spPr>
          <a:xfrm>
            <a:off x="327422" y="345746"/>
            <a:ext cx="3629025" cy="3900023"/>
          </a:xfrm>
          <a:solidFill>
            <a:schemeClr val="bg1">
              <a:lumMod val="95000"/>
            </a:schemeClr>
          </a:solidFill>
        </p:spPr>
        <p:txBody>
          <a:bodyPr/>
          <a:lstStyle>
            <a:lvl1pPr>
              <a:defRPr/>
            </a:lvl1pPr>
          </a:lstStyle>
          <a:p>
            <a:r>
              <a:rPr lang="en-GB" dirty="0"/>
              <a:t>Click to insert image</a:t>
            </a:r>
          </a:p>
        </p:txBody>
      </p:sp>
      <p:sp>
        <p:nvSpPr>
          <p:cNvPr id="10" name="Text Placeholder 9">
            <a:extLst>
              <a:ext uri="{FF2B5EF4-FFF2-40B4-BE49-F238E27FC236}">
                <a16:creationId xmlns:a16="http://schemas.microsoft.com/office/drawing/2014/main" id="{96DD6E34-0424-480F-82AF-545362BFFDFB}"/>
              </a:ext>
            </a:extLst>
          </p:cNvPr>
          <p:cNvSpPr>
            <a:spLocks noGrp="1"/>
          </p:cNvSpPr>
          <p:nvPr>
            <p:ph type="body" sz="quarter" idx="12"/>
          </p:nvPr>
        </p:nvSpPr>
        <p:spPr>
          <a:xfrm>
            <a:off x="4719164" y="1113235"/>
            <a:ext cx="4097414" cy="31325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15225687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col, stripes and imag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4716B-8826-4E6F-8C0C-226ECCA62A30}"/>
              </a:ext>
            </a:extLst>
          </p:cNvPr>
          <p:cNvSpPr>
            <a:spLocks noGrp="1"/>
          </p:cNvSpPr>
          <p:nvPr>
            <p:ph type="title"/>
          </p:nvPr>
        </p:nvSpPr>
        <p:spPr>
          <a:xfrm>
            <a:off x="4700588" y="969853"/>
            <a:ext cx="4097414" cy="581698"/>
          </a:xfrm>
        </p:spPr>
        <p:txBody>
          <a:bodyPr/>
          <a:lstStyle>
            <a:lvl1pPr>
              <a:defRPr>
                <a:solidFill>
                  <a:schemeClr val="bg1"/>
                </a:solidFill>
              </a:defRPr>
            </a:lvl1pPr>
          </a:lstStyle>
          <a:p>
            <a:r>
              <a:rPr lang="en-US"/>
              <a:t>Click to edit Master title style</a:t>
            </a:r>
            <a:endParaRPr lang="en-GB" dirty="0"/>
          </a:p>
        </p:txBody>
      </p:sp>
      <p:sp>
        <p:nvSpPr>
          <p:cNvPr id="3" name="Slide Number Placeholder 2">
            <a:extLst>
              <a:ext uri="{FF2B5EF4-FFF2-40B4-BE49-F238E27FC236}">
                <a16:creationId xmlns:a16="http://schemas.microsoft.com/office/drawing/2014/main" id="{DE4D3078-33D8-4140-9656-E88148EE943F}"/>
              </a:ext>
            </a:extLst>
          </p:cNvPr>
          <p:cNvSpPr>
            <a:spLocks noGrp="1"/>
          </p:cNvSpPr>
          <p:nvPr>
            <p:ph type="sldNum" sz="quarter" idx="10"/>
          </p:nvPr>
        </p:nvSpPr>
        <p:spPr>
          <a:xfrm>
            <a:off x="327922" y="4709271"/>
            <a:ext cx="228278" cy="273844"/>
          </a:xfrm>
          <a:prstGeom prst="rect">
            <a:avLst/>
          </a:prstGeom>
        </p:spPr>
        <p:txBody>
          <a:bodyPr/>
          <a:lstStyle>
            <a:lvl1pPr>
              <a:defRPr>
                <a:solidFill>
                  <a:schemeClr val="bg1"/>
                </a:solidFill>
              </a:defRPr>
            </a:lvl1pPr>
          </a:lstStyle>
          <a:p>
            <a:fld id="{D61AABEC-672F-4B68-B914-690DA978312C}" type="slidenum">
              <a:rPr lang="en-GB" smtClean="0"/>
              <a:pPr/>
              <a:t>‹#›</a:t>
            </a:fld>
            <a:r>
              <a:rPr lang="en-GB"/>
              <a:t> </a:t>
            </a:r>
            <a:endParaRPr lang="en-GB" dirty="0"/>
          </a:p>
        </p:txBody>
      </p:sp>
      <p:sp>
        <p:nvSpPr>
          <p:cNvPr id="8" name="Picture Placeholder 7">
            <a:extLst>
              <a:ext uri="{FF2B5EF4-FFF2-40B4-BE49-F238E27FC236}">
                <a16:creationId xmlns:a16="http://schemas.microsoft.com/office/drawing/2014/main" id="{96995194-CB87-4695-8727-0491D24CBB15}"/>
              </a:ext>
            </a:extLst>
          </p:cNvPr>
          <p:cNvSpPr>
            <a:spLocks noGrp="1"/>
          </p:cNvSpPr>
          <p:nvPr>
            <p:ph type="pic" sz="quarter" idx="11" hasCustomPrompt="1"/>
          </p:nvPr>
        </p:nvSpPr>
        <p:spPr>
          <a:xfrm>
            <a:off x="327422" y="345745"/>
            <a:ext cx="4097414" cy="4416755"/>
          </a:xfrm>
          <a:solidFill>
            <a:schemeClr val="bg1">
              <a:lumMod val="95000"/>
            </a:schemeClr>
          </a:solidFill>
        </p:spPr>
        <p:txBody>
          <a:bodyPr/>
          <a:lstStyle>
            <a:lvl1pPr>
              <a:defRPr/>
            </a:lvl1pPr>
          </a:lstStyle>
          <a:p>
            <a:r>
              <a:rPr lang="en-GB" dirty="0"/>
              <a:t>Click to insert image</a:t>
            </a:r>
          </a:p>
        </p:txBody>
      </p:sp>
      <p:sp>
        <p:nvSpPr>
          <p:cNvPr id="10" name="Text Placeholder 9">
            <a:extLst>
              <a:ext uri="{FF2B5EF4-FFF2-40B4-BE49-F238E27FC236}">
                <a16:creationId xmlns:a16="http://schemas.microsoft.com/office/drawing/2014/main" id="{96DD6E34-0424-480F-82AF-545362BFFDFB}"/>
              </a:ext>
            </a:extLst>
          </p:cNvPr>
          <p:cNvSpPr>
            <a:spLocks noGrp="1"/>
          </p:cNvSpPr>
          <p:nvPr>
            <p:ph type="body" sz="quarter" idx="12"/>
          </p:nvPr>
        </p:nvSpPr>
        <p:spPr>
          <a:xfrm>
            <a:off x="4719164" y="1924664"/>
            <a:ext cx="4097414" cy="253660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2" name="Picture 11" descr="Logo&#10;&#10;Description automatically generated">
            <a:extLst>
              <a:ext uri="{FF2B5EF4-FFF2-40B4-BE49-F238E27FC236}">
                <a16:creationId xmlns:a16="http://schemas.microsoft.com/office/drawing/2014/main" id="{7AFE9DAA-3BB3-48AF-98BF-B91051601C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4124" y="4624388"/>
            <a:ext cx="369478" cy="335756"/>
          </a:xfrm>
          <a:prstGeom prst="rect">
            <a:avLst/>
          </a:prstGeom>
        </p:spPr>
      </p:pic>
    </p:spTree>
    <p:extLst>
      <p:ext uri="{BB962C8B-B14F-4D97-AF65-F5344CB8AC3E}">
        <p14:creationId xmlns:p14="http://schemas.microsoft.com/office/powerpoint/2010/main" val="132005777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white_single_statement_slide">
    <p:spTree>
      <p:nvGrpSpPr>
        <p:cNvPr id="1" name=""/>
        <p:cNvGrpSpPr/>
        <p:nvPr/>
      </p:nvGrpSpPr>
      <p:grpSpPr>
        <a:xfrm>
          <a:off x="0" y="0"/>
          <a:ext cx="0" cy="0"/>
          <a:chOff x="0" y="0"/>
          <a:chExt cx="0" cy="0"/>
        </a:xfrm>
      </p:grpSpPr>
      <p:sp>
        <p:nvSpPr>
          <p:cNvPr id="10" name="Text Placeholder 5">
            <a:extLst>
              <a:ext uri="{FF2B5EF4-FFF2-40B4-BE49-F238E27FC236}">
                <a16:creationId xmlns:a16="http://schemas.microsoft.com/office/drawing/2014/main" id="{FF3CEF6F-A2CD-465C-985F-0611581EE7AE}"/>
              </a:ext>
            </a:extLst>
          </p:cNvPr>
          <p:cNvSpPr>
            <a:spLocks noGrp="1"/>
          </p:cNvSpPr>
          <p:nvPr>
            <p:ph type="body" sz="quarter" idx="15" hasCustomPrompt="1"/>
          </p:nvPr>
        </p:nvSpPr>
        <p:spPr>
          <a:xfrm>
            <a:off x="337501" y="1856621"/>
            <a:ext cx="4520468" cy="692498"/>
          </a:xfrm>
          <a:noFill/>
        </p:spPr>
        <p:txBody>
          <a:bodyPr vert="horz" wrap="none" lIns="0" tIns="0" rIns="0" bIns="0" rtlCol="0">
            <a:spAutoFit/>
          </a:bodyPr>
          <a:lstStyle>
            <a:lvl1pPr>
              <a:lnSpc>
                <a:spcPct val="100000"/>
              </a:lnSpc>
              <a:defRPr lang="en-GB" sz="4500" b="1" dirty="0">
                <a:solidFill>
                  <a:schemeClr val="tx1"/>
                </a:solidFill>
              </a:defRPr>
            </a:lvl1pPr>
          </a:lstStyle>
          <a:p>
            <a:pPr lvl="0"/>
            <a:r>
              <a:rPr lang="en-GB" dirty="0"/>
              <a:t>Impact slide text</a:t>
            </a:r>
          </a:p>
        </p:txBody>
      </p:sp>
      <p:sp>
        <p:nvSpPr>
          <p:cNvPr id="16" name="Slide Number Placeholder 15">
            <a:extLst>
              <a:ext uri="{FF2B5EF4-FFF2-40B4-BE49-F238E27FC236}">
                <a16:creationId xmlns:a16="http://schemas.microsoft.com/office/drawing/2014/main" id="{A4133BC2-693B-4A35-8701-508C00137D0A}"/>
              </a:ext>
            </a:extLst>
          </p:cNvPr>
          <p:cNvSpPr>
            <a:spLocks noGrp="1"/>
          </p:cNvSpPr>
          <p:nvPr>
            <p:ph type="sldNum" sz="quarter" idx="4"/>
          </p:nvPr>
        </p:nvSpPr>
        <p:spPr>
          <a:xfrm>
            <a:off x="327922" y="4709271"/>
            <a:ext cx="228278" cy="273844"/>
          </a:xfrm>
          <a:prstGeom prst="rect">
            <a:avLst/>
          </a:prstGeom>
        </p:spPr>
        <p:txBody>
          <a:bodyPr vert="horz" wrap="none" lIns="0" tIns="0" rIns="0" bIns="0" rtlCol="0" anchor="b"/>
          <a:lstStyle>
            <a:lvl1pPr algn="l">
              <a:defRPr lang="en-GB" sz="675" b="1" smtClean="0">
                <a:solidFill>
                  <a:schemeClr val="accent1"/>
                </a:solidFill>
                <a:latin typeface="+mj-lt"/>
              </a:defRPr>
            </a:lvl1pPr>
          </a:lstStyle>
          <a:p>
            <a:fld id="{D61AABEC-672F-4B68-B914-690DA978312C}" type="slidenum">
              <a:rPr lang="en-GB" smtClean="0"/>
              <a:pPr/>
              <a:t>‹#›</a:t>
            </a:fld>
            <a:r>
              <a:rPr lang="en-GB"/>
              <a:t>  </a:t>
            </a:r>
            <a:endParaRPr lang="en-GB" dirty="0"/>
          </a:p>
        </p:txBody>
      </p:sp>
      <p:sp>
        <p:nvSpPr>
          <p:cNvPr id="9" name="Text Placeholder 5">
            <a:extLst>
              <a:ext uri="{FF2B5EF4-FFF2-40B4-BE49-F238E27FC236}">
                <a16:creationId xmlns:a16="http://schemas.microsoft.com/office/drawing/2014/main" id="{C9CE0138-E5B6-4BF3-AC98-7C382F022F47}"/>
              </a:ext>
            </a:extLst>
          </p:cNvPr>
          <p:cNvSpPr>
            <a:spLocks noGrp="1"/>
          </p:cNvSpPr>
          <p:nvPr>
            <p:ph type="body" sz="quarter" idx="16" hasCustomPrompt="1"/>
          </p:nvPr>
        </p:nvSpPr>
        <p:spPr>
          <a:xfrm>
            <a:off x="337500" y="2593509"/>
            <a:ext cx="3172744" cy="692498"/>
          </a:xfrm>
          <a:noFill/>
        </p:spPr>
        <p:txBody>
          <a:bodyPr vert="horz" wrap="none" lIns="0" tIns="0" rIns="0" bIns="0" rtlCol="0">
            <a:spAutoFit/>
          </a:bodyPr>
          <a:lstStyle>
            <a:lvl1pPr>
              <a:lnSpc>
                <a:spcPct val="100000"/>
              </a:lnSpc>
              <a:defRPr lang="en-GB" sz="4500" b="1" dirty="0">
                <a:solidFill>
                  <a:schemeClr val="tx2"/>
                </a:solidFill>
              </a:defRPr>
            </a:lvl1pPr>
          </a:lstStyle>
          <a:p>
            <a:pPr lvl="0"/>
            <a:r>
              <a:rPr lang="en-GB" dirty="0"/>
              <a:t>second line</a:t>
            </a:r>
          </a:p>
        </p:txBody>
      </p:sp>
    </p:spTree>
    <p:extLst>
      <p:ext uri="{BB962C8B-B14F-4D97-AF65-F5344CB8AC3E}">
        <p14:creationId xmlns:p14="http://schemas.microsoft.com/office/powerpoint/2010/main" val="1075827660"/>
      </p:ext>
    </p:extLst>
  </p:cSld>
  <p:clrMapOvr>
    <a:masterClrMapping/>
  </p:clrMapOvr>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col_single_statement_slide">
    <p:bg>
      <p:bgPr>
        <a:solidFill>
          <a:schemeClr val="tx2"/>
        </a:solidFill>
        <a:effectLst/>
      </p:bgPr>
    </p:bg>
    <p:spTree>
      <p:nvGrpSpPr>
        <p:cNvPr id="1" name=""/>
        <p:cNvGrpSpPr/>
        <p:nvPr/>
      </p:nvGrpSpPr>
      <p:grpSpPr>
        <a:xfrm>
          <a:off x="0" y="0"/>
          <a:ext cx="0" cy="0"/>
          <a:chOff x="0" y="0"/>
          <a:chExt cx="0" cy="0"/>
        </a:xfrm>
      </p:grpSpPr>
      <p:sp>
        <p:nvSpPr>
          <p:cNvPr id="10" name="Text Placeholder 5">
            <a:extLst>
              <a:ext uri="{FF2B5EF4-FFF2-40B4-BE49-F238E27FC236}">
                <a16:creationId xmlns:a16="http://schemas.microsoft.com/office/drawing/2014/main" id="{FF3CEF6F-A2CD-465C-985F-0611581EE7AE}"/>
              </a:ext>
            </a:extLst>
          </p:cNvPr>
          <p:cNvSpPr>
            <a:spLocks noGrp="1"/>
          </p:cNvSpPr>
          <p:nvPr>
            <p:ph type="body" sz="quarter" idx="15" hasCustomPrompt="1"/>
          </p:nvPr>
        </p:nvSpPr>
        <p:spPr>
          <a:xfrm>
            <a:off x="337501" y="1856621"/>
            <a:ext cx="4520468" cy="692498"/>
          </a:xfrm>
          <a:noFill/>
        </p:spPr>
        <p:txBody>
          <a:bodyPr vert="horz" wrap="none" lIns="0" tIns="0" rIns="0" bIns="0" rtlCol="0">
            <a:spAutoFit/>
          </a:bodyPr>
          <a:lstStyle>
            <a:lvl1pPr>
              <a:lnSpc>
                <a:spcPct val="100000"/>
              </a:lnSpc>
              <a:defRPr lang="en-GB" sz="4500" b="1" dirty="0">
                <a:solidFill>
                  <a:schemeClr val="bg1"/>
                </a:solidFill>
              </a:defRPr>
            </a:lvl1pPr>
          </a:lstStyle>
          <a:p>
            <a:pPr lvl="0"/>
            <a:r>
              <a:rPr lang="en-GB" dirty="0"/>
              <a:t>Impact slide text</a:t>
            </a:r>
          </a:p>
        </p:txBody>
      </p:sp>
      <p:sp>
        <p:nvSpPr>
          <p:cNvPr id="16" name="Slide Number Placeholder 15">
            <a:extLst>
              <a:ext uri="{FF2B5EF4-FFF2-40B4-BE49-F238E27FC236}">
                <a16:creationId xmlns:a16="http://schemas.microsoft.com/office/drawing/2014/main" id="{A4133BC2-693B-4A35-8701-508C00137D0A}"/>
              </a:ext>
            </a:extLst>
          </p:cNvPr>
          <p:cNvSpPr>
            <a:spLocks noGrp="1"/>
          </p:cNvSpPr>
          <p:nvPr>
            <p:ph type="sldNum" sz="quarter" idx="4"/>
          </p:nvPr>
        </p:nvSpPr>
        <p:spPr>
          <a:xfrm>
            <a:off x="327922" y="4709271"/>
            <a:ext cx="228278" cy="273844"/>
          </a:xfrm>
          <a:prstGeom prst="rect">
            <a:avLst/>
          </a:prstGeom>
        </p:spPr>
        <p:txBody>
          <a:bodyPr vert="horz" wrap="none" lIns="0" tIns="0" rIns="0" bIns="0" rtlCol="0" anchor="b"/>
          <a:lstStyle>
            <a:lvl1pPr algn="l">
              <a:defRPr lang="en-GB" sz="675" b="1" smtClean="0">
                <a:solidFill>
                  <a:schemeClr val="bg1"/>
                </a:solidFill>
                <a:latin typeface="+mj-lt"/>
              </a:defRPr>
            </a:lvl1pPr>
          </a:lstStyle>
          <a:p>
            <a:fld id="{D61AABEC-672F-4B68-B914-690DA978312C}" type="slidenum">
              <a:rPr lang="en-GB" smtClean="0"/>
              <a:pPr/>
              <a:t>‹#›</a:t>
            </a:fld>
            <a:r>
              <a:rPr lang="en-GB" dirty="0"/>
              <a:t>  </a:t>
            </a:r>
          </a:p>
        </p:txBody>
      </p:sp>
      <p:sp>
        <p:nvSpPr>
          <p:cNvPr id="9" name="Text Placeholder 5">
            <a:extLst>
              <a:ext uri="{FF2B5EF4-FFF2-40B4-BE49-F238E27FC236}">
                <a16:creationId xmlns:a16="http://schemas.microsoft.com/office/drawing/2014/main" id="{C9CE0138-E5B6-4BF3-AC98-7C382F022F47}"/>
              </a:ext>
            </a:extLst>
          </p:cNvPr>
          <p:cNvSpPr>
            <a:spLocks noGrp="1"/>
          </p:cNvSpPr>
          <p:nvPr>
            <p:ph type="body" sz="quarter" idx="16" hasCustomPrompt="1"/>
          </p:nvPr>
        </p:nvSpPr>
        <p:spPr>
          <a:xfrm>
            <a:off x="337500" y="2593509"/>
            <a:ext cx="3172744" cy="692498"/>
          </a:xfrm>
          <a:noFill/>
        </p:spPr>
        <p:txBody>
          <a:bodyPr vert="horz" wrap="none" lIns="0" tIns="0" rIns="0" bIns="0" rtlCol="0">
            <a:spAutoFit/>
          </a:bodyPr>
          <a:lstStyle>
            <a:lvl1pPr>
              <a:lnSpc>
                <a:spcPct val="100000"/>
              </a:lnSpc>
              <a:defRPr lang="en-GB" sz="4500" b="1" dirty="0">
                <a:solidFill>
                  <a:schemeClr val="accent2"/>
                </a:solidFill>
              </a:defRPr>
            </a:lvl1pPr>
          </a:lstStyle>
          <a:p>
            <a:pPr lvl="0"/>
            <a:r>
              <a:rPr lang="en-GB" dirty="0"/>
              <a:t>second line</a:t>
            </a:r>
          </a:p>
        </p:txBody>
      </p:sp>
      <p:sp>
        <p:nvSpPr>
          <p:cNvPr id="7" name="Espace réservé du pied de page 4">
            <a:extLst>
              <a:ext uri="{FF2B5EF4-FFF2-40B4-BE49-F238E27FC236}">
                <a16:creationId xmlns:a16="http://schemas.microsoft.com/office/drawing/2014/main" id="{45DEF316-4D68-4164-A22C-4AC8730B4F59}"/>
              </a:ext>
            </a:extLst>
          </p:cNvPr>
          <p:cNvSpPr txBox="1">
            <a:spLocks/>
          </p:cNvSpPr>
          <p:nvPr userDrawn="1"/>
        </p:nvSpPr>
        <p:spPr>
          <a:xfrm>
            <a:off x="612900" y="4886802"/>
            <a:ext cx="3407984" cy="92333"/>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600" dirty="0">
                <a:solidFill>
                  <a:schemeClr val="bg1"/>
                </a:solidFill>
              </a:rPr>
              <a:t>© Ipsos | Doc Name | Month Year | Version # | Public | Internal/Client Use Only | Strictly Confidential</a:t>
            </a:r>
          </a:p>
        </p:txBody>
      </p:sp>
      <p:pic>
        <p:nvPicPr>
          <p:cNvPr id="11" name="Picture 10" descr="Logo&#10;&#10;Description automatically generated">
            <a:extLst>
              <a:ext uri="{FF2B5EF4-FFF2-40B4-BE49-F238E27FC236}">
                <a16:creationId xmlns:a16="http://schemas.microsoft.com/office/drawing/2014/main" id="{B6D19EEA-753C-4661-8187-017109DE61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4124" y="4624388"/>
            <a:ext cx="369478" cy="335756"/>
          </a:xfrm>
          <a:prstGeom prst="rect">
            <a:avLst/>
          </a:prstGeom>
        </p:spPr>
      </p:pic>
    </p:spTree>
    <p:extLst>
      <p:ext uri="{BB962C8B-B14F-4D97-AF65-F5344CB8AC3E}">
        <p14:creationId xmlns:p14="http://schemas.microsoft.com/office/powerpoint/2010/main" val="2910115406"/>
      </p:ext>
    </p:extLst>
  </p:cSld>
  <p:clrMapOvr>
    <a:masterClrMapping/>
  </p:clrMapOvr>
  <p:extLst>
    <p:ext uri="{DCECCB84-F9BA-43D5-87BE-67443E8EF086}">
      <p15:sldGuideLst xmlns:p15="http://schemas.microsoft.com/office/powerpoint/2012/main"/>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lour_Verbatim_layout">
    <p:bg>
      <p:bgPr>
        <a:solidFill>
          <a:schemeClr val="accent1"/>
        </a:solidFill>
        <a:effectLst/>
      </p:bgPr>
    </p:bg>
    <p:spTree>
      <p:nvGrpSpPr>
        <p:cNvPr id="1" name=""/>
        <p:cNvGrpSpPr/>
        <p:nvPr/>
      </p:nvGrpSpPr>
      <p:grpSpPr>
        <a:xfrm>
          <a:off x="0" y="0"/>
          <a:ext cx="0" cy="0"/>
          <a:chOff x="0" y="0"/>
          <a:chExt cx="0" cy="0"/>
        </a:xfrm>
      </p:grpSpPr>
      <p:sp>
        <p:nvSpPr>
          <p:cNvPr id="21" name="Espace réservé du texte 20">
            <a:extLst>
              <a:ext uri="{FF2B5EF4-FFF2-40B4-BE49-F238E27FC236}">
                <a16:creationId xmlns:a16="http://schemas.microsoft.com/office/drawing/2014/main" id="{04EB49EF-74A2-4A31-99CF-80E2BAF35EC6}"/>
              </a:ext>
            </a:extLst>
          </p:cNvPr>
          <p:cNvSpPr>
            <a:spLocks noGrp="1"/>
          </p:cNvSpPr>
          <p:nvPr>
            <p:ph type="body" sz="quarter" idx="15" hasCustomPrompt="1"/>
          </p:nvPr>
        </p:nvSpPr>
        <p:spPr>
          <a:xfrm>
            <a:off x="1775914" y="1341155"/>
            <a:ext cx="7035902" cy="1977443"/>
          </a:xfrm>
        </p:spPr>
        <p:txBody>
          <a:bodyPr anchor="t">
            <a:normAutofit/>
          </a:bodyPr>
          <a:lstStyle>
            <a:lvl1pPr marL="0" indent="0">
              <a:buNone/>
              <a:defRPr sz="2100">
                <a:solidFill>
                  <a:schemeClr val="bg1"/>
                </a:solidFill>
              </a:defRPr>
            </a:lvl1pPr>
          </a:lstStyle>
          <a:p>
            <a:pPr lvl="0"/>
            <a:r>
              <a:rPr lang="en-GB" dirty="0"/>
              <a:t>Insert your quote here</a:t>
            </a:r>
          </a:p>
        </p:txBody>
      </p:sp>
      <p:sp>
        <p:nvSpPr>
          <p:cNvPr id="4" name="Title 3">
            <a:extLst>
              <a:ext uri="{FF2B5EF4-FFF2-40B4-BE49-F238E27FC236}">
                <a16:creationId xmlns:a16="http://schemas.microsoft.com/office/drawing/2014/main" id="{6953A8D2-20EB-4DFB-893E-8DCA6475DEE1}"/>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10" name="Espace réservé du pied de page 4">
            <a:extLst>
              <a:ext uri="{FF2B5EF4-FFF2-40B4-BE49-F238E27FC236}">
                <a16:creationId xmlns:a16="http://schemas.microsoft.com/office/drawing/2014/main" id="{3E26572D-12C7-403B-B402-F5696EC178EB}"/>
              </a:ext>
            </a:extLst>
          </p:cNvPr>
          <p:cNvSpPr txBox="1">
            <a:spLocks/>
          </p:cNvSpPr>
          <p:nvPr userDrawn="1"/>
        </p:nvSpPr>
        <p:spPr>
          <a:xfrm>
            <a:off x="612900" y="4886802"/>
            <a:ext cx="3407984" cy="92333"/>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600" dirty="0">
                <a:solidFill>
                  <a:schemeClr val="bg1"/>
                </a:solidFill>
              </a:rPr>
              <a:t>© Ipsos | Doc Name | Month Year | Version # | Public | Internal/Client Use Only | Strictly Confidential</a:t>
            </a:r>
          </a:p>
        </p:txBody>
      </p:sp>
      <p:sp>
        <p:nvSpPr>
          <p:cNvPr id="11" name="Slide Number Placeholder 15">
            <a:extLst>
              <a:ext uri="{FF2B5EF4-FFF2-40B4-BE49-F238E27FC236}">
                <a16:creationId xmlns:a16="http://schemas.microsoft.com/office/drawing/2014/main" id="{6663AFFB-0329-45CD-AF49-17FFCA2411DA}"/>
              </a:ext>
            </a:extLst>
          </p:cNvPr>
          <p:cNvSpPr>
            <a:spLocks noGrp="1"/>
          </p:cNvSpPr>
          <p:nvPr>
            <p:ph type="sldNum" sz="quarter" idx="4"/>
          </p:nvPr>
        </p:nvSpPr>
        <p:spPr>
          <a:xfrm>
            <a:off x="327922" y="4709271"/>
            <a:ext cx="228278" cy="273844"/>
          </a:xfrm>
          <a:prstGeom prst="rect">
            <a:avLst/>
          </a:prstGeom>
        </p:spPr>
        <p:txBody>
          <a:bodyPr vert="horz" wrap="none" lIns="0" tIns="0" rIns="0" bIns="0" rtlCol="0" anchor="b"/>
          <a:lstStyle>
            <a:lvl1pPr algn="l">
              <a:defRPr lang="en-GB" sz="675" b="1" smtClean="0">
                <a:solidFill>
                  <a:schemeClr val="bg1"/>
                </a:solidFill>
                <a:latin typeface="+mj-lt"/>
              </a:defRPr>
            </a:lvl1pPr>
          </a:lstStyle>
          <a:p>
            <a:fld id="{D61AABEC-672F-4B68-B914-690DA978312C}" type="slidenum">
              <a:rPr lang="en-GB" smtClean="0"/>
              <a:pPr/>
              <a:t>‹#›</a:t>
            </a:fld>
            <a:r>
              <a:rPr lang="en-GB" dirty="0"/>
              <a:t>  </a:t>
            </a:r>
          </a:p>
        </p:txBody>
      </p:sp>
    </p:spTree>
    <p:extLst>
      <p:ext uri="{BB962C8B-B14F-4D97-AF65-F5344CB8AC3E}">
        <p14:creationId xmlns:p14="http://schemas.microsoft.com/office/powerpoint/2010/main" val="2217710867"/>
      </p:ext>
    </p:extLst>
  </p:cSld>
  <p:clrMapOvr>
    <a:masterClrMapping/>
  </p:clrMapOvr>
  <p:extLst>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1_Empty">
    <p:bg bwMode="ltGray">
      <p:bgPr>
        <a:solidFill>
          <a:schemeClr val="accent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06595BE-8670-4A5F-B6E3-C00B54377605}"/>
              </a:ext>
            </a:extLst>
          </p:cNvPr>
          <p:cNvSpPr/>
          <p:nvPr userDrawn="1"/>
        </p:nvSpPr>
        <p:spPr bwMode="ltGray">
          <a:xfrm>
            <a:off x="4572000" y="0"/>
            <a:ext cx="4579726"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3" name="Slide Number Placeholder 2">
            <a:extLst>
              <a:ext uri="{FF2B5EF4-FFF2-40B4-BE49-F238E27FC236}">
                <a16:creationId xmlns:a16="http://schemas.microsoft.com/office/drawing/2014/main" id="{EF19123C-FC8B-4C07-A0FB-50916C915FB9}"/>
              </a:ext>
            </a:extLst>
          </p:cNvPr>
          <p:cNvSpPr>
            <a:spLocks noGrp="1"/>
          </p:cNvSpPr>
          <p:nvPr>
            <p:ph type="sldNum" sz="quarter" idx="10"/>
          </p:nvPr>
        </p:nvSpPr>
        <p:spPr>
          <a:xfrm>
            <a:off x="327922" y="4709271"/>
            <a:ext cx="228278" cy="273844"/>
          </a:xfrm>
          <a:prstGeom prst="rect">
            <a:avLst/>
          </a:prstGeom>
        </p:spPr>
        <p:txBody>
          <a:bodyPr/>
          <a:lstStyle>
            <a:lvl1pPr>
              <a:defRPr>
                <a:solidFill>
                  <a:schemeClr val="bg1"/>
                </a:solidFill>
              </a:defRPr>
            </a:lvl1pPr>
          </a:lstStyle>
          <a:p>
            <a:fld id="{D61AABEC-672F-4B68-B914-690DA978312C}" type="slidenum">
              <a:rPr lang="en-GB" smtClean="0"/>
              <a:pPr/>
              <a:t>‹#›</a:t>
            </a:fld>
            <a:r>
              <a:rPr lang="en-GB" dirty="0"/>
              <a:t>  </a:t>
            </a:r>
          </a:p>
        </p:txBody>
      </p:sp>
      <p:sp>
        <p:nvSpPr>
          <p:cNvPr id="7" name="Espace réservé du pied de page 4">
            <a:extLst>
              <a:ext uri="{FF2B5EF4-FFF2-40B4-BE49-F238E27FC236}">
                <a16:creationId xmlns:a16="http://schemas.microsoft.com/office/drawing/2014/main" id="{2B84C1F8-8D83-438E-AA46-599824AAF837}"/>
              </a:ext>
            </a:extLst>
          </p:cNvPr>
          <p:cNvSpPr txBox="1">
            <a:spLocks/>
          </p:cNvSpPr>
          <p:nvPr userDrawn="1"/>
        </p:nvSpPr>
        <p:spPr>
          <a:xfrm>
            <a:off x="612900" y="4886802"/>
            <a:ext cx="3407984" cy="92333"/>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600" dirty="0">
                <a:solidFill>
                  <a:schemeClr val="bg1"/>
                </a:solidFill>
              </a:rPr>
              <a:t>© Ipsos | Doc Name | Month Year | Version # | Public | Internal/Client Use Only | Strictly Confidential</a:t>
            </a:r>
          </a:p>
        </p:txBody>
      </p:sp>
      <p:pic>
        <p:nvPicPr>
          <p:cNvPr id="9" name="Picture 8" descr="Logo&#10;&#10;Description automatically generated">
            <a:extLst>
              <a:ext uri="{FF2B5EF4-FFF2-40B4-BE49-F238E27FC236}">
                <a16:creationId xmlns:a16="http://schemas.microsoft.com/office/drawing/2014/main" id="{687406C1-3751-4A08-835F-7726309765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4124" y="4624388"/>
            <a:ext cx="369478" cy="335756"/>
          </a:xfrm>
          <a:prstGeom prst="rect">
            <a:avLst/>
          </a:prstGeom>
        </p:spPr>
      </p:pic>
    </p:spTree>
    <p:extLst>
      <p:ext uri="{BB962C8B-B14F-4D97-AF65-F5344CB8AC3E}">
        <p14:creationId xmlns:p14="http://schemas.microsoft.com/office/powerpoint/2010/main" val="2921961768"/>
      </p:ext>
    </p:extLst>
  </p:cSld>
  <p:clrMapOvr>
    <a:masterClrMapping/>
  </p:clrMapOvr>
  <p:extLst>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End">
    <p:bg>
      <p:bgPr>
        <a:solidFill>
          <a:schemeClr val="accent1"/>
        </a:solidFill>
        <a:effectLst/>
      </p:bgPr>
    </p:bg>
    <p:spTree>
      <p:nvGrpSpPr>
        <p:cNvPr id="1" name=""/>
        <p:cNvGrpSpPr/>
        <p:nvPr/>
      </p:nvGrpSpPr>
      <p:grpSpPr>
        <a:xfrm>
          <a:off x="0" y="0"/>
          <a:ext cx="0" cy="0"/>
          <a:chOff x="0" y="0"/>
          <a:chExt cx="0" cy="0"/>
        </a:xfrm>
      </p:grpSpPr>
      <p:sp>
        <p:nvSpPr>
          <p:cNvPr id="29" name="Forme libre : forme 28">
            <a:extLst>
              <a:ext uri="{FF2B5EF4-FFF2-40B4-BE49-F238E27FC236}">
                <a16:creationId xmlns:a16="http://schemas.microsoft.com/office/drawing/2014/main" id="{7F299C1D-1251-47CF-8DC0-0B896E12FCE0}"/>
              </a:ext>
            </a:extLst>
          </p:cNvPr>
          <p:cNvSpPr/>
          <p:nvPr userDrawn="1"/>
        </p:nvSpPr>
        <p:spPr bwMode="ltGray">
          <a:xfrm rot="18932423">
            <a:off x="1575759" y="2115932"/>
            <a:ext cx="8272592" cy="911637"/>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31" name="Forme libre : forme 30">
            <a:extLst>
              <a:ext uri="{FF2B5EF4-FFF2-40B4-BE49-F238E27FC236}">
                <a16:creationId xmlns:a16="http://schemas.microsoft.com/office/drawing/2014/main" id="{C687F725-9BAA-4FDE-BF5B-B39EF6EA033C}"/>
              </a:ext>
            </a:extLst>
          </p:cNvPr>
          <p:cNvSpPr/>
          <p:nvPr userDrawn="1"/>
        </p:nvSpPr>
        <p:spPr bwMode="ltGray">
          <a:xfrm rot="18932423">
            <a:off x="3548593" y="2595699"/>
            <a:ext cx="6902624" cy="911637"/>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4" name="Text Placeholder 3">
            <a:extLst>
              <a:ext uri="{FF2B5EF4-FFF2-40B4-BE49-F238E27FC236}">
                <a16:creationId xmlns:a16="http://schemas.microsoft.com/office/drawing/2014/main" id="{74E5328E-3F59-46C3-A9D9-969660D8A2F2}"/>
              </a:ext>
            </a:extLst>
          </p:cNvPr>
          <p:cNvSpPr>
            <a:spLocks noGrp="1"/>
          </p:cNvSpPr>
          <p:nvPr>
            <p:ph type="body" sz="quarter" idx="10" hasCustomPrompt="1"/>
          </p:nvPr>
        </p:nvSpPr>
        <p:spPr>
          <a:xfrm>
            <a:off x="356676" y="1757474"/>
            <a:ext cx="2140780" cy="1133475"/>
          </a:xfrm>
        </p:spPr>
        <p:txBody>
          <a:bodyPr/>
          <a:lstStyle>
            <a:lvl1pPr>
              <a:spcBef>
                <a:spcPts val="0"/>
              </a:spcBef>
              <a:spcAft>
                <a:spcPts val="0"/>
              </a:spcAft>
              <a:defRPr sz="2100">
                <a:solidFill>
                  <a:schemeClr val="bg1"/>
                </a:solidFill>
              </a:defRPr>
            </a:lvl1pPr>
            <a:lvl2pPr>
              <a:defRPr sz="900">
                <a:solidFill>
                  <a:schemeClr val="bg1"/>
                </a:solidFill>
              </a:defRPr>
            </a:lvl2pPr>
            <a:lvl3pPr>
              <a:defRPr sz="900">
                <a:solidFill>
                  <a:schemeClr val="bg1"/>
                </a:solidFill>
              </a:defRPr>
            </a:lvl3pPr>
            <a:lvl4pPr>
              <a:defRPr sz="900">
                <a:solidFill>
                  <a:schemeClr val="bg1"/>
                </a:solidFill>
              </a:defRPr>
            </a:lvl4pPr>
            <a:lvl5pPr>
              <a:defRPr sz="900">
                <a:solidFill>
                  <a:schemeClr val="bg1"/>
                </a:solidFill>
              </a:defRPr>
            </a:lvl5pPr>
          </a:lstStyle>
          <a:p>
            <a:pPr lvl="0"/>
            <a:r>
              <a:rPr lang="en-US" dirty="0"/>
              <a:t>Name:</a:t>
            </a:r>
          </a:p>
          <a:p>
            <a:pPr lvl="0"/>
            <a:r>
              <a:rPr lang="en-US" dirty="0"/>
              <a:t>Details:</a:t>
            </a:r>
          </a:p>
        </p:txBody>
      </p:sp>
      <p:sp>
        <p:nvSpPr>
          <p:cNvPr id="10" name="Text Placeholder 3">
            <a:extLst>
              <a:ext uri="{FF2B5EF4-FFF2-40B4-BE49-F238E27FC236}">
                <a16:creationId xmlns:a16="http://schemas.microsoft.com/office/drawing/2014/main" id="{B707187B-EFC0-4BB3-900B-74EA1AA558B5}"/>
              </a:ext>
            </a:extLst>
          </p:cNvPr>
          <p:cNvSpPr>
            <a:spLocks noGrp="1"/>
          </p:cNvSpPr>
          <p:nvPr>
            <p:ph type="body" sz="quarter" idx="11" hasCustomPrompt="1"/>
          </p:nvPr>
        </p:nvSpPr>
        <p:spPr>
          <a:xfrm>
            <a:off x="2802696" y="1757474"/>
            <a:ext cx="2140780" cy="1133475"/>
          </a:xfrm>
        </p:spPr>
        <p:txBody>
          <a:bodyPr/>
          <a:lstStyle>
            <a:lvl1pPr>
              <a:spcBef>
                <a:spcPts val="0"/>
              </a:spcBef>
              <a:spcAft>
                <a:spcPts val="0"/>
              </a:spcAft>
              <a:defRPr sz="2100">
                <a:solidFill>
                  <a:schemeClr val="bg1"/>
                </a:solidFill>
              </a:defRPr>
            </a:lvl1pPr>
            <a:lvl2pPr>
              <a:defRPr sz="900">
                <a:solidFill>
                  <a:schemeClr val="bg1"/>
                </a:solidFill>
              </a:defRPr>
            </a:lvl2pPr>
            <a:lvl3pPr>
              <a:defRPr sz="900">
                <a:solidFill>
                  <a:schemeClr val="bg1"/>
                </a:solidFill>
              </a:defRPr>
            </a:lvl3pPr>
            <a:lvl4pPr>
              <a:defRPr sz="900">
                <a:solidFill>
                  <a:schemeClr val="bg1"/>
                </a:solidFill>
              </a:defRPr>
            </a:lvl4pPr>
            <a:lvl5pPr>
              <a:defRPr sz="900">
                <a:solidFill>
                  <a:schemeClr val="bg1"/>
                </a:solidFill>
              </a:defRPr>
            </a:lvl5pPr>
          </a:lstStyle>
          <a:p>
            <a:pPr lvl="0"/>
            <a:r>
              <a:rPr lang="en-US" dirty="0"/>
              <a:t>Name:</a:t>
            </a:r>
          </a:p>
          <a:p>
            <a:pPr lvl="0"/>
            <a:r>
              <a:rPr lang="en-US" dirty="0"/>
              <a:t>Details:</a:t>
            </a:r>
          </a:p>
        </p:txBody>
      </p:sp>
      <p:pic>
        <p:nvPicPr>
          <p:cNvPr id="8" name="Picture 7" descr="Logo&#10;&#10;Description automatically generated">
            <a:extLst>
              <a:ext uri="{FF2B5EF4-FFF2-40B4-BE49-F238E27FC236}">
                <a16:creationId xmlns:a16="http://schemas.microsoft.com/office/drawing/2014/main" id="{FB80C580-B78A-4814-AD0B-D7CEF09EF7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4124" y="4624388"/>
            <a:ext cx="369478" cy="335756"/>
          </a:xfrm>
          <a:prstGeom prst="rect">
            <a:avLst/>
          </a:prstGeom>
        </p:spPr>
      </p:pic>
    </p:spTree>
    <p:extLst>
      <p:ext uri="{BB962C8B-B14F-4D97-AF65-F5344CB8AC3E}">
        <p14:creationId xmlns:p14="http://schemas.microsoft.com/office/powerpoint/2010/main" val="39380252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divider_image_stripes">
    <p:bg>
      <p:bgPr>
        <a:solidFill>
          <a:schemeClr val="accent1"/>
        </a:solidFill>
        <a:effectLst/>
      </p:bgPr>
    </p:bg>
    <p:spTree>
      <p:nvGrpSpPr>
        <p:cNvPr id="1" name=""/>
        <p:cNvGrpSpPr/>
        <p:nvPr/>
      </p:nvGrpSpPr>
      <p:grpSpPr>
        <a:xfrm>
          <a:off x="0" y="0"/>
          <a:ext cx="0" cy="0"/>
          <a:chOff x="0" y="0"/>
          <a:chExt cx="0" cy="0"/>
        </a:xfrm>
      </p:grpSpPr>
      <p:sp>
        <p:nvSpPr>
          <p:cNvPr id="11" name="Picture Placeholder 2">
            <a:extLst>
              <a:ext uri="{FF2B5EF4-FFF2-40B4-BE49-F238E27FC236}">
                <a16:creationId xmlns:a16="http://schemas.microsoft.com/office/drawing/2014/main" id="{AC35BDBF-F08F-408B-84CF-02FE05B4240F}"/>
              </a:ext>
            </a:extLst>
          </p:cNvPr>
          <p:cNvSpPr>
            <a:spLocks noGrp="1"/>
          </p:cNvSpPr>
          <p:nvPr>
            <p:ph type="pic" sz="quarter" idx="19" hasCustomPrompt="1"/>
          </p:nvPr>
        </p:nvSpPr>
        <p:spPr>
          <a:xfrm>
            <a:off x="2433589" y="-4803"/>
            <a:ext cx="6716663" cy="5167718"/>
          </a:xfrm>
          <a:custGeom>
            <a:avLst/>
            <a:gdLst>
              <a:gd name="connsiteX0" fmla="*/ 0 w 5353050"/>
              <a:gd name="connsiteY0" fmla="*/ 7459663 h 7459663"/>
              <a:gd name="connsiteX1" fmla="*/ 3338537 w 5353050"/>
              <a:gd name="connsiteY1" fmla="*/ 0 h 7459663"/>
              <a:gd name="connsiteX2" fmla="*/ 5353050 w 5353050"/>
              <a:gd name="connsiteY2" fmla="*/ 0 h 7459663"/>
              <a:gd name="connsiteX3" fmla="*/ 2014513 w 5353050"/>
              <a:gd name="connsiteY3" fmla="*/ 7459663 h 7459663"/>
              <a:gd name="connsiteX4" fmla="*/ 0 w 5353050"/>
              <a:gd name="connsiteY4" fmla="*/ 7459663 h 7459663"/>
              <a:gd name="connsiteX0" fmla="*/ 0 w 9277350"/>
              <a:gd name="connsiteY0" fmla="*/ 7459663 h 7459663"/>
              <a:gd name="connsiteX1" fmla="*/ 3338537 w 9277350"/>
              <a:gd name="connsiteY1" fmla="*/ 0 h 7459663"/>
              <a:gd name="connsiteX2" fmla="*/ 9277350 w 9277350"/>
              <a:gd name="connsiteY2" fmla="*/ 533400 h 7459663"/>
              <a:gd name="connsiteX3" fmla="*/ 2014513 w 9277350"/>
              <a:gd name="connsiteY3" fmla="*/ 7459663 h 7459663"/>
              <a:gd name="connsiteX4" fmla="*/ 0 w 9277350"/>
              <a:gd name="connsiteY4" fmla="*/ 7459663 h 7459663"/>
              <a:gd name="connsiteX0" fmla="*/ 0 w 9277350"/>
              <a:gd name="connsiteY0" fmla="*/ 6926263 h 6926263"/>
              <a:gd name="connsiteX1" fmla="*/ 6977087 w 9277350"/>
              <a:gd name="connsiteY1" fmla="*/ 57150 h 6926263"/>
              <a:gd name="connsiteX2" fmla="*/ 9277350 w 9277350"/>
              <a:gd name="connsiteY2" fmla="*/ 0 h 6926263"/>
              <a:gd name="connsiteX3" fmla="*/ 2014513 w 9277350"/>
              <a:gd name="connsiteY3" fmla="*/ 6926263 h 6926263"/>
              <a:gd name="connsiteX4" fmla="*/ 0 w 9277350"/>
              <a:gd name="connsiteY4" fmla="*/ 6926263 h 6926263"/>
              <a:gd name="connsiteX0" fmla="*/ 0 w 9296400"/>
              <a:gd name="connsiteY0" fmla="*/ 6888163 h 6888163"/>
              <a:gd name="connsiteX1" fmla="*/ 6977087 w 9296400"/>
              <a:gd name="connsiteY1" fmla="*/ 19050 h 6888163"/>
              <a:gd name="connsiteX2" fmla="*/ 9296400 w 9296400"/>
              <a:gd name="connsiteY2" fmla="*/ 0 h 6888163"/>
              <a:gd name="connsiteX3" fmla="*/ 2014513 w 9296400"/>
              <a:gd name="connsiteY3" fmla="*/ 6888163 h 6888163"/>
              <a:gd name="connsiteX4" fmla="*/ 0 w 9296400"/>
              <a:gd name="connsiteY4" fmla="*/ 6888163 h 6888163"/>
              <a:gd name="connsiteX0" fmla="*/ 0 w 9296400"/>
              <a:gd name="connsiteY0" fmla="*/ 6888163 h 6926263"/>
              <a:gd name="connsiteX1" fmla="*/ 6977087 w 9296400"/>
              <a:gd name="connsiteY1" fmla="*/ 19050 h 6926263"/>
              <a:gd name="connsiteX2" fmla="*/ 9296400 w 9296400"/>
              <a:gd name="connsiteY2" fmla="*/ 0 h 6926263"/>
              <a:gd name="connsiteX3" fmla="*/ 2147863 w 9296400"/>
              <a:gd name="connsiteY3" fmla="*/ 6926263 h 6926263"/>
              <a:gd name="connsiteX4" fmla="*/ 0 w 9296400"/>
              <a:gd name="connsiteY4" fmla="*/ 6888163 h 6926263"/>
              <a:gd name="connsiteX0" fmla="*/ 0 w 9296400"/>
              <a:gd name="connsiteY0" fmla="*/ 6888163 h 6953250"/>
              <a:gd name="connsiteX1" fmla="*/ 6977087 w 9296400"/>
              <a:gd name="connsiteY1" fmla="*/ 19050 h 6953250"/>
              <a:gd name="connsiteX2" fmla="*/ 9296400 w 9296400"/>
              <a:gd name="connsiteY2" fmla="*/ 0 h 6953250"/>
              <a:gd name="connsiteX3" fmla="*/ 2147863 w 9296400"/>
              <a:gd name="connsiteY3" fmla="*/ 6926263 h 6953250"/>
              <a:gd name="connsiteX4" fmla="*/ 2149540 w 9296400"/>
              <a:gd name="connsiteY4" fmla="*/ 6953250 h 6953250"/>
              <a:gd name="connsiteX5" fmla="*/ 0 w 9296400"/>
              <a:gd name="connsiteY5" fmla="*/ 6888163 h 6953250"/>
              <a:gd name="connsiteX0" fmla="*/ 0 w 9296400"/>
              <a:gd name="connsiteY0" fmla="*/ 6888163 h 7639050"/>
              <a:gd name="connsiteX1" fmla="*/ 6977087 w 9296400"/>
              <a:gd name="connsiteY1" fmla="*/ 19050 h 7639050"/>
              <a:gd name="connsiteX2" fmla="*/ 9296400 w 9296400"/>
              <a:gd name="connsiteY2" fmla="*/ 0 h 7639050"/>
              <a:gd name="connsiteX3" fmla="*/ 2147863 w 9296400"/>
              <a:gd name="connsiteY3" fmla="*/ 6926263 h 7639050"/>
              <a:gd name="connsiteX4" fmla="*/ 3368740 w 9296400"/>
              <a:gd name="connsiteY4" fmla="*/ 7639050 h 7639050"/>
              <a:gd name="connsiteX5" fmla="*/ 0 w 9296400"/>
              <a:gd name="connsiteY5" fmla="*/ 6888163 h 7639050"/>
              <a:gd name="connsiteX0" fmla="*/ 0 w 9296400"/>
              <a:gd name="connsiteY0" fmla="*/ 6888163 h 6926263"/>
              <a:gd name="connsiteX1" fmla="*/ 6977087 w 9296400"/>
              <a:gd name="connsiteY1" fmla="*/ 19050 h 6926263"/>
              <a:gd name="connsiteX2" fmla="*/ 9296400 w 9296400"/>
              <a:gd name="connsiteY2" fmla="*/ 0 h 6926263"/>
              <a:gd name="connsiteX3" fmla="*/ 2147863 w 9296400"/>
              <a:gd name="connsiteY3" fmla="*/ 6926263 h 6926263"/>
              <a:gd name="connsiteX4" fmla="*/ 5273740 w 9296400"/>
              <a:gd name="connsiteY4" fmla="*/ 6877050 h 6926263"/>
              <a:gd name="connsiteX5" fmla="*/ 0 w 9296400"/>
              <a:gd name="connsiteY5" fmla="*/ 6888163 h 6926263"/>
              <a:gd name="connsiteX0" fmla="*/ 0 w 9296400"/>
              <a:gd name="connsiteY0" fmla="*/ 6888163 h 6926263"/>
              <a:gd name="connsiteX1" fmla="*/ 6977087 w 9296400"/>
              <a:gd name="connsiteY1" fmla="*/ 19050 h 6926263"/>
              <a:gd name="connsiteX2" fmla="*/ 9296400 w 9296400"/>
              <a:gd name="connsiteY2" fmla="*/ 0 h 6926263"/>
              <a:gd name="connsiteX3" fmla="*/ 2147863 w 9296400"/>
              <a:gd name="connsiteY3" fmla="*/ 6926263 h 6926263"/>
              <a:gd name="connsiteX4" fmla="*/ 5273740 w 9296400"/>
              <a:gd name="connsiteY4" fmla="*/ 6877050 h 6926263"/>
              <a:gd name="connsiteX5" fmla="*/ 5235640 w 9296400"/>
              <a:gd name="connsiteY5" fmla="*/ 6896100 h 6926263"/>
              <a:gd name="connsiteX6" fmla="*/ 0 w 9296400"/>
              <a:gd name="connsiteY6" fmla="*/ 6888163 h 6926263"/>
              <a:gd name="connsiteX0" fmla="*/ 0 w 9296400"/>
              <a:gd name="connsiteY0" fmla="*/ 6888163 h 6896100"/>
              <a:gd name="connsiteX1" fmla="*/ 6977087 w 9296400"/>
              <a:gd name="connsiteY1" fmla="*/ 19050 h 6896100"/>
              <a:gd name="connsiteX2" fmla="*/ 9296400 w 9296400"/>
              <a:gd name="connsiteY2" fmla="*/ 0 h 6896100"/>
              <a:gd name="connsiteX3" fmla="*/ 2166913 w 9296400"/>
              <a:gd name="connsiteY3" fmla="*/ 6888163 h 6896100"/>
              <a:gd name="connsiteX4" fmla="*/ 5273740 w 9296400"/>
              <a:gd name="connsiteY4" fmla="*/ 6877050 h 6896100"/>
              <a:gd name="connsiteX5" fmla="*/ 5235640 w 9296400"/>
              <a:gd name="connsiteY5" fmla="*/ 6896100 h 6896100"/>
              <a:gd name="connsiteX6" fmla="*/ 0 w 9296400"/>
              <a:gd name="connsiteY6" fmla="*/ 6888163 h 6896100"/>
              <a:gd name="connsiteX0" fmla="*/ 5273740 w 9296400"/>
              <a:gd name="connsiteY0" fmla="*/ 6877050 h 6968490"/>
              <a:gd name="connsiteX1" fmla="*/ 5235640 w 9296400"/>
              <a:gd name="connsiteY1" fmla="*/ 6896100 h 6968490"/>
              <a:gd name="connsiteX2" fmla="*/ 0 w 9296400"/>
              <a:gd name="connsiteY2" fmla="*/ 6888163 h 6968490"/>
              <a:gd name="connsiteX3" fmla="*/ 6977087 w 9296400"/>
              <a:gd name="connsiteY3" fmla="*/ 19050 h 6968490"/>
              <a:gd name="connsiteX4" fmla="*/ 9296400 w 9296400"/>
              <a:gd name="connsiteY4" fmla="*/ 0 h 6968490"/>
              <a:gd name="connsiteX5" fmla="*/ 2166913 w 9296400"/>
              <a:gd name="connsiteY5" fmla="*/ 6888163 h 6968490"/>
              <a:gd name="connsiteX6" fmla="*/ 5365180 w 9296400"/>
              <a:gd name="connsiteY6" fmla="*/ 6968490 h 6968490"/>
              <a:gd name="connsiteX0" fmla="*/ 5273740 w 9296400"/>
              <a:gd name="connsiteY0" fmla="*/ 6877050 h 7825740"/>
              <a:gd name="connsiteX1" fmla="*/ 5235640 w 9296400"/>
              <a:gd name="connsiteY1" fmla="*/ 6896100 h 7825740"/>
              <a:gd name="connsiteX2" fmla="*/ 0 w 9296400"/>
              <a:gd name="connsiteY2" fmla="*/ 6888163 h 7825740"/>
              <a:gd name="connsiteX3" fmla="*/ 6977087 w 9296400"/>
              <a:gd name="connsiteY3" fmla="*/ 19050 h 7825740"/>
              <a:gd name="connsiteX4" fmla="*/ 9296400 w 9296400"/>
              <a:gd name="connsiteY4" fmla="*/ 0 h 7825740"/>
              <a:gd name="connsiteX5" fmla="*/ 2166913 w 9296400"/>
              <a:gd name="connsiteY5" fmla="*/ 6888163 h 7825740"/>
              <a:gd name="connsiteX6" fmla="*/ 5365180 w 9296400"/>
              <a:gd name="connsiteY6" fmla="*/ 7825740 h 7825740"/>
              <a:gd name="connsiteX0" fmla="*/ 5273740 w 9296400"/>
              <a:gd name="connsiteY0" fmla="*/ 6877050 h 6896100"/>
              <a:gd name="connsiteX1" fmla="*/ 5235640 w 9296400"/>
              <a:gd name="connsiteY1" fmla="*/ 6896100 h 6896100"/>
              <a:gd name="connsiteX2" fmla="*/ 0 w 9296400"/>
              <a:gd name="connsiteY2" fmla="*/ 6888163 h 6896100"/>
              <a:gd name="connsiteX3" fmla="*/ 6977087 w 9296400"/>
              <a:gd name="connsiteY3" fmla="*/ 19050 h 6896100"/>
              <a:gd name="connsiteX4" fmla="*/ 9296400 w 9296400"/>
              <a:gd name="connsiteY4" fmla="*/ 0 h 6896100"/>
              <a:gd name="connsiteX5" fmla="*/ 2166913 w 9296400"/>
              <a:gd name="connsiteY5" fmla="*/ 6888163 h 6896100"/>
              <a:gd name="connsiteX0" fmla="*/ 5273740 w 9296400"/>
              <a:gd name="connsiteY0" fmla="*/ 6877050 h 6888163"/>
              <a:gd name="connsiteX1" fmla="*/ 0 w 9296400"/>
              <a:gd name="connsiteY1" fmla="*/ 6888163 h 6888163"/>
              <a:gd name="connsiteX2" fmla="*/ 6977087 w 9296400"/>
              <a:gd name="connsiteY2" fmla="*/ 19050 h 6888163"/>
              <a:gd name="connsiteX3" fmla="*/ 9296400 w 9296400"/>
              <a:gd name="connsiteY3" fmla="*/ 0 h 6888163"/>
              <a:gd name="connsiteX4" fmla="*/ 2166913 w 9296400"/>
              <a:gd name="connsiteY4" fmla="*/ 6888163 h 6888163"/>
              <a:gd name="connsiteX0" fmla="*/ 5273740 w 9296400"/>
              <a:gd name="connsiteY0" fmla="*/ 6877050 h 6888163"/>
              <a:gd name="connsiteX1" fmla="*/ 5292790 w 9296400"/>
              <a:gd name="connsiteY1" fmla="*/ 6838951 h 6888163"/>
              <a:gd name="connsiteX2" fmla="*/ 0 w 9296400"/>
              <a:gd name="connsiteY2" fmla="*/ 6888163 h 6888163"/>
              <a:gd name="connsiteX3" fmla="*/ 6977087 w 9296400"/>
              <a:gd name="connsiteY3" fmla="*/ 19050 h 6888163"/>
              <a:gd name="connsiteX4" fmla="*/ 9296400 w 9296400"/>
              <a:gd name="connsiteY4" fmla="*/ 0 h 6888163"/>
              <a:gd name="connsiteX5" fmla="*/ 2166913 w 9296400"/>
              <a:gd name="connsiteY5" fmla="*/ 6888163 h 6888163"/>
              <a:gd name="connsiteX0" fmla="*/ 5273740 w 9296400"/>
              <a:gd name="connsiteY0" fmla="*/ 6877050 h 6888163"/>
              <a:gd name="connsiteX1" fmla="*/ 5292790 w 9296400"/>
              <a:gd name="connsiteY1" fmla="*/ 6838951 h 6888163"/>
              <a:gd name="connsiteX2" fmla="*/ 5311840 w 9296400"/>
              <a:gd name="connsiteY2" fmla="*/ 6858001 h 6888163"/>
              <a:gd name="connsiteX3" fmla="*/ 0 w 9296400"/>
              <a:gd name="connsiteY3" fmla="*/ 6888163 h 6888163"/>
              <a:gd name="connsiteX4" fmla="*/ 6977087 w 9296400"/>
              <a:gd name="connsiteY4" fmla="*/ 19050 h 6888163"/>
              <a:gd name="connsiteX5" fmla="*/ 9296400 w 9296400"/>
              <a:gd name="connsiteY5" fmla="*/ 0 h 6888163"/>
              <a:gd name="connsiteX6" fmla="*/ 2166913 w 9296400"/>
              <a:gd name="connsiteY6" fmla="*/ 6888163 h 6888163"/>
              <a:gd name="connsiteX0" fmla="*/ 5273740 w 9296400"/>
              <a:gd name="connsiteY0" fmla="*/ 6877050 h 6888163"/>
              <a:gd name="connsiteX1" fmla="*/ 5292790 w 9296400"/>
              <a:gd name="connsiteY1" fmla="*/ 6838951 h 6888163"/>
              <a:gd name="connsiteX2" fmla="*/ 5311840 w 9296400"/>
              <a:gd name="connsiteY2" fmla="*/ 6858001 h 6888163"/>
              <a:gd name="connsiteX3" fmla="*/ 5292790 w 9296400"/>
              <a:gd name="connsiteY3" fmla="*/ 6781801 h 6888163"/>
              <a:gd name="connsiteX4" fmla="*/ 0 w 9296400"/>
              <a:gd name="connsiteY4" fmla="*/ 6888163 h 6888163"/>
              <a:gd name="connsiteX5" fmla="*/ 6977087 w 9296400"/>
              <a:gd name="connsiteY5" fmla="*/ 19050 h 6888163"/>
              <a:gd name="connsiteX6" fmla="*/ 9296400 w 9296400"/>
              <a:gd name="connsiteY6" fmla="*/ 0 h 6888163"/>
              <a:gd name="connsiteX7" fmla="*/ 2166913 w 9296400"/>
              <a:gd name="connsiteY7" fmla="*/ 6888163 h 6888163"/>
              <a:gd name="connsiteX0" fmla="*/ 5273740 w 9296400"/>
              <a:gd name="connsiteY0" fmla="*/ 6877050 h 6888163"/>
              <a:gd name="connsiteX1" fmla="*/ 5292790 w 9296400"/>
              <a:gd name="connsiteY1" fmla="*/ 6838951 h 6888163"/>
              <a:gd name="connsiteX2" fmla="*/ 5311840 w 9296400"/>
              <a:gd name="connsiteY2" fmla="*/ 6858001 h 6888163"/>
              <a:gd name="connsiteX3" fmla="*/ 6340540 w 9296400"/>
              <a:gd name="connsiteY3" fmla="*/ 6038851 h 6888163"/>
              <a:gd name="connsiteX4" fmla="*/ 0 w 9296400"/>
              <a:gd name="connsiteY4" fmla="*/ 6888163 h 6888163"/>
              <a:gd name="connsiteX5" fmla="*/ 6977087 w 9296400"/>
              <a:gd name="connsiteY5" fmla="*/ 19050 h 6888163"/>
              <a:gd name="connsiteX6" fmla="*/ 9296400 w 9296400"/>
              <a:gd name="connsiteY6" fmla="*/ 0 h 6888163"/>
              <a:gd name="connsiteX7" fmla="*/ 2166913 w 9296400"/>
              <a:gd name="connsiteY7" fmla="*/ 6888163 h 6888163"/>
              <a:gd name="connsiteX0" fmla="*/ 5273740 w 9296400"/>
              <a:gd name="connsiteY0" fmla="*/ 6877050 h 6896101"/>
              <a:gd name="connsiteX1" fmla="*/ 5292790 w 9296400"/>
              <a:gd name="connsiteY1" fmla="*/ 6838951 h 6896101"/>
              <a:gd name="connsiteX2" fmla="*/ 5311840 w 9296400"/>
              <a:gd name="connsiteY2" fmla="*/ 6858001 h 6896101"/>
              <a:gd name="connsiteX3" fmla="*/ 5426140 w 9296400"/>
              <a:gd name="connsiteY3" fmla="*/ 6896101 h 6896101"/>
              <a:gd name="connsiteX4" fmla="*/ 0 w 9296400"/>
              <a:gd name="connsiteY4" fmla="*/ 6888163 h 6896101"/>
              <a:gd name="connsiteX5" fmla="*/ 6977087 w 9296400"/>
              <a:gd name="connsiteY5" fmla="*/ 19050 h 6896101"/>
              <a:gd name="connsiteX6" fmla="*/ 9296400 w 9296400"/>
              <a:gd name="connsiteY6" fmla="*/ 0 h 6896101"/>
              <a:gd name="connsiteX7" fmla="*/ 2166913 w 9296400"/>
              <a:gd name="connsiteY7" fmla="*/ 6888163 h 6896101"/>
              <a:gd name="connsiteX0" fmla="*/ 5273740 w 9296400"/>
              <a:gd name="connsiteY0" fmla="*/ 6877050 h 6896101"/>
              <a:gd name="connsiteX1" fmla="*/ 5292790 w 9296400"/>
              <a:gd name="connsiteY1" fmla="*/ 6838951 h 6896101"/>
              <a:gd name="connsiteX2" fmla="*/ 5311840 w 9296400"/>
              <a:gd name="connsiteY2" fmla="*/ 6858001 h 6896101"/>
              <a:gd name="connsiteX3" fmla="*/ 5292790 w 9296400"/>
              <a:gd name="connsiteY3" fmla="*/ 6896101 h 6896101"/>
              <a:gd name="connsiteX4" fmla="*/ 0 w 9296400"/>
              <a:gd name="connsiteY4" fmla="*/ 6888163 h 6896101"/>
              <a:gd name="connsiteX5" fmla="*/ 6977087 w 9296400"/>
              <a:gd name="connsiteY5" fmla="*/ 19050 h 6896101"/>
              <a:gd name="connsiteX6" fmla="*/ 9296400 w 9296400"/>
              <a:gd name="connsiteY6" fmla="*/ 0 h 6896101"/>
              <a:gd name="connsiteX7" fmla="*/ 2166913 w 9296400"/>
              <a:gd name="connsiteY7" fmla="*/ 6888163 h 6896101"/>
              <a:gd name="connsiteX0" fmla="*/ 5273740 w 9296400"/>
              <a:gd name="connsiteY0" fmla="*/ 6877050 h 6896101"/>
              <a:gd name="connsiteX1" fmla="*/ 5292790 w 9296400"/>
              <a:gd name="connsiteY1" fmla="*/ 6838951 h 6896101"/>
              <a:gd name="connsiteX2" fmla="*/ 5311840 w 9296400"/>
              <a:gd name="connsiteY2" fmla="*/ 6858001 h 6896101"/>
              <a:gd name="connsiteX3" fmla="*/ 5292790 w 9296400"/>
              <a:gd name="connsiteY3" fmla="*/ 6896101 h 6896101"/>
              <a:gd name="connsiteX4" fmla="*/ 3082990 w 9296400"/>
              <a:gd name="connsiteY4" fmla="*/ 6896101 h 6896101"/>
              <a:gd name="connsiteX5" fmla="*/ 0 w 9296400"/>
              <a:gd name="connsiteY5" fmla="*/ 6888163 h 6896101"/>
              <a:gd name="connsiteX6" fmla="*/ 6977087 w 9296400"/>
              <a:gd name="connsiteY6" fmla="*/ 19050 h 6896101"/>
              <a:gd name="connsiteX7" fmla="*/ 9296400 w 9296400"/>
              <a:gd name="connsiteY7" fmla="*/ 0 h 6896101"/>
              <a:gd name="connsiteX8" fmla="*/ 2166913 w 9296400"/>
              <a:gd name="connsiteY8" fmla="*/ 6888163 h 6896101"/>
              <a:gd name="connsiteX0" fmla="*/ 5273740 w 9296400"/>
              <a:gd name="connsiteY0" fmla="*/ 6877050 h 6896101"/>
              <a:gd name="connsiteX1" fmla="*/ 5292790 w 9296400"/>
              <a:gd name="connsiteY1" fmla="*/ 6838951 h 6896101"/>
              <a:gd name="connsiteX2" fmla="*/ 5311840 w 9296400"/>
              <a:gd name="connsiteY2" fmla="*/ 6858001 h 6896101"/>
              <a:gd name="connsiteX3" fmla="*/ 5292790 w 9296400"/>
              <a:gd name="connsiteY3" fmla="*/ 6896101 h 6896101"/>
              <a:gd name="connsiteX4" fmla="*/ 3082990 w 9296400"/>
              <a:gd name="connsiteY4" fmla="*/ 6896101 h 6896101"/>
              <a:gd name="connsiteX5" fmla="*/ 3082990 w 9296400"/>
              <a:gd name="connsiteY5" fmla="*/ 6838951 h 6896101"/>
              <a:gd name="connsiteX6" fmla="*/ 0 w 9296400"/>
              <a:gd name="connsiteY6" fmla="*/ 6888163 h 6896101"/>
              <a:gd name="connsiteX7" fmla="*/ 6977087 w 9296400"/>
              <a:gd name="connsiteY7" fmla="*/ 19050 h 6896101"/>
              <a:gd name="connsiteX8" fmla="*/ 9296400 w 9296400"/>
              <a:gd name="connsiteY8" fmla="*/ 0 h 6896101"/>
              <a:gd name="connsiteX9" fmla="*/ 2166913 w 9296400"/>
              <a:gd name="connsiteY9" fmla="*/ 6888163 h 6896101"/>
              <a:gd name="connsiteX0" fmla="*/ 5273740 w 9296400"/>
              <a:gd name="connsiteY0" fmla="*/ 6877050 h 6896101"/>
              <a:gd name="connsiteX1" fmla="*/ 5292790 w 9296400"/>
              <a:gd name="connsiteY1" fmla="*/ 6838951 h 6896101"/>
              <a:gd name="connsiteX2" fmla="*/ 5311840 w 9296400"/>
              <a:gd name="connsiteY2" fmla="*/ 6858001 h 6896101"/>
              <a:gd name="connsiteX3" fmla="*/ 5292790 w 9296400"/>
              <a:gd name="connsiteY3" fmla="*/ 6896101 h 6896101"/>
              <a:gd name="connsiteX4" fmla="*/ 3082990 w 9296400"/>
              <a:gd name="connsiteY4" fmla="*/ 6896101 h 6896101"/>
              <a:gd name="connsiteX5" fmla="*/ 3082990 w 9296400"/>
              <a:gd name="connsiteY5" fmla="*/ 6838951 h 6896101"/>
              <a:gd name="connsiteX6" fmla="*/ 0 w 9296400"/>
              <a:gd name="connsiteY6" fmla="*/ 6888163 h 6896101"/>
              <a:gd name="connsiteX7" fmla="*/ 6977087 w 9296400"/>
              <a:gd name="connsiteY7" fmla="*/ 19050 h 6896101"/>
              <a:gd name="connsiteX8" fmla="*/ 9296400 w 9296400"/>
              <a:gd name="connsiteY8" fmla="*/ 0 h 6896101"/>
              <a:gd name="connsiteX9" fmla="*/ 2166913 w 9296400"/>
              <a:gd name="connsiteY9" fmla="*/ 6888163 h 6896101"/>
              <a:gd name="connsiteX10" fmla="*/ 5273740 w 9296400"/>
              <a:gd name="connsiteY10" fmla="*/ 6877050 h 6896101"/>
              <a:gd name="connsiteX0" fmla="*/ 5273740 w 9296400"/>
              <a:gd name="connsiteY0" fmla="*/ 6877050 h 6968490"/>
              <a:gd name="connsiteX1" fmla="*/ 5292790 w 9296400"/>
              <a:gd name="connsiteY1" fmla="*/ 6838951 h 6968490"/>
              <a:gd name="connsiteX2" fmla="*/ 5311840 w 9296400"/>
              <a:gd name="connsiteY2" fmla="*/ 6858001 h 6968490"/>
              <a:gd name="connsiteX3" fmla="*/ 5292790 w 9296400"/>
              <a:gd name="connsiteY3" fmla="*/ 6896101 h 6968490"/>
              <a:gd name="connsiteX4" fmla="*/ 3082990 w 9296400"/>
              <a:gd name="connsiteY4" fmla="*/ 6896101 h 6968490"/>
              <a:gd name="connsiteX5" fmla="*/ 3082990 w 9296400"/>
              <a:gd name="connsiteY5" fmla="*/ 6838951 h 6968490"/>
              <a:gd name="connsiteX6" fmla="*/ 0 w 9296400"/>
              <a:gd name="connsiteY6" fmla="*/ 6888163 h 6968490"/>
              <a:gd name="connsiteX7" fmla="*/ 6977087 w 9296400"/>
              <a:gd name="connsiteY7" fmla="*/ 19050 h 6968490"/>
              <a:gd name="connsiteX8" fmla="*/ 9296400 w 9296400"/>
              <a:gd name="connsiteY8" fmla="*/ 0 h 6968490"/>
              <a:gd name="connsiteX9" fmla="*/ 2166913 w 9296400"/>
              <a:gd name="connsiteY9" fmla="*/ 6888163 h 6968490"/>
              <a:gd name="connsiteX10" fmla="*/ 5365180 w 9296400"/>
              <a:gd name="connsiteY10" fmla="*/ 6968490 h 6968490"/>
              <a:gd name="connsiteX0" fmla="*/ 5273740 w 9296400"/>
              <a:gd name="connsiteY0" fmla="*/ 6877050 h 6896101"/>
              <a:gd name="connsiteX1" fmla="*/ 5292790 w 9296400"/>
              <a:gd name="connsiteY1" fmla="*/ 6838951 h 6896101"/>
              <a:gd name="connsiteX2" fmla="*/ 5311840 w 9296400"/>
              <a:gd name="connsiteY2" fmla="*/ 6858001 h 6896101"/>
              <a:gd name="connsiteX3" fmla="*/ 5292790 w 9296400"/>
              <a:gd name="connsiteY3" fmla="*/ 6896101 h 6896101"/>
              <a:gd name="connsiteX4" fmla="*/ 3082990 w 9296400"/>
              <a:gd name="connsiteY4" fmla="*/ 6896101 h 6896101"/>
              <a:gd name="connsiteX5" fmla="*/ 3082990 w 9296400"/>
              <a:gd name="connsiteY5" fmla="*/ 6838951 h 6896101"/>
              <a:gd name="connsiteX6" fmla="*/ 0 w 9296400"/>
              <a:gd name="connsiteY6" fmla="*/ 6888163 h 6896101"/>
              <a:gd name="connsiteX7" fmla="*/ 6977087 w 9296400"/>
              <a:gd name="connsiteY7" fmla="*/ 19050 h 6896101"/>
              <a:gd name="connsiteX8" fmla="*/ 9296400 w 9296400"/>
              <a:gd name="connsiteY8" fmla="*/ 0 h 6896101"/>
              <a:gd name="connsiteX9" fmla="*/ 2166913 w 9296400"/>
              <a:gd name="connsiteY9" fmla="*/ 6888163 h 6896101"/>
              <a:gd name="connsiteX10" fmla="*/ 9022780 w 9296400"/>
              <a:gd name="connsiteY10" fmla="*/ 1824990 h 6896101"/>
              <a:gd name="connsiteX0" fmla="*/ 5273740 w 9296400"/>
              <a:gd name="connsiteY0" fmla="*/ 6877050 h 6896101"/>
              <a:gd name="connsiteX1" fmla="*/ 5292790 w 9296400"/>
              <a:gd name="connsiteY1" fmla="*/ 6838951 h 6896101"/>
              <a:gd name="connsiteX2" fmla="*/ 5311840 w 9296400"/>
              <a:gd name="connsiteY2" fmla="*/ 6858001 h 6896101"/>
              <a:gd name="connsiteX3" fmla="*/ 5292790 w 9296400"/>
              <a:gd name="connsiteY3" fmla="*/ 6896101 h 6896101"/>
              <a:gd name="connsiteX4" fmla="*/ 3082990 w 9296400"/>
              <a:gd name="connsiteY4" fmla="*/ 6896101 h 6896101"/>
              <a:gd name="connsiteX5" fmla="*/ 3082990 w 9296400"/>
              <a:gd name="connsiteY5" fmla="*/ 6838951 h 6896101"/>
              <a:gd name="connsiteX6" fmla="*/ 0 w 9296400"/>
              <a:gd name="connsiteY6" fmla="*/ 6888163 h 6896101"/>
              <a:gd name="connsiteX7" fmla="*/ 6977087 w 9296400"/>
              <a:gd name="connsiteY7" fmla="*/ 19050 h 6896101"/>
              <a:gd name="connsiteX8" fmla="*/ 9296400 w 9296400"/>
              <a:gd name="connsiteY8" fmla="*/ 0 h 6896101"/>
              <a:gd name="connsiteX9" fmla="*/ 2166913 w 9296400"/>
              <a:gd name="connsiteY9" fmla="*/ 6888163 h 6896101"/>
              <a:gd name="connsiteX10" fmla="*/ 3098230 w 9296400"/>
              <a:gd name="connsiteY10" fmla="*/ 6892290 h 6896101"/>
              <a:gd name="connsiteX0" fmla="*/ 5273740 w 9296400"/>
              <a:gd name="connsiteY0" fmla="*/ 6877050 h 6896101"/>
              <a:gd name="connsiteX1" fmla="*/ 5292790 w 9296400"/>
              <a:gd name="connsiteY1" fmla="*/ 6838951 h 6896101"/>
              <a:gd name="connsiteX2" fmla="*/ 5311840 w 9296400"/>
              <a:gd name="connsiteY2" fmla="*/ 6858001 h 6896101"/>
              <a:gd name="connsiteX3" fmla="*/ 5292790 w 9296400"/>
              <a:gd name="connsiteY3" fmla="*/ 6896101 h 6896101"/>
              <a:gd name="connsiteX4" fmla="*/ 3082990 w 9296400"/>
              <a:gd name="connsiteY4" fmla="*/ 6896101 h 6896101"/>
              <a:gd name="connsiteX5" fmla="*/ 3082990 w 9296400"/>
              <a:gd name="connsiteY5" fmla="*/ 6838951 h 6896101"/>
              <a:gd name="connsiteX6" fmla="*/ 0 w 9296400"/>
              <a:gd name="connsiteY6" fmla="*/ 6888163 h 6896101"/>
              <a:gd name="connsiteX7" fmla="*/ 6977087 w 9296400"/>
              <a:gd name="connsiteY7" fmla="*/ 19050 h 6896101"/>
              <a:gd name="connsiteX8" fmla="*/ 9296400 w 9296400"/>
              <a:gd name="connsiteY8" fmla="*/ 0 h 6896101"/>
              <a:gd name="connsiteX9" fmla="*/ 2166913 w 9296400"/>
              <a:gd name="connsiteY9" fmla="*/ 6888163 h 6896101"/>
              <a:gd name="connsiteX10" fmla="*/ 3098230 w 9296400"/>
              <a:gd name="connsiteY10" fmla="*/ 6892290 h 6896101"/>
              <a:gd name="connsiteX11" fmla="*/ 3082990 w 9296400"/>
              <a:gd name="connsiteY11" fmla="*/ 6877051 h 6896101"/>
              <a:gd name="connsiteX0" fmla="*/ 5273740 w 9296400"/>
              <a:gd name="connsiteY0" fmla="*/ 6877050 h 6896101"/>
              <a:gd name="connsiteX1" fmla="*/ 5292790 w 9296400"/>
              <a:gd name="connsiteY1" fmla="*/ 6838951 h 6896101"/>
              <a:gd name="connsiteX2" fmla="*/ 5311840 w 9296400"/>
              <a:gd name="connsiteY2" fmla="*/ 6858001 h 6896101"/>
              <a:gd name="connsiteX3" fmla="*/ 5292790 w 9296400"/>
              <a:gd name="connsiteY3" fmla="*/ 6896101 h 6896101"/>
              <a:gd name="connsiteX4" fmla="*/ 3082990 w 9296400"/>
              <a:gd name="connsiteY4" fmla="*/ 6896101 h 6896101"/>
              <a:gd name="connsiteX5" fmla="*/ 3082990 w 9296400"/>
              <a:gd name="connsiteY5" fmla="*/ 6838951 h 6896101"/>
              <a:gd name="connsiteX6" fmla="*/ 0 w 9296400"/>
              <a:gd name="connsiteY6" fmla="*/ 6888163 h 6896101"/>
              <a:gd name="connsiteX7" fmla="*/ 6977087 w 9296400"/>
              <a:gd name="connsiteY7" fmla="*/ 19050 h 6896101"/>
              <a:gd name="connsiteX8" fmla="*/ 9296400 w 9296400"/>
              <a:gd name="connsiteY8" fmla="*/ 0 h 6896101"/>
              <a:gd name="connsiteX9" fmla="*/ 2166913 w 9296400"/>
              <a:gd name="connsiteY9" fmla="*/ 6888163 h 6896101"/>
              <a:gd name="connsiteX10" fmla="*/ 3098230 w 9296400"/>
              <a:gd name="connsiteY10" fmla="*/ 6892290 h 6896101"/>
              <a:gd name="connsiteX11" fmla="*/ 3082990 w 9296400"/>
              <a:gd name="connsiteY11" fmla="*/ 6877051 h 6896101"/>
              <a:gd name="connsiteX12" fmla="*/ 3082990 w 9296400"/>
              <a:gd name="connsiteY12" fmla="*/ 6838951 h 6896101"/>
              <a:gd name="connsiteX0" fmla="*/ 5273740 w 9296400"/>
              <a:gd name="connsiteY0" fmla="*/ 6877050 h 6896101"/>
              <a:gd name="connsiteX1" fmla="*/ 5292790 w 9296400"/>
              <a:gd name="connsiteY1" fmla="*/ 6838951 h 6896101"/>
              <a:gd name="connsiteX2" fmla="*/ 5311840 w 9296400"/>
              <a:gd name="connsiteY2" fmla="*/ 6858001 h 6896101"/>
              <a:gd name="connsiteX3" fmla="*/ 5292790 w 9296400"/>
              <a:gd name="connsiteY3" fmla="*/ 6896101 h 6896101"/>
              <a:gd name="connsiteX4" fmla="*/ 3082990 w 9296400"/>
              <a:gd name="connsiteY4" fmla="*/ 6896101 h 6896101"/>
              <a:gd name="connsiteX5" fmla="*/ 3082990 w 9296400"/>
              <a:gd name="connsiteY5" fmla="*/ 6838951 h 6896101"/>
              <a:gd name="connsiteX6" fmla="*/ 0 w 9296400"/>
              <a:gd name="connsiteY6" fmla="*/ 6888163 h 6896101"/>
              <a:gd name="connsiteX7" fmla="*/ 6977087 w 9296400"/>
              <a:gd name="connsiteY7" fmla="*/ 19050 h 6896101"/>
              <a:gd name="connsiteX8" fmla="*/ 9296400 w 9296400"/>
              <a:gd name="connsiteY8" fmla="*/ 0 h 6896101"/>
              <a:gd name="connsiteX9" fmla="*/ 2166913 w 9296400"/>
              <a:gd name="connsiteY9" fmla="*/ 6888163 h 6896101"/>
              <a:gd name="connsiteX10" fmla="*/ 3098230 w 9296400"/>
              <a:gd name="connsiteY10" fmla="*/ 6892290 h 6896101"/>
              <a:gd name="connsiteX11" fmla="*/ 3082990 w 9296400"/>
              <a:gd name="connsiteY11" fmla="*/ 6877051 h 6896101"/>
              <a:gd name="connsiteX12" fmla="*/ 4206940 w 9296400"/>
              <a:gd name="connsiteY12" fmla="*/ 6057901 h 6896101"/>
              <a:gd name="connsiteX0" fmla="*/ 5273740 w 9296400"/>
              <a:gd name="connsiteY0" fmla="*/ 6877050 h 6896101"/>
              <a:gd name="connsiteX1" fmla="*/ 5292790 w 9296400"/>
              <a:gd name="connsiteY1" fmla="*/ 6838951 h 6896101"/>
              <a:gd name="connsiteX2" fmla="*/ 5311840 w 9296400"/>
              <a:gd name="connsiteY2" fmla="*/ 6858001 h 6896101"/>
              <a:gd name="connsiteX3" fmla="*/ 5292790 w 9296400"/>
              <a:gd name="connsiteY3" fmla="*/ 6896101 h 6896101"/>
              <a:gd name="connsiteX4" fmla="*/ 3082990 w 9296400"/>
              <a:gd name="connsiteY4" fmla="*/ 6896101 h 6896101"/>
              <a:gd name="connsiteX5" fmla="*/ 3082990 w 9296400"/>
              <a:gd name="connsiteY5" fmla="*/ 6838951 h 6896101"/>
              <a:gd name="connsiteX6" fmla="*/ 0 w 9296400"/>
              <a:gd name="connsiteY6" fmla="*/ 6888163 h 6896101"/>
              <a:gd name="connsiteX7" fmla="*/ 6977087 w 9296400"/>
              <a:gd name="connsiteY7" fmla="*/ 19050 h 6896101"/>
              <a:gd name="connsiteX8" fmla="*/ 9296400 w 9296400"/>
              <a:gd name="connsiteY8" fmla="*/ 0 h 6896101"/>
              <a:gd name="connsiteX9" fmla="*/ 2166913 w 9296400"/>
              <a:gd name="connsiteY9" fmla="*/ 6888163 h 6896101"/>
              <a:gd name="connsiteX10" fmla="*/ 3098230 w 9296400"/>
              <a:gd name="connsiteY10" fmla="*/ 6892290 h 6896101"/>
              <a:gd name="connsiteX11" fmla="*/ 3082990 w 9296400"/>
              <a:gd name="connsiteY11" fmla="*/ 6877051 h 6896101"/>
              <a:gd name="connsiteX12" fmla="*/ 7978840 w 9296400"/>
              <a:gd name="connsiteY12" fmla="*/ 1962151 h 6896101"/>
              <a:gd name="connsiteX0" fmla="*/ 5273740 w 9540940"/>
              <a:gd name="connsiteY0" fmla="*/ 6877050 h 6896101"/>
              <a:gd name="connsiteX1" fmla="*/ 5292790 w 9540940"/>
              <a:gd name="connsiteY1" fmla="*/ 6838951 h 6896101"/>
              <a:gd name="connsiteX2" fmla="*/ 5311840 w 9540940"/>
              <a:gd name="connsiteY2" fmla="*/ 6858001 h 6896101"/>
              <a:gd name="connsiteX3" fmla="*/ 5292790 w 9540940"/>
              <a:gd name="connsiteY3" fmla="*/ 6896101 h 6896101"/>
              <a:gd name="connsiteX4" fmla="*/ 3082990 w 9540940"/>
              <a:gd name="connsiteY4" fmla="*/ 6896101 h 6896101"/>
              <a:gd name="connsiteX5" fmla="*/ 3082990 w 9540940"/>
              <a:gd name="connsiteY5" fmla="*/ 6838951 h 6896101"/>
              <a:gd name="connsiteX6" fmla="*/ 0 w 9540940"/>
              <a:gd name="connsiteY6" fmla="*/ 6888163 h 6896101"/>
              <a:gd name="connsiteX7" fmla="*/ 6977087 w 9540940"/>
              <a:gd name="connsiteY7" fmla="*/ 19050 h 6896101"/>
              <a:gd name="connsiteX8" fmla="*/ 9296400 w 9540940"/>
              <a:gd name="connsiteY8" fmla="*/ 0 h 6896101"/>
              <a:gd name="connsiteX9" fmla="*/ 2166913 w 9540940"/>
              <a:gd name="connsiteY9" fmla="*/ 6888163 h 6896101"/>
              <a:gd name="connsiteX10" fmla="*/ 3098230 w 9540940"/>
              <a:gd name="connsiteY10" fmla="*/ 6892290 h 6896101"/>
              <a:gd name="connsiteX11" fmla="*/ 3082990 w 9540940"/>
              <a:gd name="connsiteY11" fmla="*/ 6877051 h 6896101"/>
              <a:gd name="connsiteX12" fmla="*/ 9540940 w 9540940"/>
              <a:gd name="connsiteY12" fmla="*/ 514351 h 6896101"/>
              <a:gd name="connsiteX0" fmla="*/ 5273740 w 9540940"/>
              <a:gd name="connsiteY0" fmla="*/ 6877050 h 6896101"/>
              <a:gd name="connsiteX1" fmla="*/ 5292790 w 9540940"/>
              <a:gd name="connsiteY1" fmla="*/ 6838951 h 6896101"/>
              <a:gd name="connsiteX2" fmla="*/ 5311840 w 9540940"/>
              <a:gd name="connsiteY2" fmla="*/ 6858001 h 6896101"/>
              <a:gd name="connsiteX3" fmla="*/ 5292790 w 9540940"/>
              <a:gd name="connsiteY3" fmla="*/ 6896101 h 6896101"/>
              <a:gd name="connsiteX4" fmla="*/ 3082990 w 9540940"/>
              <a:gd name="connsiteY4" fmla="*/ 6896101 h 6896101"/>
              <a:gd name="connsiteX5" fmla="*/ 3082990 w 9540940"/>
              <a:gd name="connsiteY5" fmla="*/ 6838951 h 6896101"/>
              <a:gd name="connsiteX6" fmla="*/ 0 w 9540940"/>
              <a:gd name="connsiteY6" fmla="*/ 6888163 h 6896101"/>
              <a:gd name="connsiteX7" fmla="*/ 6977087 w 9540940"/>
              <a:gd name="connsiteY7" fmla="*/ 19050 h 6896101"/>
              <a:gd name="connsiteX8" fmla="*/ 9296400 w 9540940"/>
              <a:gd name="connsiteY8" fmla="*/ 0 h 6896101"/>
              <a:gd name="connsiteX9" fmla="*/ 2166913 w 9540940"/>
              <a:gd name="connsiteY9" fmla="*/ 6888163 h 6896101"/>
              <a:gd name="connsiteX10" fmla="*/ 3098230 w 9540940"/>
              <a:gd name="connsiteY10" fmla="*/ 6892290 h 6896101"/>
              <a:gd name="connsiteX11" fmla="*/ 3082990 w 9540940"/>
              <a:gd name="connsiteY11" fmla="*/ 6877051 h 6896101"/>
              <a:gd name="connsiteX12" fmla="*/ 9540940 w 9540940"/>
              <a:gd name="connsiteY12" fmla="*/ 514351 h 6896101"/>
              <a:gd name="connsiteX0" fmla="*/ 5273740 w 9540940"/>
              <a:gd name="connsiteY0" fmla="*/ 6877050 h 6896101"/>
              <a:gd name="connsiteX1" fmla="*/ 5292790 w 9540940"/>
              <a:gd name="connsiteY1" fmla="*/ 6838951 h 6896101"/>
              <a:gd name="connsiteX2" fmla="*/ 5311840 w 9540940"/>
              <a:gd name="connsiteY2" fmla="*/ 6858001 h 6896101"/>
              <a:gd name="connsiteX3" fmla="*/ 5292790 w 9540940"/>
              <a:gd name="connsiteY3" fmla="*/ 6896101 h 6896101"/>
              <a:gd name="connsiteX4" fmla="*/ 5330890 w 9540940"/>
              <a:gd name="connsiteY4" fmla="*/ 6858001 h 6896101"/>
              <a:gd name="connsiteX5" fmla="*/ 3082990 w 9540940"/>
              <a:gd name="connsiteY5" fmla="*/ 6896101 h 6896101"/>
              <a:gd name="connsiteX6" fmla="*/ 3082990 w 9540940"/>
              <a:gd name="connsiteY6" fmla="*/ 6838951 h 6896101"/>
              <a:gd name="connsiteX7" fmla="*/ 0 w 9540940"/>
              <a:gd name="connsiteY7" fmla="*/ 6888163 h 6896101"/>
              <a:gd name="connsiteX8" fmla="*/ 6977087 w 9540940"/>
              <a:gd name="connsiteY8" fmla="*/ 19050 h 6896101"/>
              <a:gd name="connsiteX9" fmla="*/ 9296400 w 9540940"/>
              <a:gd name="connsiteY9" fmla="*/ 0 h 6896101"/>
              <a:gd name="connsiteX10" fmla="*/ 2166913 w 9540940"/>
              <a:gd name="connsiteY10" fmla="*/ 6888163 h 6896101"/>
              <a:gd name="connsiteX11" fmla="*/ 3098230 w 9540940"/>
              <a:gd name="connsiteY11" fmla="*/ 6892290 h 6896101"/>
              <a:gd name="connsiteX12" fmla="*/ 3082990 w 9540940"/>
              <a:gd name="connsiteY12" fmla="*/ 6877051 h 6896101"/>
              <a:gd name="connsiteX13" fmla="*/ 9540940 w 9540940"/>
              <a:gd name="connsiteY13" fmla="*/ 514351 h 6896101"/>
              <a:gd name="connsiteX0" fmla="*/ 5273740 w 9540940"/>
              <a:gd name="connsiteY0" fmla="*/ 6877050 h 6896101"/>
              <a:gd name="connsiteX1" fmla="*/ 5292790 w 9540940"/>
              <a:gd name="connsiteY1" fmla="*/ 6838951 h 6896101"/>
              <a:gd name="connsiteX2" fmla="*/ 5311840 w 9540940"/>
              <a:gd name="connsiteY2" fmla="*/ 6858001 h 6896101"/>
              <a:gd name="connsiteX3" fmla="*/ 5292790 w 9540940"/>
              <a:gd name="connsiteY3" fmla="*/ 6896101 h 6896101"/>
              <a:gd name="connsiteX4" fmla="*/ 5330890 w 9540940"/>
              <a:gd name="connsiteY4" fmla="*/ 6858001 h 6896101"/>
              <a:gd name="connsiteX5" fmla="*/ 3082990 w 9540940"/>
              <a:gd name="connsiteY5" fmla="*/ 6896101 h 6896101"/>
              <a:gd name="connsiteX6" fmla="*/ 3082990 w 9540940"/>
              <a:gd name="connsiteY6" fmla="*/ 6838951 h 6896101"/>
              <a:gd name="connsiteX7" fmla="*/ 0 w 9540940"/>
              <a:gd name="connsiteY7" fmla="*/ 6888163 h 6896101"/>
              <a:gd name="connsiteX8" fmla="*/ 6977087 w 9540940"/>
              <a:gd name="connsiteY8" fmla="*/ 19050 h 6896101"/>
              <a:gd name="connsiteX9" fmla="*/ 9296400 w 9540940"/>
              <a:gd name="connsiteY9" fmla="*/ 0 h 6896101"/>
              <a:gd name="connsiteX10" fmla="*/ 2166913 w 9540940"/>
              <a:gd name="connsiteY10" fmla="*/ 6888163 h 6896101"/>
              <a:gd name="connsiteX11" fmla="*/ 3098230 w 9540940"/>
              <a:gd name="connsiteY11" fmla="*/ 6892290 h 6896101"/>
              <a:gd name="connsiteX12" fmla="*/ 3082990 w 9540940"/>
              <a:gd name="connsiteY12" fmla="*/ 6877051 h 6896101"/>
              <a:gd name="connsiteX13" fmla="*/ 9540940 w 9540940"/>
              <a:gd name="connsiteY13" fmla="*/ 514351 h 6896101"/>
              <a:gd name="connsiteX14" fmla="*/ 5273740 w 9540940"/>
              <a:gd name="connsiteY14" fmla="*/ 6877050 h 6896101"/>
              <a:gd name="connsiteX0" fmla="*/ 6473890 w 9540940"/>
              <a:gd name="connsiteY0" fmla="*/ 5657850 h 6896101"/>
              <a:gd name="connsiteX1" fmla="*/ 5292790 w 9540940"/>
              <a:gd name="connsiteY1" fmla="*/ 6838951 h 6896101"/>
              <a:gd name="connsiteX2" fmla="*/ 5311840 w 9540940"/>
              <a:gd name="connsiteY2" fmla="*/ 6858001 h 6896101"/>
              <a:gd name="connsiteX3" fmla="*/ 5292790 w 9540940"/>
              <a:gd name="connsiteY3" fmla="*/ 6896101 h 6896101"/>
              <a:gd name="connsiteX4" fmla="*/ 5330890 w 9540940"/>
              <a:gd name="connsiteY4" fmla="*/ 6858001 h 6896101"/>
              <a:gd name="connsiteX5" fmla="*/ 3082990 w 9540940"/>
              <a:gd name="connsiteY5" fmla="*/ 6896101 h 6896101"/>
              <a:gd name="connsiteX6" fmla="*/ 3082990 w 9540940"/>
              <a:gd name="connsiteY6" fmla="*/ 6838951 h 6896101"/>
              <a:gd name="connsiteX7" fmla="*/ 0 w 9540940"/>
              <a:gd name="connsiteY7" fmla="*/ 6888163 h 6896101"/>
              <a:gd name="connsiteX8" fmla="*/ 6977087 w 9540940"/>
              <a:gd name="connsiteY8" fmla="*/ 19050 h 6896101"/>
              <a:gd name="connsiteX9" fmla="*/ 9296400 w 9540940"/>
              <a:gd name="connsiteY9" fmla="*/ 0 h 6896101"/>
              <a:gd name="connsiteX10" fmla="*/ 2166913 w 9540940"/>
              <a:gd name="connsiteY10" fmla="*/ 6888163 h 6896101"/>
              <a:gd name="connsiteX11" fmla="*/ 3098230 w 9540940"/>
              <a:gd name="connsiteY11" fmla="*/ 6892290 h 6896101"/>
              <a:gd name="connsiteX12" fmla="*/ 3082990 w 9540940"/>
              <a:gd name="connsiteY12" fmla="*/ 6877051 h 6896101"/>
              <a:gd name="connsiteX13" fmla="*/ 9540940 w 9540940"/>
              <a:gd name="connsiteY13" fmla="*/ 514351 h 6896101"/>
              <a:gd name="connsiteX14" fmla="*/ 6473890 w 9540940"/>
              <a:gd name="connsiteY14" fmla="*/ 5657850 h 6896101"/>
              <a:gd name="connsiteX0" fmla="*/ 9217090 w 9540940"/>
              <a:gd name="connsiteY0" fmla="*/ 3067050 h 6896101"/>
              <a:gd name="connsiteX1" fmla="*/ 5292790 w 9540940"/>
              <a:gd name="connsiteY1" fmla="*/ 6838951 h 6896101"/>
              <a:gd name="connsiteX2" fmla="*/ 5311840 w 9540940"/>
              <a:gd name="connsiteY2" fmla="*/ 6858001 h 6896101"/>
              <a:gd name="connsiteX3" fmla="*/ 5292790 w 9540940"/>
              <a:gd name="connsiteY3" fmla="*/ 6896101 h 6896101"/>
              <a:gd name="connsiteX4" fmla="*/ 5330890 w 9540940"/>
              <a:gd name="connsiteY4" fmla="*/ 6858001 h 6896101"/>
              <a:gd name="connsiteX5" fmla="*/ 3082990 w 9540940"/>
              <a:gd name="connsiteY5" fmla="*/ 6896101 h 6896101"/>
              <a:gd name="connsiteX6" fmla="*/ 3082990 w 9540940"/>
              <a:gd name="connsiteY6" fmla="*/ 6838951 h 6896101"/>
              <a:gd name="connsiteX7" fmla="*/ 0 w 9540940"/>
              <a:gd name="connsiteY7" fmla="*/ 6888163 h 6896101"/>
              <a:gd name="connsiteX8" fmla="*/ 6977087 w 9540940"/>
              <a:gd name="connsiteY8" fmla="*/ 19050 h 6896101"/>
              <a:gd name="connsiteX9" fmla="*/ 9296400 w 9540940"/>
              <a:gd name="connsiteY9" fmla="*/ 0 h 6896101"/>
              <a:gd name="connsiteX10" fmla="*/ 2166913 w 9540940"/>
              <a:gd name="connsiteY10" fmla="*/ 6888163 h 6896101"/>
              <a:gd name="connsiteX11" fmla="*/ 3098230 w 9540940"/>
              <a:gd name="connsiteY11" fmla="*/ 6892290 h 6896101"/>
              <a:gd name="connsiteX12" fmla="*/ 3082990 w 9540940"/>
              <a:gd name="connsiteY12" fmla="*/ 6877051 h 6896101"/>
              <a:gd name="connsiteX13" fmla="*/ 9540940 w 9540940"/>
              <a:gd name="connsiteY13" fmla="*/ 514351 h 6896101"/>
              <a:gd name="connsiteX14" fmla="*/ 9217090 w 9540940"/>
              <a:gd name="connsiteY14" fmla="*/ 3067050 h 6896101"/>
              <a:gd name="connsiteX0" fmla="*/ 9540940 w 9540940"/>
              <a:gd name="connsiteY0" fmla="*/ 2724150 h 6896101"/>
              <a:gd name="connsiteX1" fmla="*/ 5292790 w 9540940"/>
              <a:gd name="connsiteY1" fmla="*/ 6838951 h 6896101"/>
              <a:gd name="connsiteX2" fmla="*/ 5311840 w 9540940"/>
              <a:gd name="connsiteY2" fmla="*/ 6858001 h 6896101"/>
              <a:gd name="connsiteX3" fmla="*/ 5292790 w 9540940"/>
              <a:gd name="connsiteY3" fmla="*/ 6896101 h 6896101"/>
              <a:gd name="connsiteX4" fmla="*/ 5330890 w 9540940"/>
              <a:gd name="connsiteY4" fmla="*/ 6858001 h 6896101"/>
              <a:gd name="connsiteX5" fmla="*/ 3082990 w 9540940"/>
              <a:gd name="connsiteY5" fmla="*/ 6896101 h 6896101"/>
              <a:gd name="connsiteX6" fmla="*/ 3082990 w 9540940"/>
              <a:gd name="connsiteY6" fmla="*/ 6838951 h 6896101"/>
              <a:gd name="connsiteX7" fmla="*/ 0 w 9540940"/>
              <a:gd name="connsiteY7" fmla="*/ 6888163 h 6896101"/>
              <a:gd name="connsiteX8" fmla="*/ 6977087 w 9540940"/>
              <a:gd name="connsiteY8" fmla="*/ 19050 h 6896101"/>
              <a:gd name="connsiteX9" fmla="*/ 9296400 w 9540940"/>
              <a:gd name="connsiteY9" fmla="*/ 0 h 6896101"/>
              <a:gd name="connsiteX10" fmla="*/ 2166913 w 9540940"/>
              <a:gd name="connsiteY10" fmla="*/ 6888163 h 6896101"/>
              <a:gd name="connsiteX11" fmla="*/ 3098230 w 9540940"/>
              <a:gd name="connsiteY11" fmla="*/ 6892290 h 6896101"/>
              <a:gd name="connsiteX12" fmla="*/ 3082990 w 9540940"/>
              <a:gd name="connsiteY12" fmla="*/ 6877051 h 6896101"/>
              <a:gd name="connsiteX13" fmla="*/ 9540940 w 9540940"/>
              <a:gd name="connsiteY13" fmla="*/ 514351 h 6896101"/>
              <a:gd name="connsiteX14" fmla="*/ 9540940 w 9540940"/>
              <a:gd name="connsiteY14" fmla="*/ 2724150 h 6896101"/>
              <a:gd name="connsiteX0" fmla="*/ 3098230 w 9540940"/>
              <a:gd name="connsiteY0" fmla="*/ 6892290 h 6979603"/>
              <a:gd name="connsiteX1" fmla="*/ 3082990 w 9540940"/>
              <a:gd name="connsiteY1" fmla="*/ 6877051 h 6979603"/>
              <a:gd name="connsiteX2" fmla="*/ 9540940 w 9540940"/>
              <a:gd name="connsiteY2" fmla="*/ 514351 h 6979603"/>
              <a:gd name="connsiteX3" fmla="*/ 9540940 w 9540940"/>
              <a:gd name="connsiteY3" fmla="*/ 2724150 h 6979603"/>
              <a:gd name="connsiteX4" fmla="*/ 5292790 w 9540940"/>
              <a:gd name="connsiteY4" fmla="*/ 6838951 h 6979603"/>
              <a:gd name="connsiteX5" fmla="*/ 5311840 w 9540940"/>
              <a:gd name="connsiteY5" fmla="*/ 6858001 h 6979603"/>
              <a:gd name="connsiteX6" fmla="*/ 5292790 w 9540940"/>
              <a:gd name="connsiteY6" fmla="*/ 6896101 h 6979603"/>
              <a:gd name="connsiteX7" fmla="*/ 5330890 w 9540940"/>
              <a:gd name="connsiteY7" fmla="*/ 6858001 h 6979603"/>
              <a:gd name="connsiteX8" fmla="*/ 3082990 w 9540940"/>
              <a:gd name="connsiteY8" fmla="*/ 6896101 h 6979603"/>
              <a:gd name="connsiteX9" fmla="*/ 3082990 w 9540940"/>
              <a:gd name="connsiteY9" fmla="*/ 6838951 h 6979603"/>
              <a:gd name="connsiteX10" fmla="*/ 0 w 9540940"/>
              <a:gd name="connsiteY10" fmla="*/ 6888163 h 6979603"/>
              <a:gd name="connsiteX11" fmla="*/ 6977087 w 9540940"/>
              <a:gd name="connsiteY11" fmla="*/ 19050 h 6979603"/>
              <a:gd name="connsiteX12" fmla="*/ 9296400 w 9540940"/>
              <a:gd name="connsiteY12" fmla="*/ 0 h 6979603"/>
              <a:gd name="connsiteX13" fmla="*/ 2258353 w 9540940"/>
              <a:gd name="connsiteY13" fmla="*/ 6979603 h 6979603"/>
              <a:gd name="connsiteX0" fmla="*/ 3098230 w 9540940"/>
              <a:gd name="connsiteY0" fmla="*/ 6892290 h 6896101"/>
              <a:gd name="connsiteX1" fmla="*/ 3082990 w 9540940"/>
              <a:gd name="connsiteY1" fmla="*/ 6877051 h 6896101"/>
              <a:gd name="connsiteX2" fmla="*/ 9540940 w 9540940"/>
              <a:gd name="connsiteY2" fmla="*/ 514351 h 6896101"/>
              <a:gd name="connsiteX3" fmla="*/ 9540940 w 9540940"/>
              <a:gd name="connsiteY3" fmla="*/ 2724150 h 6896101"/>
              <a:gd name="connsiteX4" fmla="*/ 5292790 w 9540940"/>
              <a:gd name="connsiteY4" fmla="*/ 6838951 h 6896101"/>
              <a:gd name="connsiteX5" fmla="*/ 5311840 w 9540940"/>
              <a:gd name="connsiteY5" fmla="*/ 6858001 h 6896101"/>
              <a:gd name="connsiteX6" fmla="*/ 5292790 w 9540940"/>
              <a:gd name="connsiteY6" fmla="*/ 6896101 h 6896101"/>
              <a:gd name="connsiteX7" fmla="*/ 5330890 w 9540940"/>
              <a:gd name="connsiteY7" fmla="*/ 6858001 h 6896101"/>
              <a:gd name="connsiteX8" fmla="*/ 3082990 w 9540940"/>
              <a:gd name="connsiteY8" fmla="*/ 6896101 h 6896101"/>
              <a:gd name="connsiteX9" fmla="*/ 3082990 w 9540940"/>
              <a:gd name="connsiteY9" fmla="*/ 6838951 h 6896101"/>
              <a:gd name="connsiteX10" fmla="*/ 0 w 9540940"/>
              <a:gd name="connsiteY10" fmla="*/ 6888163 h 6896101"/>
              <a:gd name="connsiteX11" fmla="*/ 6977087 w 9540940"/>
              <a:gd name="connsiteY11" fmla="*/ 19050 h 6896101"/>
              <a:gd name="connsiteX12" fmla="*/ 9296400 w 9540940"/>
              <a:gd name="connsiteY12" fmla="*/ 0 h 6896101"/>
              <a:gd name="connsiteX13" fmla="*/ 2258353 w 9540940"/>
              <a:gd name="connsiteY13" fmla="*/ 6884353 h 6896101"/>
              <a:gd name="connsiteX0" fmla="*/ 3098230 w 9540940"/>
              <a:gd name="connsiteY0" fmla="*/ 6892290 h 6922453"/>
              <a:gd name="connsiteX1" fmla="*/ 3082990 w 9540940"/>
              <a:gd name="connsiteY1" fmla="*/ 6877051 h 6922453"/>
              <a:gd name="connsiteX2" fmla="*/ 9540940 w 9540940"/>
              <a:gd name="connsiteY2" fmla="*/ 514351 h 6922453"/>
              <a:gd name="connsiteX3" fmla="*/ 9540940 w 9540940"/>
              <a:gd name="connsiteY3" fmla="*/ 2724150 h 6922453"/>
              <a:gd name="connsiteX4" fmla="*/ 5292790 w 9540940"/>
              <a:gd name="connsiteY4" fmla="*/ 6838951 h 6922453"/>
              <a:gd name="connsiteX5" fmla="*/ 5311840 w 9540940"/>
              <a:gd name="connsiteY5" fmla="*/ 6858001 h 6922453"/>
              <a:gd name="connsiteX6" fmla="*/ 5292790 w 9540940"/>
              <a:gd name="connsiteY6" fmla="*/ 6896101 h 6922453"/>
              <a:gd name="connsiteX7" fmla="*/ 5330890 w 9540940"/>
              <a:gd name="connsiteY7" fmla="*/ 6858001 h 6922453"/>
              <a:gd name="connsiteX8" fmla="*/ 3082990 w 9540940"/>
              <a:gd name="connsiteY8" fmla="*/ 6896101 h 6922453"/>
              <a:gd name="connsiteX9" fmla="*/ 3082990 w 9540940"/>
              <a:gd name="connsiteY9" fmla="*/ 6838951 h 6922453"/>
              <a:gd name="connsiteX10" fmla="*/ 0 w 9540940"/>
              <a:gd name="connsiteY10" fmla="*/ 6888163 h 6922453"/>
              <a:gd name="connsiteX11" fmla="*/ 6977087 w 9540940"/>
              <a:gd name="connsiteY11" fmla="*/ 19050 h 6922453"/>
              <a:gd name="connsiteX12" fmla="*/ 9296400 w 9540940"/>
              <a:gd name="connsiteY12" fmla="*/ 0 h 6922453"/>
              <a:gd name="connsiteX13" fmla="*/ 2258353 w 9540940"/>
              <a:gd name="connsiteY13" fmla="*/ 6922453 h 6922453"/>
              <a:gd name="connsiteX0" fmla="*/ 3098230 w 9540940"/>
              <a:gd name="connsiteY0" fmla="*/ 6892290 h 6896101"/>
              <a:gd name="connsiteX1" fmla="*/ 3082990 w 9540940"/>
              <a:gd name="connsiteY1" fmla="*/ 6877051 h 6896101"/>
              <a:gd name="connsiteX2" fmla="*/ 9540940 w 9540940"/>
              <a:gd name="connsiteY2" fmla="*/ 514351 h 6896101"/>
              <a:gd name="connsiteX3" fmla="*/ 9540940 w 9540940"/>
              <a:gd name="connsiteY3" fmla="*/ 2724150 h 6896101"/>
              <a:gd name="connsiteX4" fmla="*/ 5292790 w 9540940"/>
              <a:gd name="connsiteY4" fmla="*/ 6838951 h 6896101"/>
              <a:gd name="connsiteX5" fmla="*/ 5311840 w 9540940"/>
              <a:gd name="connsiteY5" fmla="*/ 6858001 h 6896101"/>
              <a:gd name="connsiteX6" fmla="*/ 5292790 w 9540940"/>
              <a:gd name="connsiteY6" fmla="*/ 6896101 h 6896101"/>
              <a:gd name="connsiteX7" fmla="*/ 5330890 w 9540940"/>
              <a:gd name="connsiteY7" fmla="*/ 6858001 h 6896101"/>
              <a:gd name="connsiteX8" fmla="*/ 3082990 w 9540940"/>
              <a:gd name="connsiteY8" fmla="*/ 6896101 h 6896101"/>
              <a:gd name="connsiteX9" fmla="*/ 3082990 w 9540940"/>
              <a:gd name="connsiteY9" fmla="*/ 6838951 h 6896101"/>
              <a:gd name="connsiteX10" fmla="*/ 0 w 9540940"/>
              <a:gd name="connsiteY10" fmla="*/ 6888163 h 6896101"/>
              <a:gd name="connsiteX11" fmla="*/ 6977087 w 9540940"/>
              <a:gd name="connsiteY11" fmla="*/ 19050 h 6896101"/>
              <a:gd name="connsiteX12" fmla="*/ 9296400 w 9540940"/>
              <a:gd name="connsiteY12" fmla="*/ 0 h 6896101"/>
              <a:gd name="connsiteX13" fmla="*/ 2286928 w 9540940"/>
              <a:gd name="connsiteY13" fmla="*/ 6884353 h 6896101"/>
              <a:gd name="connsiteX0" fmla="*/ 3098230 w 9540940"/>
              <a:gd name="connsiteY0" fmla="*/ 6892290 h 6896101"/>
              <a:gd name="connsiteX1" fmla="*/ 3082990 w 9540940"/>
              <a:gd name="connsiteY1" fmla="*/ 6877051 h 6896101"/>
              <a:gd name="connsiteX2" fmla="*/ 9540940 w 9540940"/>
              <a:gd name="connsiteY2" fmla="*/ 514351 h 6896101"/>
              <a:gd name="connsiteX3" fmla="*/ 9540940 w 9540940"/>
              <a:gd name="connsiteY3" fmla="*/ 2724150 h 6896101"/>
              <a:gd name="connsiteX4" fmla="*/ 5292790 w 9540940"/>
              <a:gd name="connsiteY4" fmla="*/ 6838951 h 6896101"/>
              <a:gd name="connsiteX5" fmla="*/ 5311840 w 9540940"/>
              <a:gd name="connsiteY5" fmla="*/ 6858001 h 6896101"/>
              <a:gd name="connsiteX6" fmla="*/ 5292790 w 9540940"/>
              <a:gd name="connsiteY6" fmla="*/ 6896101 h 6896101"/>
              <a:gd name="connsiteX7" fmla="*/ 5330890 w 9540940"/>
              <a:gd name="connsiteY7" fmla="*/ 6858001 h 6896101"/>
              <a:gd name="connsiteX8" fmla="*/ 3082990 w 9540940"/>
              <a:gd name="connsiteY8" fmla="*/ 6896101 h 6896101"/>
              <a:gd name="connsiteX9" fmla="*/ 3073465 w 9540940"/>
              <a:gd name="connsiteY9" fmla="*/ 6877051 h 6896101"/>
              <a:gd name="connsiteX10" fmla="*/ 0 w 9540940"/>
              <a:gd name="connsiteY10" fmla="*/ 6888163 h 6896101"/>
              <a:gd name="connsiteX11" fmla="*/ 6977087 w 9540940"/>
              <a:gd name="connsiteY11" fmla="*/ 19050 h 6896101"/>
              <a:gd name="connsiteX12" fmla="*/ 9296400 w 9540940"/>
              <a:gd name="connsiteY12" fmla="*/ 0 h 6896101"/>
              <a:gd name="connsiteX13" fmla="*/ 2286928 w 9540940"/>
              <a:gd name="connsiteY13" fmla="*/ 6884353 h 6896101"/>
              <a:gd name="connsiteX0" fmla="*/ 3088705 w 9531415"/>
              <a:gd name="connsiteY0" fmla="*/ 6892290 h 6896101"/>
              <a:gd name="connsiteX1" fmla="*/ 3073465 w 9531415"/>
              <a:gd name="connsiteY1" fmla="*/ 6877051 h 6896101"/>
              <a:gd name="connsiteX2" fmla="*/ 9531415 w 9531415"/>
              <a:gd name="connsiteY2" fmla="*/ 514351 h 6896101"/>
              <a:gd name="connsiteX3" fmla="*/ 9531415 w 9531415"/>
              <a:gd name="connsiteY3" fmla="*/ 2724150 h 6896101"/>
              <a:gd name="connsiteX4" fmla="*/ 5283265 w 9531415"/>
              <a:gd name="connsiteY4" fmla="*/ 6838951 h 6896101"/>
              <a:gd name="connsiteX5" fmla="*/ 5302315 w 9531415"/>
              <a:gd name="connsiteY5" fmla="*/ 6858001 h 6896101"/>
              <a:gd name="connsiteX6" fmla="*/ 5283265 w 9531415"/>
              <a:gd name="connsiteY6" fmla="*/ 6896101 h 6896101"/>
              <a:gd name="connsiteX7" fmla="*/ 5321365 w 9531415"/>
              <a:gd name="connsiteY7" fmla="*/ 6858001 h 6896101"/>
              <a:gd name="connsiteX8" fmla="*/ 3073465 w 9531415"/>
              <a:gd name="connsiteY8" fmla="*/ 6896101 h 6896101"/>
              <a:gd name="connsiteX9" fmla="*/ 3063940 w 9531415"/>
              <a:gd name="connsiteY9" fmla="*/ 6877051 h 6896101"/>
              <a:gd name="connsiteX10" fmla="*/ 0 w 9531415"/>
              <a:gd name="connsiteY10" fmla="*/ 6878638 h 6896101"/>
              <a:gd name="connsiteX11" fmla="*/ 6967562 w 9531415"/>
              <a:gd name="connsiteY11" fmla="*/ 19050 h 6896101"/>
              <a:gd name="connsiteX12" fmla="*/ 9286875 w 9531415"/>
              <a:gd name="connsiteY12" fmla="*/ 0 h 6896101"/>
              <a:gd name="connsiteX13" fmla="*/ 2277403 w 9531415"/>
              <a:gd name="connsiteY13" fmla="*/ 6884353 h 6896101"/>
              <a:gd name="connsiteX0" fmla="*/ 3088705 w 9531415"/>
              <a:gd name="connsiteY0" fmla="*/ 6892290 h 6896101"/>
              <a:gd name="connsiteX1" fmla="*/ 3073465 w 9531415"/>
              <a:gd name="connsiteY1" fmla="*/ 6877051 h 6896101"/>
              <a:gd name="connsiteX2" fmla="*/ 9531415 w 9531415"/>
              <a:gd name="connsiteY2" fmla="*/ 514351 h 6896101"/>
              <a:gd name="connsiteX3" fmla="*/ 9531415 w 9531415"/>
              <a:gd name="connsiteY3" fmla="*/ 2724150 h 6896101"/>
              <a:gd name="connsiteX4" fmla="*/ 5283265 w 9531415"/>
              <a:gd name="connsiteY4" fmla="*/ 6838951 h 6896101"/>
              <a:gd name="connsiteX5" fmla="*/ 5302315 w 9531415"/>
              <a:gd name="connsiteY5" fmla="*/ 6858001 h 6896101"/>
              <a:gd name="connsiteX6" fmla="*/ 5283265 w 9531415"/>
              <a:gd name="connsiteY6" fmla="*/ 6896101 h 6896101"/>
              <a:gd name="connsiteX7" fmla="*/ 5359465 w 9531415"/>
              <a:gd name="connsiteY7" fmla="*/ 6867526 h 6896101"/>
              <a:gd name="connsiteX8" fmla="*/ 3073465 w 9531415"/>
              <a:gd name="connsiteY8" fmla="*/ 6896101 h 6896101"/>
              <a:gd name="connsiteX9" fmla="*/ 3063940 w 9531415"/>
              <a:gd name="connsiteY9" fmla="*/ 6877051 h 6896101"/>
              <a:gd name="connsiteX10" fmla="*/ 0 w 9531415"/>
              <a:gd name="connsiteY10" fmla="*/ 6878638 h 6896101"/>
              <a:gd name="connsiteX11" fmla="*/ 6967562 w 9531415"/>
              <a:gd name="connsiteY11" fmla="*/ 19050 h 6896101"/>
              <a:gd name="connsiteX12" fmla="*/ 9286875 w 9531415"/>
              <a:gd name="connsiteY12" fmla="*/ 0 h 6896101"/>
              <a:gd name="connsiteX13" fmla="*/ 2277403 w 9531415"/>
              <a:gd name="connsiteY13" fmla="*/ 6884353 h 6896101"/>
              <a:gd name="connsiteX0" fmla="*/ 3088705 w 9531415"/>
              <a:gd name="connsiteY0" fmla="*/ 6892290 h 6896101"/>
              <a:gd name="connsiteX1" fmla="*/ 3073465 w 9531415"/>
              <a:gd name="connsiteY1" fmla="*/ 6877051 h 6896101"/>
              <a:gd name="connsiteX2" fmla="*/ 9531415 w 9531415"/>
              <a:gd name="connsiteY2" fmla="*/ 514351 h 6896101"/>
              <a:gd name="connsiteX3" fmla="*/ 9531415 w 9531415"/>
              <a:gd name="connsiteY3" fmla="*/ 2724150 h 6896101"/>
              <a:gd name="connsiteX4" fmla="*/ 5283265 w 9531415"/>
              <a:gd name="connsiteY4" fmla="*/ 6838951 h 6896101"/>
              <a:gd name="connsiteX5" fmla="*/ 5302315 w 9531415"/>
              <a:gd name="connsiteY5" fmla="*/ 6858001 h 6896101"/>
              <a:gd name="connsiteX6" fmla="*/ 5283265 w 9531415"/>
              <a:gd name="connsiteY6" fmla="*/ 6896101 h 6896101"/>
              <a:gd name="connsiteX7" fmla="*/ 5359465 w 9531415"/>
              <a:gd name="connsiteY7" fmla="*/ 6867526 h 6896101"/>
              <a:gd name="connsiteX8" fmla="*/ 3073465 w 9531415"/>
              <a:gd name="connsiteY8" fmla="*/ 6896101 h 6896101"/>
              <a:gd name="connsiteX9" fmla="*/ 3082990 w 9531415"/>
              <a:gd name="connsiteY9" fmla="*/ 6886576 h 6896101"/>
              <a:gd name="connsiteX10" fmla="*/ 0 w 9531415"/>
              <a:gd name="connsiteY10" fmla="*/ 6878638 h 6896101"/>
              <a:gd name="connsiteX11" fmla="*/ 6967562 w 9531415"/>
              <a:gd name="connsiteY11" fmla="*/ 19050 h 6896101"/>
              <a:gd name="connsiteX12" fmla="*/ 9286875 w 9531415"/>
              <a:gd name="connsiteY12" fmla="*/ 0 h 6896101"/>
              <a:gd name="connsiteX13" fmla="*/ 2277403 w 9531415"/>
              <a:gd name="connsiteY13" fmla="*/ 6884353 h 6896101"/>
              <a:gd name="connsiteX0" fmla="*/ 2540413 w 8983123"/>
              <a:gd name="connsiteY0" fmla="*/ 6892290 h 6896101"/>
              <a:gd name="connsiteX1" fmla="*/ 2525173 w 8983123"/>
              <a:gd name="connsiteY1" fmla="*/ 6877051 h 6896101"/>
              <a:gd name="connsiteX2" fmla="*/ 8983123 w 8983123"/>
              <a:gd name="connsiteY2" fmla="*/ 514351 h 6896101"/>
              <a:gd name="connsiteX3" fmla="*/ 8983123 w 8983123"/>
              <a:gd name="connsiteY3" fmla="*/ 2724150 h 6896101"/>
              <a:gd name="connsiteX4" fmla="*/ 4734973 w 8983123"/>
              <a:gd name="connsiteY4" fmla="*/ 6838951 h 6896101"/>
              <a:gd name="connsiteX5" fmla="*/ 4754023 w 8983123"/>
              <a:gd name="connsiteY5" fmla="*/ 6858001 h 6896101"/>
              <a:gd name="connsiteX6" fmla="*/ 4734973 w 8983123"/>
              <a:gd name="connsiteY6" fmla="*/ 6896101 h 6896101"/>
              <a:gd name="connsiteX7" fmla="*/ 4811173 w 8983123"/>
              <a:gd name="connsiteY7" fmla="*/ 6867526 h 6896101"/>
              <a:gd name="connsiteX8" fmla="*/ 2525173 w 8983123"/>
              <a:gd name="connsiteY8" fmla="*/ 6896101 h 6896101"/>
              <a:gd name="connsiteX9" fmla="*/ 2534698 w 8983123"/>
              <a:gd name="connsiteY9" fmla="*/ 6886576 h 6896101"/>
              <a:gd name="connsiteX10" fmla="*/ 0 w 8983123"/>
              <a:gd name="connsiteY10" fmla="*/ 6878638 h 6896101"/>
              <a:gd name="connsiteX11" fmla="*/ 6419270 w 8983123"/>
              <a:gd name="connsiteY11" fmla="*/ 19050 h 6896101"/>
              <a:gd name="connsiteX12" fmla="*/ 8738583 w 8983123"/>
              <a:gd name="connsiteY12" fmla="*/ 0 h 6896101"/>
              <a:gd name="connsiteX13" fmla="*/ 1729111 w 8983123"/>
              <a:gd name="connsiteY13" fmla="*/ 6884353 h 6896101"/>
              <a:gd name="connsiteX0" fmla="*/ 2540413 w 8983123"/>
              <a:gd name="connsiteY0" fmla="*/ 6898711 h 6902522"/>
              <a:gd name="connsiteX1" fmla="*/ 2525173 w 8983123"/>
              <a:gd name="connsiteY1" fmla="*/ 6883472 h 6902522"/>
              <a:gd name="connsiteX2" fmla="*/ 8983123 w 8983123"/>
              <a:gd name="connsiteY2" fmla="*/ 520772 h 6902522"/>
              <a:gd name="connsiteX3" fmla="*/ 8983123 w 8983123"/>
              <a:gd name="connsiteY3" fmla="*/ 2730571 h 6902522"/>
              <a:gd name="connsiteX4" fmla="*/ 4734973 w 8983123"/>
              <a:gd name="connsiteY4" fmla="*/ 6845372 h 6902522"/>
              <a:gd name="connsiteX5" fmla="*/ 4754023 w 8983123"/>
              <a:gd name="connsiteY5" fmla="*/ 6864422 h 6902522"/>
              <a:gd name="connsiteX6" fmla="*/ 4734973 w 8983123"/>
              <a:gd name="connsiteY6" fmla="*/ 6902522 h 6902522"/>
              <a:gd name="connsiteX7" fmla="*/ 4811173 w 8983123"/>
              <a:gd name="connsiteY7" fmla="*/ 6873947 h 6902522"/>
              <a:gd name="connsiteX8" fmla="*/ 2525173 w 8983123"/>
              <a:gd name="connsiteY8" fmla="*/ 6902522 h 6902522"/>
              <a:gd name="connsiteX9" fmla="*/ 2534698 w 8983123"/>
              <a:gd name="connsiteY9" fmla="*/ 6892997 h 6902522"/>
              <a:gd name="connsiteX10" fmla="*/ 0 w 8983123"/>
              <a:gd name="connsiteY10" fmla="*/ 6885059 h 6902522"/>
              <a:gd name="connsiteX11" fmla="*/ 7031317 w 8983123"/>
              <a:gd name="connsiteY11" fmla="*/ 0 h 6902522"/>
              <a:gd name="connsiteX12" fmla="*/ 8738583 w 8983123"/>
              <a:gd name="connsiteY12" fmla="*/ 6421 h 6902522"/>
              <a:gd name="connsiteX13" fmla="*/ 1729111 w 8983123"/>
              <a:gd name="connsiteY13" fmla="*/ 6890774 h 6902522"/>
              <a:gd name="connsiteX0" fmla="*/ 2540413 w 8995874"/>
              <a:gd name="connsiteY0" fmla="*/ 6898711 h 6902522"/>
              <a:gd name="connsiteX1" fmla="*/ 2525173 w 8995874"/>
              <a:gd name="connsiteY1" fmla="*/ 6883472 h 6902522"/>
              <a:gd name="connsiteX2" fmla="*/ 8995874 w 8995874"/>
              <a:gd name="connsiteY2" fmla="*/ 457096 h 6902522"/>
              <a:gd name="connsiteX3" fmla="*/ 8983123 w 8995874"/>
              <a:gd name="connsiteY3" fmla="*/ 2730571 h 6902522"/>
              <a:gd name="connsiteX4" fmla="*/ 4734973 w 8995874"/>
              <a:gd name="connsiteY4" fmla="*/ 6845372 h 6902522"/>
              <a:gd name="connsiteX5" fmla="*/ 4754023 w 8995874"/>
              <a:gd name="connsiteY5" fmla="*/ 6864422 h 6902522"/>
              <a:gd name="connsiteX6" fmla="*/ 4734973 w 8995874"/>
              <a:gd name="connsiteY6" fmla="*/ 6902522 h 6902522"/>
              <a:gd name="connsiteX7" fmla="*/ 4811173 w 8995874"/>
              <a:gd name="connsiteY7" fmla="*/ 6873947 h 6902522"/>
              <a:gd name="connsiteX8" fmla="*/ 2525173 w 8995874"/>
              <a:gd name="connsiteY8" fmla="*/ 6902522 h 6902522"/>
              <a:gd name="connsiteX9" fmla="*/ 2534698 w 8995874"/>
              <a:gd name="connsiteY9" fmla="*/ 6892997 h 6902522"/>
              <a:gd name="connsiteX10" fmla="*/ 0 w 8995874"/>
              <a:gd name="connsiteY10" fmla="*/ 6885059 h 6902522"/>
              <a:gd name="connsiteX11" fmla="*/ 7031317 w 8995874"/>
              <a:gd name="connsiteY11" fmla="*/ 0 h 6902522"/>
              <a:gd name="connsiteX12" fmla="*/ 8738583 w 8995874"/>
              <a:gd name="connsiteY12" fmla="*/ 6421 h 6902522"/>
              <a:gd name="connsiteX13" fmla="*/ 1729111 w 8995874"/>
              <a:gd name="connsiteY13" fmla="*/ 6890774 h 6902522"/>
              <a:gd name="connsiteX0" fmla="*/ 2540413 w 8984349"/>
              <a:gd name="connsiteY0" fmla="*/ 6898711 h 6902522"/>
              <a:gd name="connsiteX1" fmla="*/ 2525173 w 8984349"/>
              <a:gd name="connsiteY1" fmla="*/ 6883472 h 6902522"/>
              <a:gd name="connsiteX2" fmla="*/ 8983123 w 8984349"/>
              <a:gd name="connsiteY2" fmla="*/ 444361 h 6902522"/>
              <a:gd name="connsiteX3" fmla="*/ 8983123 w 8984349"/>
              <a:gd name="connsiteY3" fmla="*/ 2730571 h 6902522"/>
              <a:gd name="connsiteX4" fmla="*/ 4734973 w 8984349"/>
              <a:gd name="connsiteY4" fmla="*/ 6845372 h 6902522"/>
              <a:gd name="connsiteX5" fmla="*/ 4754023 w 8984349"/>
              <a:gd name="connsiteY5" fmla="*/ 6864422 h 6902522"/>
              <a:gd name="connsiteX6" fmla="*/ 4734973 w 8984349"/>
              <a:gd name="connsiteY6" fmla="*/ 6902522 h 6902522"/>
              <a:gd name="connsiteX7" fmla="*/ 4811173 w 8984349"/>
              <a:gd name="connsiteY7" fmla="*/ 6873947 h 6902522"/>
              <a:gd name="connsiteX8" fmla="*/ 2525173 w 8984349"/>
              <a:gd name="connsiteY8" fmla="*/ 6902522 h 6902522"/>
              <a:gd name="connsiteX9" fmla="*/ 2534698 w 8984349"/>
              <a:gd name="connsiteY9" fmla="*/ 6892997 h 6902522"/>
              <a:gd name="connsiteX10" fmla="*/ 0 w 8984349"/>
              <a:gd name="connsiteY10" fmla="*/ 6885059 h 6902522"/>
              <a:gd name="connsiteX11" fmla="*/ 7031317 w 8984349"/>
              <a:gd name="connsiteY11" fmla="*/ 0 h 6902522"/>
              <a:gd name="connsiteX12" fmla="*/ 8738583 w 8984349"/>
              <a:gd name="connsiteY12" fmla="*/ 6421 h 6902522"/>
              <a:gd name="connsiteX13" fmla="*/ 1729111 w 8984349"/>
              <a:gd name="connsiteY13" fmla="*/ 6890774 h 6902522"/>
              <a:gd name="connsiteX0" fmla="*/ 2540413 w 8984349"/>
              <a:gd name="connsiteY0" fmla="*/ 6898711 h 6918468"/>
              <a:gd name="connsiteX1" fmla="*/ 2525173 w 8984349"/>
              <a:gd name="connsiteY1" fmla="*/ 6883472 h 6918468"/>
              <a:gd name="connsiteX2" fmla="*/ 8983123 w 8984349"/>
              <a:gd name="connsiteY2" fmla="*/ 444361 h 6918468"/>
              <a:gd name="connsiteX3" fmla="*/ 8983123 w 8984349"/>
              <a:gd name="connsiteY3" fmla="*/ 2730571 h 6918468"/>
              <a:gd name="connsiteX4" fmla="*/ 4734973 w 8984349"/>
              <a:gd name="connsiteY4" fmla="*/ 6845372 h 6918468"/>
              <a:gd name="connsiteX5" fmla="*/ 4754023 w 8984349"/>
              <a:gd name="connsiteY5" fmla="*/ 6864422 h 6918468"/>
              <a:gd name="connsiteX6" fmla="*/ 4734973 w 8984349"/>
              <a:gd name="connsiteY6" fmla="*/ 6902522 h 6918468"/>
              <a:gd name="connsiteX7" fmla="*/ 4811173 w 8984349"/>
              <a:gd name="connsiteY7" fmla="*/ 6873947 h 6918468"/>
              <a:gd name="connsiteX8" fmla="*/ 2525173 w 8984349"/>
              <a:gd name="connsiteY8" fmla="*/ 6902522 h 6918468"/>
              <a:gd name="connsiteX9" fmla="*/ 2445441 w 8984349"/>
              <a:gd name="connsiteY9" fmla="*/ 6918468 h 6918468"/>
              <a:gd name="connsiteX10" fmla="*/ 0 w 8984349"/>
              <a:gd name="connsiteY10" fmla="*/ 6885059 h 6918468"/>
              <a:gd name="connsiteX11" fmla="*/ 7031317 w 8984349"/>
              <a:gd name="connsiteY11" fmla="*/ 0 h 6918468"/>
              <a:gd name="connsiteX12" fmla="*/ 8738583 w 8984349"/>
              <a:gd name="connsiteY12" fmla="*/ 6421 h 6918468"/>
              <a:gd name="connsiteX13" fmla="*/ 1729111 w 8984349"/>
              <a:gd name="connsiteY13" fmla="*/ 6890774 h 6918468"/>
              <a:gd name="connsiteX0" fmla="*/ 2540413 w 8984349"/>
              <a:gd name="connsiteY0" fmla="*/ 6898711 h 6902522"/>
              <a:gd name="connsiteX1" fmla="*/ 2525173 w 8984349"/>
              <a:gd name="connsiteY1" fmla="*/ 6883472 h 6902522"/>
              <a:gd name="connsiteX2" fmla="*/ 8983123 w 8984349"/>
              <a:gd name="connsiteY2" fmla="*/ 444361 h 6902522"/>
              <a:gd name="connsiteX3" fmla="*/ 8983123 w 8984349"/>
              <a:gd name="connsiteY3" fmla="*/ 2730571 h 6902522"/>
              <a:gd name="connsiteX4" fmla="*/ 4734973 w 8984349"/>
              <a:gd name="connsiteY4" fmla="*/ 6845372 h 6902522"/>
              <a:gd name="connsiteX5" fmla="*/ 4754023 w 8984349"/>
              <a:gd name="connsiteY5" fmla="*/ 6864422 h 6902522"/>
              <a:gd name="connsiteX6" fmla="*/ 4734973 w 8984349"/>
              <a:gd name="connsiteY6" fmla="*/ 6902522 h 6902522"/>
              <a:gd name="connsiteX7" fmla="*/ 4811173 w 8984349"/>
              <a:gd name="connsiteY7" fmla="*/ 6873947 h 6902522"/>
              <a:gd name="connsiteX8" fmla="*/ 2525173 w 8984349"/>
              <a:gd name="connsiteY8" fmla="*/ 6902522 h 6902522"/>
              <a:gd name="connsiteX9" fmla="*/ 0 w 8984349"/>
              <a:gd name="connsiteY9" fmla="*/ 6885059 h 6902522"/>
              <a:gd name="connsiteX10" fmla="*/ 7031317 w 8984349"/>
              <a:gd name="connsiteY10" fmla="*/ 0 h 6902522"/>
              <a:gd name="connsiteX11" fmla="*/ 8738583 w 8984349"/>
              <a:gd name="connsiteY11" fmla="*/ 6421 h 6902522"/>
              <a:gd name="connsiteX12" fmla="*/ 1729111 w 8984349"/>
              <a:gd name="connsiteY12" fmla="*/ 6890774 h 6902522"/>
              <a:gd name="connsiteX0" fmla="*/ 2540413 w 8984349"/>
              <a:gd name="connsiteY0" fmla="*/ 6898711 h 6902522"/>
              <a:gd name="connsiteX1" fmla="*/ 2525173 w 8984349"/>
              <a:gd name="connsiteY1" fmla="*/ 6883472 h 6902522"/>
              <a:gd name="connsiteX2" fmla="*/ 8983123 w 8984349"/>
              <a:gd name="connsiteY2" fmla="*/ 444361 h 6902522"/>
              <a:gd name="connsiteX3" fmla="*/ 8983123 w 8984349"/>
              <a:gd name="connsiteY3" fmla="*/ 2730571 h 6902522"/>
              <a:gd name="connsiteX4" fmla="*/ 4734973 w 8984349"/>
              <a:gd name="connsiteY4" fmla="*/ 6845372 h 6902522"/>
              <a:gd name="connsiteX5" fmla="*/ 4754023 w 8984349"/>
              <a:gd name="connsiteY5" fmla="*/ 6864422 h 6902522"/>
              <a:gd name="connsiteX6" fmla="*/ 4734973 w 8984349"/>
              <a:gd name="connsiteY6" fmla="*/ 6902522 h 6902522"/>
              <a:gd name="connsiteX7" fmla="*/ 4811173 w 8984349"/>
              <a:gd name="connsiteY7" fmla="*/ 6873947 h 6902522"/>
              <a:gd name="connsiteX8" fmla="*/ 0 w 8984349"/>
              <a:gd name="connsiteY8" fmla="*/ 6885059 h 6902522"/>
              <a:gd name="connsiteX9" fmla="*/ 7031317 w 8984349"/>
              <a:gd name="connsiteY9" fmla="*/ 0 h 6902522"/>
              <a:gd name="connsiteX10" fmla="*/ 8738583 w 8984349"/>
              <a:gd name="connsiteY10" fmla="*/ 6421 h 6902522"/>
              <a:gd name="connsiteX11" fmla="*/ 1729111 w 8984349"/>
              <a:gd name="connsiteY11" fmla="*/ 6890774 h 6902522"/>
              <a:gd name="connsiteX0" fmla="*/ 2540413 w 8984349"/>
              <a:gd name="connsiteY0" fmla="*/ 6898711 h 6909379"/>
              <a:gd name="connsiteX1" fmla="*/ 2372161 w 8984349"/>
              <a:gd name="connsiteY1" fmla="*/ 6908943 h 6909379"/>
              <a:gd name="connsiteX2" fmla="*/ 8983123 w 8984349"/>
              <a:gd name="connsiteY2" fmla="*/ 444361 h 6909379"/>
              <a:gd name="connsiteX3" fmla="*/ 8983123 w 8984349"/>
              <a:gd name="connsiteY3" fmla="*/ 2730571 h 6909379"/>
              <a:gd name="connsiteX4" fmla="*/ 4734973 w 8984349"/>
              <a:gd name="connsiteY4" fmla="*/ 6845372 h 6909379"/>
              <a:gd name="connsiteX5" fmla="*/ 4754023 w 8984349"/>
              <a:gd name="connsiteY5" fmla="*/ 6864422 h 6909379"/>
              <a:gd name="connsiteX6" fmla="*/ 4734973 w 8984349"/>
              <a:gd name="connsiteY6" fmla="*/ 6902522 h 6909379"/>
              <a:gd name="connsiteX7" fmla="*/ 4811173 w 8984349"/>
              <a:gd name="connsiteY7" fmla="*/ 6873947 h 6909379"/>
              <a:gd name="connsiteX8" fmla="*/ 0 w 8984349"/>
              <a:gd name="connsiteY8" fmla="*/ 6885059 h 6909379"/>
              <a:gd name="connsiteX9" fmla="*/ 7031317 w 8984349"/>
              <a:gd name="connsiteY9" fmla="*/ 0 h 6909379"/>
              <a:gd name="connsiteX10" fmla="*/ 8738583 w 8984349"/>
              <a:gd name="connsiteY10" fmla="*/ 6421 h 6909379"/>
              <a:gd name="connsiteX11" fmla="*/ 1729111 w 8984349"/>
              <a:gd name="connsiteY11" fmla="*/ 6890774 h 6909379"/>
              <a:gd name="connsiteX0" fmla="*/ 2540413 w 8984349"/>
              <a:gd name="connsiteY0" fmla="*/ 6898711 h 6909379"/>
              <a:gd name="connsiteX1" fmla="*/ 2372161 w 8984349"/>
              <a:gd name="connsiteY1" fmla="*/ 6908943 h 6909379"/>
              <a:gd name="connsiteX2" fmla="*/ 8983123 w 8984349"/>
              <a:gd name="connsiteY2" fmla="*/ 444361 h 6909379"/>
              <a:gd name="connsiteX3" fmla="*/ 8983123 w 8984349"/>
              <a:gd name="connsiteY3" fmla="*/ 2730571 h 6909379"/>
              <a:gd name="connsiteX4" fmla="*/ 4734973 w 8984349"/>
              <a:gd name="connsiteY4" fmla="*/ 6845372 h 6909379"/>
              <a:gd name="connsiteX5" fmla="*/ 4734973 w 8984349"/>
              <a:gd name="connsiteY5" fmla="*/ 6902522 h 6909379"/>
              <a:gd name="connsiteX6" fmla="*/ 4811173 w 8984349"/>
              <a:gd name="connsiteY6" fmla="*/ 6873947 h 6909379"/>
              <a:gd name="connsiteX7" fmla="*/ 0 w 8984349"/>
              <a:gd name="connsiteY7" fmla="*/ 6885059 h 6909379"/>
              <a:gd name="connsiteX8" fmla="*/ 7031317 w 8984349"/>
              <a:gd name="connsiteY8" fmla="*/ 0 h 6909379"/>
              <a:gd name="connsiteX9" fmla="*/ 8738583 w 8984349"/>
              <a:gd name="connsiteY9" fmla="*/ 6421 h 6909379"/>
              <a:gd name="connsiteX10" fmla="*/ 1729111 w 8984349"/>
              <a:gd name="connsiteY10" fmla="*/ 6890774 h 6909379"/>
              <a:gd name="connsiteX0" fmla="*/ 2540413 w 8984349"/>
              <a:gd name="connsiteY0" fmla="*/ 6898711 h 6909379"/>
              <a:gd name="connsiteX1" fmla="*/ 2372161 w 8984349"/>
              <a:gd name="connsiteY1" fmla="*/ 6908943 h 6909379"/>
              <a:gd name="connsiteX2" fmla="*/ 8983123 w 8984349"/>
              <a:gd name="connsiteY2" fmla="*/ 444361 h 6909379"/>
              <a:gd name="connsiteX3" fmla="*/ 8983123 w 8984349"/>
              <a:gd name="connsiteY3" fmla="*/ 2730571 h 6909379"/>
              <a:gd name="connsiteX4" fmla="*/ 4734973 w 8984349"/>
              <a:gd name="connsiteY4" fmla="*/ 6845372 h 6909379"/>
              <a:gd name="connsiteX5" fmla="*/ 4811173 w 8984349"/>
              <a:gd name="connsiteY5" fmla="*/ 6873947 h 6909379"/>
              <a:gd name="connsiteX6" fmla="*/ 0 w 8984349"/>
              <a:gd name="connsiteY6" fmla="*/ 6885059 h 6909379"/>
              <a:gd name="connsiteX7" fmla="*/ 7031317 w 8984349"/>
              <a:gd name="connsiteY7" fmla="*/ 0 h 6909379"/>
              <a:gd name="connsiteX8" fmla="*/ 8738583 w 8984349"/>
              <a:gd name="connsiteY8" fmla="*/ 6421 h 6909379"/>
              <a:gd name="connsiteX9" fmla="*/ 1729111 w 8984349"/>
              <a:gd name="connsiteY9" fmla="*/ 6890774 h 6909379"/>
              <a:gd name="connsiteX0" fmla="*/ 2540413 w 8984349"/>
              <a:gd name="connsiteY0" fmla="*/ 6898711 h 6909379"/>
              <a:gd name="connsiteX1" fmla="*/ 2372161 w 8984349"/>
              <a:gd name="connsiteY1" fmla="*/ 6908943 h 6909379"/>
              <a:gd name="connsiteX2" fmla="*/ 8983123 w 8984349"/>
              <a:gd name="connsiteY2" fmla="*/ 444361 h 6909379"/>
              <a:gd name="connsiteX3" fmla="*/ 8983123 w 8984349"/>
              <a:gd name="connsiteY3" fmla="*/ 2730571 h 6909379"/>
              <a:gd name="connsiteX4" fmla="*/ 4734973 w 8984349"/>
              <a:gd name="connsiteY4" fmla="*/ 6845372 h 6909379"/>
              <a:gd name="connsiteX5" fmla="*/ 4183826 w 8984349"/>
              <a:gd name="connsiteY5" fmla="*/ 6881588 h 6909379"/>
              <a:gd name="connsiteX6" fmla="*/ 0 w 8984349"/>
              <a:gd name="connsiteY6" fmla="*/ 6885059 h 6909379"/>
              <a:gd name="connsiteX7" fmla="*/ 7031317 w 8984349"/>
              <a:gd name="connsiteY7" fmla="*/ 0 h 6909379"/>
              <a:gd name="connsiteX8" fmla="*/ 8738583 w 8984349"/>
              <a:gd name="connsiteY8" fmla="*/ 6421 h 6909379"/>
              <a:gd name="connsiteX9" fmla="*/ 1729111 w 8984349"/>
              <a:gd name="connsiteY9" fmla="*/ 6890774 h 6909379"/>
              <a:gd name="connsiteX0" fmla="*/ 2540413 w 8984349"/>
              <a:gd name="connsiteY0" fmla="*/ 6898711 h 6909379"/>
              <a:gd name="connsiteX1" fmla="*/ 2372161 w 8984349"/>
              <a:gd name="connsiteY1" fmla="*/ 6908943 h 6909379"/>
              <a:gd name="connsiteX2" fmla="*/ 8983123 w 8984349"/>
              <a:gd name="connsiteY2" fmla="*/ 444361 h 6909379"/>
              <a:gd name="connsiteX3" fmla="*/ 8983123 w 8984349"/>
              <a:gd name="connsiteY3" fmla="*/ 2730571 h 6909379"/>
              <a:gd name="connsiteX4" fmla="*/ 4734973 w 8984349"/>
              <a:gd name="connsiteY4" fmla="*/ 6845372 h 6909379"/>
              <a:gd name="connsiteX5" fmla="*/ 4130272 w 8984349"/>
              <a:gd name="connsiteY5" fmla="*/ 6881588 h 6909379"/>
              <a:gd name="connsiteX6" fmla="*/ 0 w 8984349"/>
              <a:gd name="connsiteY6" fmla="*/ 6885059 h 6909379"/>
              <a:gd name="connsiteX7" fmla="*/ 7031317 w 8984349"/>
              <a:gd name="connsiteY7" fmla="*/ 0 h 6909379"/>
              <a:gd name="connsiteX8" fmla="*/ 8738583 w 8984349"/>
              <a:gd name="connsiteY8" fmla="*/ 6421 h 6909379"/>
              <a:gd name="connsiteX9" fmla="*/ 1729111 w 8984349"/>
              <a:gd name="connsiteY9" fmla="*/ 6890774 h 6909379"/>
              <a:gd name="connsiteX0" fmla="*/ 2540413 w 8984349"/>
              <a:gd name="connsiteY0" fmla="*/ 6898711 h 6909379"/>
              <a:gd name="connsiteX1" fmla="*/ 2372161 w 8984349"/>
              <a:gd name="connsiteY1" fmla="*/ 6908943 h 6909379"/>
              <a:gd name="connsiteX2" fmla="*/ 8983123 w 8984349"/>
              <a:gd name="connsiteY2" fmla="*/ 444361 h 6909379"/>
              <a:gd name="connsiteX3" fmla="*/ 8983123 w 8984349"/>
              <a:gd name="connsiteY3" fmla="*/ 2730571 h 6909379"/>
              <a:gd name="connsiteX4" fmla="*/ 4130272 w 8984349"/>
              <a:gd name="connsiteY4" fmla="*/ 6881588 h 6909379"/>
              <a:gd name="connsiteX5" fmla="*/ 0 w 8984349"/>
              <a:gd name="connsiteY5" fmla="*/ 6885059 h 6909379"/>
              <a:gd name="connsiteX6" fmla="*/ 7031317 w 8984349"/>
              <a:gd name="connsiteY6" fmla="*/ 0 h 6909379"/>
              <a:gd name="connsiteX7" fmla="*/ 8738583 w 8984349"/>
              <a:gd name="connsiteY7" fmla="*/ 6421 h 6909379"/>
              <a:gd name="connsiteX8" fmla="*/ 1729111 w 8984349"/>
              <a:gd name="connsiteY8" fmla="*/ 6890774 h 6909379"/>
              <a:gd name="connsiteX0" fmla="*/ 2540413 w 8991493"/>
              <a:gd name="connsiteY0" fmla="*/ 6898711 h 6909379"/>
              <a:gd name="connsiteX1" fmla="*/ 2372161 w 8991493"/>
              <a:gd name="connsiteY1" fmla="*/ 6908943 h 6909379"/>
              <a:gd name="connsiteX2" fmla="*/ 8983123 w 8991493"/>
              <a:gd name="connsiteY2" fmla="*/ 444361 h 6909379"/>
              <a:gd name="connsiteX3" fmla="*/ 8990774 w 8991493"/>
              <a:gd name="connsiteY3" fmla="*/ 2088718 h 6909379"/>
              <a:gd name="connsiteX4" fmla="*/ 4130272 w 8991493"/>
              <a:gd name="connsiteY4" fmla="*/ 6881588 h 6909379"/>
              <a:gd name="connsiteX5" fmla="*/ 0 w 8991493"/>
              <a:gd name="connsiteY5" fmla="*/ 6885059 h 6909379"/>
              <a:gd name="connsiteX6" fmla="*/ 7031317 w 8991493"/>
              <a:gd name="connsiteY6" fmla="*/ 0 h 6909379"/>
              <a:gd name="connsiteX7" fmla="*/ 8738583 w 8991493"/>
              <a:gd name="connsiteY7" fmla="*/ 6421 h 6909379"/>
              <a:gd name="connsiteX8" fmla="*/ 1729111 w 8991493"/>
              <a:gd name="connsiteY8" fmla="*/ 6890774 h 690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493" h="6909379">
                <a:moveTo>
                  <a:pt x="2540413" y="6898711"/>
                </a:moveTo>
                <a:cubicBezTo>
                  <a:pt x="2693092" y="6896859"/>
                  <a:pt x="2375336" y="6912118"/>
                  <a:pt x="2372161" y="6908943"/>
                </a:cubicBezTo>
                <a:cubicBezTo>
                  <a:pt x="2369621" y="6900053"/>
                  <a:pt x="8983123" y="452298"/>
                  <a:pt x="8983123" y="444361"/>
                </a:cubicBezTo>
                <a:cubicBezTo>
                  <a:pt x="8978873" y="1202186"/>
                  <a:pt x="8995024" y="1330893"/>
                  <a:pt x="8990774" y="2088718"/>
                </a:cubicBezTo>
                <a:lnTo>
                  <a:pt x="4130272" y="6881588"/>
                </a:lnTo>
                <a:lnTo>
                  <a:pt x="0" y="6885059"/>
                </a:lnTo>
                <a:lnTo>
                  <a:pt x="7031317" y="0"/>
                </a:lnTo>
                <a:lnTo>
                  <a:pt x="8738583" y="6421"/>
                </a:lnTo>
                <a:cubicBezTo>
                  <a:pt x="6362087" y="2302475"/>
                  <a:pt x="1729111" y="6890774"/>
                  <a:pt x="1729111" y="6890774"/>
                </a:cubicBezTo>
              </a:path>
            </a:pathLst>
          </a:custGeom>
          <a:solidFill>
            <a:schemeClr val="bg1">
              <a:lumMod val="85000"/>
              <a:alpha val="72000"/>
            </a:schemeClr>
          </a:solidFill>
        </p:spPr>
        <p:txBody>
          <a:bodyPr anchor="ctr"/>
          <a:lstStyle>
            <a:lvl1pPr algn="ctr">
              <a:defRPr/>
            </a:lvl1pPr>
          </a:lstStyle>
          <a:p>
            <a:r>
              <a:rPr lang="en-US" dirty="0"/>
              <a:t>Click icon to </a:t>
            </a:r>
            <a:br>
              <a:rPr lang="en-US" dirty="0"/>
            </a:br>
            <a:r>
              <a:rPr lang="en-US" dirty="0"/>
              <a:t>add picture</a:t>
            </a:r>
            <a:endParaRPr lang="en-GB" dirty="0"/>
          </a:p>
        </p:txBody>
      </p:sp>
      <p:sp>
        <p:nvSpPr>
          <p:cNvPr id="12" name="Text Placeholder 3">
            <a:extLst>
              <a:ext uri="{FF2B5EF4-FFF2-40B4-BE49-F238E27FC236}">
                <a16:creationId xmlns:a16="http://schemas.microsoft.com/office/drawing/2014/main" id="{33BB2AE6-EB91-412C-9B9F-AAD520F93B09}"/>
              </a:ext>
            </a:extLst>
          </p:cNvPr>
          <p:cNvSpPr>
            <a:spLocks noGrp="1"/>
          </p:cNvSpPr>
          <p:nvPr>
            <p:ph type="body" sz="quarter" idx="10" hasCustomPrompt="1"/>
          </p:nvPr>
        </p:nvSpPr>
        <p:spPr>
          <a:xfrm>
            <a:off x="451926" y="2309924"/>
            <a:ext cx="1769030" cy="1133475"/>
          </a:xfrm>
        </p:spPr>
        <p:txBody>
          <a:bodyPr/>
          <a:lstStyle>
            <a:lvl1pPr>
              <a:spcBef>
                <a:spcPts val="0"/>
              </a:spcBef>
              <a:spcAft>
                <a:spcPts val="0"/>
              </a:spcAft>
              <a:defRPr sz="900">
                <a:solidFill>
                  <a:schemeClr val="bg1"/>
                </a:solidFill>
              </a:defRPr>
            </a:lvl1pPr>
            <a:lvl2pPr>
              <a:defRPr sz="900">
                <a:solidFill>
                  <a:schemeClr val="bg1"/>
                </a:solidFill>
              </a:defRPr>
            </a:lvl2pPr>
            <a:lvl3pPr>
              <a:defRPr sz="900">
                <a:solidFill>
                  <a:schemeClr val="bg1"/>
                </a:solidFill>
              </a:defRPr>
            </a:lvl3pPr>
            <a:lvl4pPr>
              <a:defRPr sz="900">
                <a:solidFill>
                  <a:schemeClr val="bg1"/>
                </a:solidFill>
              </a:defRPr>
            </a:lvl4pPr>
            <a:lvl5pPr>
              <a:defRPr sz="900">
                <a:solidFill>
                  <a:schemeClr val="bg1"/>
                </a:solidFill>
              </a:defRPr>
            </a:lvl5pPr>
          </a:lstStyle>
          <a:p>
            <a:pPr lvl="0"/>
            <a:r>
              <a:rPr lang="en-US" dirty="0"/>
              <a:t>Name:</a:t>
            </a:r>
          </a:p>
          <a:p>
            <a:pPr lvl="0"/>
            <a:r>
              <a:rPr lang="en-US" dirty="0"/>
              <a:t>Details:</a:t>
            </a:r>
          </a:p>
        </p:txBody>
      </p:sp>
      <p:sp>
        <p:nvSpPr>
          <p:cNvPr id="16" name="Text Placeholder 3">
            <a:extLst>
              <a:ext uri="{FF2B5EF4-FFF2-40B4-BE49-F238E27FC236}">
                <a16:creationId xmlns:a16="http://schemas.microsoft.com/office/drawing/2014/main" id="{3BDA4758-BE57-42C3-AC16-54A3EF8CBC51}"/>
              </a:ext>
            </a:extLst>
          </p:cNvPr>
          <p:cNvSpPr>
            <a:spLocks noGrp="1"/>
          </p:cNvSpPr>
          <p:nvPr>
            <p:ph type="body" sz="quarter" idx="11" hasCustomPrompt="1"/>
          </p:nvPr>
        </p:nvSpPr>
        <p:spPr>
          <a:xfrm>
            <a:off x="2526471" y="2309924"/>
            <a:ext cx="1769030" cy="1133475"/>
          </a:xfrm>
        </p:spPr>
        <p:txBody>
          <a:bodyPr/>
          <a:lstStyle>
            <a:lvl1pPr>
              <a:spcBef>
                <a:spcPts val="0"/>
              </a:spcBef>
              <a:spcAft>
                <a:spcPts val="0"/>
              </a:spcAft>
              <a:defRPr sz="900">
                <a:solidFill>
                  <a:schemeClr val="bg1"/>
                </a:solidFill>
              </a:defRPr>
            </a:lvl1pPr>
            <a:lvl2pPr>
              <a:defRPr sz="900">
                <a:solidFill>
                  <a:schemeClr val="bg1"/>
                </a:solidFill>
              </a:defRPr>
            </a:lvl2pPr>
            <a:lvl3pPr>
              <a:defRPr sz="900">
                <a:solidFill>
                  <a:schemeClr val="bg1"/>
                </a:solidFill>
              </a:defRPr>
            </a:lvl3pPr>
            <a:lvl4pPr>
              <a:defRPr sz="900">
                <a:solidFill>
                  <a:schemeClr val="bg1"/>
                </a:solidFill>
              </a:defRPr>
            </a:lvl4pPr>
            <a:lvl5pPr>
              <a:defRPr sz="900">
                <a:solidFill>
                  <a:schemeClr val="bg1"/>
                </a:solidFill>
              </a:defRPr>
            </a:lvl5pPr>
          </a:lstStyle>
          <a:p>
            <a:pPr lvl="0"/>
            <a:r>
              <a:rPr lang="en-US" dirty="0"/>
              <a:t>Name:</a:t>
            </a:r>
          </a:p>
          <a:p>
            <a:pPr lvl="0"/>
            <a:r>
              <a:rPr lang="en-US" dirty="0"/>
              <a:t>Details:</a:t>
            </a:r>
          </a:p>
        </p:txBody>
      </p:sp>
      <p:pic>
        <p:nvPicPr>
          <p:cNvPr id="8" name="Picture 7" descr="Logo&#10;&#10;Description automatically generated">
            <a:extLst>
              <a:ext uri="{FF2B5EF4-FFF2-40B4-BE49-F238E27FC236}">
                <a16:creationId xmlns:a16="http://schemas.microsoft.com/office/drawing/2014/main" id="{61B4AEB6-9534-4547-9209-8F9066DA39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4124" y="4624388"/>
            <a:ext cx="369478" cy="335756"/>
          </a:xfrm>
          <a:prstGeom prst="rect">
            <a:avLst/>
          </a:prstGeom>
        </p:spPr>
      </p:pic>
    </p:spTree>
    <p:extLst>
      <p:ext uri="{BB962C8B-B14F-4D97-AF65-F5344CB8AC3E}">
        <p14:creationId xmlns:p14="http://schemas.microsoft.com/office/powerpoint/2010/main" val="1791223824"/>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ver_1">
    <p:bg>
      <p:bgPr>
        <a:solidFill>
          <a:schemeClr val="accent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72A9154-6347-43A3-AD8A-AAA2062AA454}"/>
              </a:ext>
            </a:extLst>
          </p:cNvPr>
          <p:cNvSpPr>
            <a:spLocks noGrp="1"/>
          </p:cNvSpPr>
          <p:nvPr>
            <p:ph type="pic" sz="quarter" idx="13" hasCustomPrompt="1"/>
          </p:nvPr>
        </p:nvSpPr>
        <p:spPr>
          <a:xfrm>
            <a:off x="0" y="0"/>
            <a:ext cx="9144000" cy="5143500"/>
          </a:xfrm>
          <a:pattFill prst="wdUpDiag">
            <a:fgClr>
              <a:schemeClr val="bg1">
                <a:lumMod val="85000"/>
              </a:schemeClr>
            </a:fgClr>
            <a:bgClr>
              <a:schemeClr val="bg1"/>
            </a:bgClr>
          </a:pattFill>
        </p:spPr>
        <p:txBody>
          <a:bodyPr anchor="t"/>
          <a:lstStyle>
            <a:lvl1pPr algn="l">
              <a:defRPr sz="1350"/>
            </a:lvl1pPr>
          </a:lstStyle>
          <a:p>
            <a:r>
              <a:rPr lang="en-GB" dirty="0"/>
              <a:t>Insert image by clicking icon in centre.   </a:t>
            </a:r>
            <a:br>
              <a:rPr lang="en-GB" dirty="0"/>
            </a:br>
            <a:r>
              <a:rPr lang="en-GB" dirty="0"/>
              <a:t>Send this image to the back to make sure all elements are visible.</a:t>
            </a:r>
            <a:br>
              <a:rPr lang="en-GB" dirty="0"/>
            </a:br>
            <a:br>
              <a:rPr lang="en-GB" dirty="0"/>
            </a:br>
            <a:br>
              <a:rPr lang="en-GB" dirty="0"/>
            </a:br>
            <a:br>
              <a:rPr lang="en-GB" dirty="0"/>
            </a:br>
            <a:endParaRPr lang="en-GB" dirty="0"/>
          </a:p>
        </p:txBody>
      </p:sp>
      <p:graphicFrame>
        <p:nvGraphicFramePr>
          <p:cNvPr id="5" name="Objet 4" hidden="1">
            <a:extLst>
              <a:ext uri="{FF2B5EF4-FFF2-40B4-BE49-F238E27FC236}">
                <a16:creationId xmlns:a16="http://schemas.microsoft.com/office/drawing/2014/main" id="{075C7A91-CC93-4B69-84A3-D6E6299E1C1C}"/>
              </a:ext>
            </a:extLst>
          </p:cNvPr>
          <p:cNvGraphicFramePr>
            <a:graphicFrameLocks noChangeAspect="1"/>
          </p:cNvGraphicFramePr>
          <p:nvPr userDrawn="1">
            <p:custDataLst>
              <p:tags r:id="rId1"/>
            </p:custDataLst>
            <p:extLst>
              <p:ext uri="{D42A27DB-BD31-4B8C-83A1-F6EECF244321}">
                <p14:modId xmlns:p14="http://schemas.microsoft.com/office/powerpoint/2010/main" val="1781577053"/>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5" name="Objet 4" hidden="1">
                        <a:extLst>
                          <a:ext uri="{FF2B5EF4-FFF2-40B4-BE49-F238E27FC236}">
                            <a16:creationId xmlns:a16="http://schemas.microsoft.com/office/drawing/2014/main" id="{075C7A91-CC93-4B69-84A3-D6E6299E1C1C}"/>
                          </a:ext>
                        </a:extLst>
                      </p:cNvPr>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4455627D-8E54-4A37-802B-8C427B3EB1B5}"/>
              </a:ext>
            </a:extLst>
          </p:cNvPr>
          <p:cNvSpPr/>
          <p:nvPr userDrawn="1">
            <p:custDataLst>
              <p:tags r:id="rId2"/>
            </p:custDataLst>
          </p:nvPr>
        </p:nvSpPr>
        <p:spPr>
          <a:xfrm>
            <a:off x="0" y="0"/>
            <a:ext cx="119063" cy="1190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4500" b="1" i="0" baseline="0" dirty="0">
              <a:latin typeface="Arial Black" panose="020B0A04020102020204" pitchFamily="34" charset="0"/>
              <a:ea typeface="+mj-ea"/>
              <a:cs typeface="+mj-cs"/>
              <a:sym typeface="Arial Black" panose="020B0A04020102020204" pitchFamily="34" charset="0"/>
            </a:endParaRPr>
          </a:p>
        </p:txBody>
      </p:sp>
      <p:sp>
        <p:nvSpPr>
          <p:cNvPr id="12" name="Espace réservé du pied de page 4">
            <a:extLst>
              <a:ext uri="{FF2B5EF4-FFF2-40B4-BE49-F238E27FC236}">
                <a16:creationId xmlns:a16="http://schemas.microsoft.com/office/drawing/2014/main" id="{60107C37-60DE-4CF7-8363-4B22497BEBF5}"/>
              </a:ext>
            </a:extLst>
          </p:cNvPr>
          <p:cNvSpPr txBox="1">
            <a:spLocks/>
          </p:cNvSpPr>
          <p:nvPr userDrawn="1"/>
        </p:nvSpPr>
        <p:spPr>
          <a:xfrm>
            <a:off x="337500" y="4883827"/>
            <a:ext cx="3407984" cy="92333"/>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600" dirty="0">
                <a:solidFill>
                  <a:schemeClr val="tx1"/>
                </a:solidFill>
              </a:rPr>
              <a:t>© Ipsos | Doc Name | Month Year | Version # | Public | Internal/Client Use Only | Strictly Confidential</a:t>
            </a:r>
          </a:p>
        </p:txBody>
      </p:sp>
      <p:sp>
        <p:nvSpPr>
          <p:cNvPr id="24" name="Titre 1">
            <a:extLst>
              <a:ext uri="{FF2B5EF4-FFF2-40B4-BE49-F238E27FC236}">
                <a16:creationId xmlns:a16="http://schemas.microsoft.com/office/drawing/2014/main" id="{282677E1-E7D7-461C-9F6D-B1708372F571}"/>
              </a:ext>
            </a:extLst>
          </p:cNvPr>
          <p:cNvSpPr>
            <a:spLocks noGrp="1"/>
          </p:cNvSpPr>
          <p:nvPr>
            <p:ph type="ctrTitle" hasCustomPrompt="1"/>
          </p:nvPr>
        </p:nvSpPr>
        <p:spPr>
          <a:xfrm>
            <a:off x="337500" y="687933"/>
            <a:ext cx="4812994" cy="1246495"/>
          </a:xfrm>
        </p:spPr>
        <p:txBody>
          <a:bodyPr wrap="square" lIns="0" rIns="0" anchor="t">
            <a:spAutoFit/>
          </a:bodyPr>
          <a:lstStyle>
            <a:lvl1pPr algn="l">
              <a:lnSpc>
                <a:spcPct val="90000"/>
              </a:lnSpc>
              <a:defRPr sz="4500" b="1" cap="none" spc="0" baseline="0">
                <a:solidFill>
                  <a:schemeClr val="bg1"/>
                </a:solidFill>
                <a:latin typeface="Arial Black" panose="020B0A04020102020204" pitchFamily="34" charset="0"/>
              </a:defRPr>
            </a:lvl1pPr>
          </a:lstStyle>
          <a:p>
            <a:r>
              <a:rPr lang="en-GB" dirty="0"/>
              <a:t>Title here across 2 lines</a:t>
            </a:r>
          </a:p>
        </p:txBody>
      </p:sp>
      <p:sp>
        <p:nvSpPr>
          <p:cNvPr id="17" name="Sous-titre 2">
            <a:extLst>
              <a:ext uri="{FF2B5EF4-FFF2-40B4-BE49-F238E27FC236}">
                <a16:creationId xmlns:a16="http://schemas.microsoft.com/office/drawing/2014/main" id="{D2530279-43FE-4176-A5A4-6826B5321746}"/>
              </a:ext>
            </a:extLst>
          </p:cNvPr>
          <p:cNvSpPr>
            <a:spLocks noGrp="1"/>
          </p:cNvSpPr>
          <p:nvPr>
            <p:ph type="subTitle" idx="1" hasCustomPrompt="1"/>
          </p:nvPr>
        </p:nvSpPr>
        <p:spPr>
          <a:xfrm>
            <a:off x="337501" y="2224685"/>
            <a:ext cx="3593876" cy="830997"/>
          </a:xfrm>
        </p:spPr>
        <p:txBody>
          <a:bodyPr wrap="square" lIns="0" tIns="0" rIns="180000" bIns="0">
            <a:spAutoFit/>
          </a:bodyPr>
          <a:lstStyle>
            <a:lvl1pPr marL="0" indent="0" algn="l">
              <a:lnSpc>
                <a:spcPct val="100000"/>
              </a:lnSpc>
              <a:buNone/>
              <a:defRPr sz="1800">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Change colour of titling depending on contrast of image used</a:t>
            </a:r>
          </a:p>
        </p:txBody>
      </p:sp>
      <p:sp>
        <p:nvSpPr>
          <p:cNvPr id="26" name="Espace réservé du texte 8">
            <a:extLst>
              <a:ext uri="{FF2B5EF4-FFF2-40B4-BE49-F238E27FC236}">
                <a16:creationId xmlns:a16="http://schemas.microsoft.com/office/drawing/2014/main" id="{0BD763C4-0BC2-41C5-BDBA-5850D945CFF6}"/>
              </a:ext>
            </a:extLst>
          </p:cNvPr>
          <p:cNvSpPr>
            <a:spLocks noGrp="1"/>
          </p:cNvSpPr>
          <p:nvPr>
            <p:ph type="body" sz="quarter" idx="12" hasCustomPrompt="1"/>
          </p:nvPr>
        </p:nvSpPr>
        <p:spPr>
          <a:xfrm>
            <a:off x="337500" y="3309378"/>
            <a:ext cx="1889941" cy="234248"/>
          </a:xfrm>
        </p:spPr>
        <p:txBody>
          <a:bodyPr wrap="none" lIns="0" rIns="0">
            <a:spAutoFit/>
          </a:bodyPr>
          <a:lstStyle>
            <a:lvl1pPr marL="0" indent="0">
              <a:buNone/>
              <a:defRPr sz="15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Extra information here</a:t>
            </a:r>
          </a:p>
        </p:txBody>
      </p:sp>
      <p:pic>
        <p:nvPicPr>
          <p:cNvPr id="9" name="Picture 8" descr="Logo&#10;&#10;Description automatically generated">
            <a:extLst>
              <a:ext uri="{FF2B5EF4-FFF2-40B4-BE49-F238E27FC236}">
                <a16:creationId xmlns:a16="http://schemas.microsoft.com/office/drawing/2014/main" id="{BA2A8E13-DF27-46EA-B9BD-0A38659A72A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444124" y="4624388"/>
            <a:ext cx="369478" cy="335756"/>
          </a:xfrm>
          <a:prstGeom prst="rect">
            <a:avLst/>
          </a:prstGeom>
        </p:spPr>
      </p:pic>
    </p:spTree>
    <p:extLst>
      <p:ext uri="{BB962C8B-B14F-4D97-AF65-F5344CB8AC3E}">
        <p14:creationId xmlns:p14="http://schemas.microsoft.com/office/powerpoint/2010/main" val="3408388382"/>
      </p:ext>
    </p:extLst>
  </p:cSld>
  <p:clrMapOvr>
    <a:masterClrMapping/>
  </p:clrMapOvr>
  <p:extLst>
    <p:ext uri="{DCECCB84-F9BA-43D5-87BE-67443E8EF086}">
      <p15:sldGuideLst xmlns:p15="http://schemas.microsoft.com/office/powerpoint/2012/main">
        <p15:guide id="4" orient="horz" pos="1888">
          <p15:clr>
            <a:srgbClr val="F26B43"/>
          </p15:clr>
        </p15:guide>
        <p15:guide id="5" orient="horz" pos="3317">
          <p15:clr>
            <a:srgbClr val="F26B43"/>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EB1124E-2CCC-40F7-BF48-E87BDFFD22F4}"/>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1E43173F-282C-481B-90D6-813BD2E6035C}"/>
              </a:ext>
            </a:extLst>
          </p:cNvPr>
          <p:cNvSpPr>
            <a:spLocks noGrp="1"/>
          </p:cNvSpPr>
          <p:nvPr>
            <p:ph idx="1"/>
          </p:nvPr>
        </p:nvSpPr>
        <p:spPr>
          <a:xfrm>
            <a:off x="303589" y="1356615"/>
            <a:ext cx="6239630" cy="2901060"/>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1810DF7-3DD6-46FC-BA9B-0F7513EC4E8A}"/>
              </a:ext>
            </a:extLst>
          </p:cNvPr>
          <p:cNvSpPr>
            <a:spLocks noGrp="1"/>
          </p:cNvSpPr>
          <p:nvPr>
            <p:ph type="dt" sz="half" idx="10"/>
          </p:nvPr>
        </p:nvSpPr>
        <p:spPr/>
        <p:txBody>
          <a:bodyPr/>
          <a:lstStyle/>
          <a:p>
            <a:endParaRPr lang="fr-FR"/>
          </a:p>
        </p:txBody>
      </p:sp>
      <p:sp>
        <p:nvSpPr>
          <p:cNvPr id="5" name="Espace réservé du pied de page 4">
            <a:extLst>
              <a:ext uri="{FF2B5EF4-FFF2-40B4-BE49-F238E27FC236}">
                <a16:creationId xmlns:a16="http://schemas.microsoft.com/office/drawing/2014/main" id="{8F31E389-213D-4E1F-B9D0-966CB20CD71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688ED3F-2156-44C4-A061-2486E31EF4EC}"/>
              </a:ext>
            </a:extLst>
          </p:cNvPr>
          <p:cNvSpPr>
            <a:spLocks noGrp="1"/>
          </p:cNvSpPr>
          <p:nvPr>
            <p:ph type="sldNum" sz="quarter" idx="12"/>
          </p:nvPr>
        </p:nvSpPr>
        <p:spPr>
          <a:xfrm>
            <a:off x="327922" y="4709271"/>
            <a:ext cx="228278" cy="273844"/>
          </a:xfrm>
          <a:prstGeom prst="rect">
            <a:avLst/>
          </a:prstGeom>
        </p:spPr>
        <p:txBody>
          <a:bodyPr/>
          <a:lstStyle/>
          <a:p>
            <a:fld id="{C0D02388-BA54-41ED-9634-0357C4DE5F7B}" type="slidenum">
              <a:rPr lang="fr-FR" smtClean="0"/>
              <a:t>‹#›</a:t>
            </a:fld>
            <a:endParaRPr lang="fr-FR"/>
          </a:p>
        </p:txBody>
      </p:sp>
    </p:spTree>
    <p:extLst>
      <p:ext uri="{BB962C8B-B14F-4D97-AF65-F5344CB8AC3E}">
        <p14:creationId xmlns:p14="http://schemas.microsoft.com/office/powerpoint/2010/main" val="329522669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EE7648-2F04-4F93-AFF4-7BBF37247388}"/>
              </a:ext>
            </a:extLst>
          </p:cNvPr>
          <p:cNvSpPr>
            <a:spLocks noGrp="1"/>
          </p:cNvSpPr>
          <p:nvPr>
            <p:ph type="ctrTitle"/>
          </p:nvPr>
        </p:nvSpPr>
        <p:spPr>
          <a:xfrm>
            <a:off x="1143000" y="841772"/>
            <a:ext cx="6858000" cy="1790700"/>
          </a:xfrm>
        </p:spPr>
        <p:txBody>
          <a:bodyPr anchor="b"/>
          <a:lstStyle>
            <a:lvl1pPr algn="ctr">
              <a:defRPr sz="4500"/>
            </a:lvl1pPr>
          </a:lstStyle>
          <a:p>
            <a:r>
              <a:rPr lang="fr-FR"/>
              <a:t>Modifiez le style du titre</a:t>
            </a:r>
          </a:p>
        </p:txBody>
      </p:sp>
      <p:sp>
        <p:nvSpPr>
          <p:cNvPr id="3" name="Sous-titre 2">
            <a:extLst>
              <a:ext uri="{FF2B5EF4-FFF2-40B4-BE49-F238E27FC236}">
                <a16:creationId xmlns:a16="http://schemas.microsoft.com/office/drawing/2014/main" id="{CDA98B4E-5EDA-4FBB-ACF6-D2DE76782EFB}"/>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2E4E28D6-D448-488B-991C-53468887B117}"/>
              </a:ext>
            </a:extLst>
          </p:cNvPr>
          <p:cNvSpPr>
            <a:spLocks noGrp="1"/>
          </p:cNvSpPr>
          <p:nvPr>
            <p:ph type="dt" sz="half" idx="10"/>
          </p:nvPr>
        </p:nvSpPr>
        <p:spPr/>
        <p:txBody>
          <a:bodyPr/>
          <a:lstStyle/>
          <a:p>
            <a:fld id="{006F41D3-9936-41CA-964F-57F85EEB3F2B}" type="datetimeFigureOut">
              <a:rPr lang="fr-FR" smtClean="0"/>
              <a:t>02/01/2023</a:t>
            </a:fld>
            <a:endParaRPr lang="fr-FR"/>
          </a:p>
        </p:txBody>
      </p:sp>
      <p:sp>
        <p:nvSpPr>
          <p:cNvPr id="5" name="Espace réservé du pied de page 4">
            <a:extLst>
              <a:ext uri="{FF2B5EF4-FFF2-40B4-BE49-F238E27FC236}">
                <a16:creationId xmlns:a16="http://schemas.microsoft.com/office/drawing/2014/main" id="{6A24AEC9-5A33-452F-BED4-0991FB7BA32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DC57CF4-C266-4C9F-890A-78793E5C8704}"/>
              </a:ext>
            </a:extLst>
          </p:cNvPr>
          <p:cNvSpPr>
            <a:spLocks noGrp="1"/>
          </p:cNvSpPr>
          <p:nvPr>
            <p:ph type="sldNum" sz="quarter" idx="12"/>
          </p:nvPr>
        </p:nvSpPr>
        <p:spPr>
          <a:xfrm>
            <a:off x="327922" y="4709271"/>
            <a:ext cx="228278" cy="273844"/>
          </a:xfrm>
          <a:prstGeom prst="rect">
            <a:avLst/>
          </a:prstGeom>
        </p:spPr>
        <p:txBody>
          <a:bodyPr/>
          <a:lstStyle/>
          <a:p>
            <a:fld id="{3AEBF733-17E3-4FF0-9436-77CD10421524}" type="slidenum">
              <a:rPr lang="fr-FR" smtClean="0"/>
              <a:t>‹#›</a:t>
            </a:fld>
            <a:endParaRPr lang="fr-FR"/>
          </a:p>
        </p:txBody>
      </p:sp>
    </p:spTree>
    <p:extLst>
      <p:ext uri="{BB962C8B-B14F-4D97-AF65-F5344CB8AC3E}">
        <p14:creationId xmlns:p14="http://schemas.microsoft.com/office/powerpoint/2010/main" val="74422903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7FC86DF-8F73-1543-95D9-8DA2C62CA53A}" type="datetimeFigureOut">
              <a:rPr lang="en-US" smtClean="0"/>
              <a:t>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3AC644-21D0-3B42-8179-6E656F2EC218}" type="slidenum">
              <a:rPr lang="en-US" smtClean="0"/>
              <a:t>‹#›</a:t>
            </a:fld>
            <a:endParaRPr lang="en-US"/>
          </a:p>
        </p:txBody>
      </p:sp>
    </p:spTree>
    <p:extLst>
      <p:ext uri="{BB962C8B-B14F-4D97-AF65-F5344CB8AC3E}">
        <p14:creationId xmlns:p14="http://schemas.microsoft.com/office/powerpoint/2010/main" val="145766260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FC86DF-8F73-1543-95D9-8DA2C62CA53A}" type="datetimeFigureOut">
              <a:rPr lang="en-US" smtClean="0"/>
              <a:t>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3AC644-21D0-3B42-8179-6E656F2EC218}" type="slidenum">
              <a:rPr lang="en-US" smtClean="0"/>
              <a:t>‹#›</a:t>
            </a:fld>
            <a:endParaRPr lang="en-US"/>
          </a:p>
        </p:txBody>
      </p:sp>
    </p:spTree>
    <p:extLst>
      <p:ext uri="{BB962C8B-B14F-4D97-AF65-F5344CB8AC3E}">
        <p14:creationId xmlns:p14="http://schemas.microsoft.com/office/powerpoint/2010/main" val="124455751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FC86DF-8F73-1543-95D9-8DA2C62CA53A}" type="datetimeFigureOut">
              <a:rPr lang="en-US" smtClean="0"/>
              <a:t>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3AC644-21D0-3B42-8179-6E656F2EC218}" type="slidenum">
              <a:rPr lang="en-US" smtClean="0"/>
              <a:t>‹#›</a:t>
            </a:fld>
            <a:endParaRPr lang="en-US"/>
          </a:p>
        </p:txBody>
      </p:sp>
    </p:spTree>
    <p:extLst>
      <p:ext uri="{BB962C8B-B14F-4D97-AF65-F5344CB8AC3E}">
        <p14:creationId xmlns:p14="http://schemas.microsoft.com/office/powerpoint/2010/main" val="375382749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FC86DF-8F73-1543-95D9-8DA2C62CA53A}" type="datetimeFigureOut">
              <a:rPr lang="en-US" smtClean="0"/>
              <a:t>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3AC644-21D0-3B42-8179-6E656F2EC218}" type="slidenum">
              <a:rPr lang="en-US" smtClean="0"/>
              <a:t>‹#›</a:t>
            </a:fld>
            <a:endParaRPr lang="en-US"/>
          </a:p>
        </p:txBody>
      </p:sp>
    </p:spTree>
    <p:extLst>
      <p:ext uri="{BB962C8B-B14F-4D97-AF65-F5344CB8AC3E}">
        <p14:creationId xmlns:p14="http://schemas.microsoft.com/office/powerpoint/2010/main" val="42313175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FC86DF-8F73-1543-95D9-8DA2C62CA53A}" type="datetimeFigureOut">
              <a:rPr lang="en-US" smtClean="0"/>
              <a:t>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3AC644-21D0-3B42-8179-6E656F2EC218}" type="slidenum">
              <a:rPr lang="en-US" smtClean="0"/>
              <a:t>‹#›</a:t>
            </a:fld>
            <a:endParaRPr lang="en-US"/>
          </a:p>
        </p:txBody>
      </p:sp>
    </p:spTree>
    <p:extLst>
      <p:ext uri="{BB962C8B-B14F-4D97-AF65-F5344CB8AC3E}">
        <p14:creationId xmlns:p14="http://schemas.microsoft.com/office/powerpoint/2010/main" val="258878847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7FC86DF-8F73-1543-95D9-8DA2C62CA53A}" type="datetimeFigureOut">
              <a:rPr lang="en-US" smtClean="0"/>
              <a:t>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3AC644-21D0-3B42-8179-6E656F2EC218}" type="slidenum">
              <a:rPr lang="en-US" smtClean="0"/>
              <a:t>‹#›</a:t>
            </a:fld>
            <a:endParaRPr lang="en-US"/>
          </a:p>
        </p:txBody>
      </p:sp>
    </p:spTree>
    <p:extLst>
      <p:ext uri="{BB962C8B-B14F-4D97-AF65-F5344CB8AC3E}">
        <p14:creationId xmlns:p14="http://schemas.microsoft.com/office/powerpoint/2010/main" val="59795284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FC86DF-8F73-1543-95D9-8DA2C62CA53A}" type="datetimeFigureOut">
              <a:rPr lang="en-US" smtClean="0"/>
              <a:t>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3AC644-21D0-3B42-8179-6E656F2EC218}" type="slidenum">
              <a:rPr lang="en-US" smtClean="0"/>
              <a:t>‹#›</a:t>
            </a:fld>
            <a:endParaRPr lang="en-US"/>
          </a:p>
        </p:txBody>
      </p:sp>
    </p:spTree>
    <p:extLst>
      <p:ext uri="{BB962C8B-B14F-4D97-AF65-F5344CB8AC3E}">
        <p14:creationId xmlns:p14="http://schemas.microsoft.com/office/powerpoint/2010/main" val="416123357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7FC86DF-8F73-1543-95D9-8DA2C62CA53A}" type="datetimeFigureOut">
              <a:rPr lang="en-US" smtClean="0"/>
              <a:t>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3AC644-21D0-3B42-8179-6E656F2EC218}" type="slidenum">
              <a:rPr lang="en-US" smtClean="0"/>
              <a:t>‹#›</a:t>
            </a:fld>
            <a:endParaRPr lang="en-US"/>
          </a:p>
        </p:txBody>
      </p:sp>
    </p:spTree>
    <p:extLst>
      <p:ext uri="{BB962C8B-B14F-4D97-AF65-F5344CB8AC3E}">
        <p14:creationId xmlns:p14="http://schemas.microsoft.com/office/powerpoint/2010/main" val="42022668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Cover_1">
    <p:bg>
      <p:bgPr>
        <a:solidFill>
          <a:schemeClr val="accent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72A9154-6347-43A3-AD8A-AAA2062AA454}"/>
              </a:ext>
            </a:extLst>
          </p:cNvPr>
          <p:cNvSpPr>
            <a:spLocks noGrp="1"/>
          </p:cNvSpPr>
          <p:nvPr>
            <p:ph type="pic" sz="quarter" idx="13" hasCustomPrompt="1"/>
          </p:nvPr>
        </p:nvSpPr>
        <p:spPr>
          <a:xfrm>
            <a:off x="0" y="0"/>
            <a:ext cx="9144000" cy="5143500"/>
          </a:xfrm>
          <a:pattFill prst="wdUpDiag">
            <a:fgClr>
              <a:schemeClr val="bg1">
                <a:lumMod val="85000"/>
              </a:schemeClr>
            </a:fgClr>
            <a:bgClr>
              <a:schemeClr val="bg1"/>
            </a:bgClr>
          </a:pattFill>
        </p:spPr>
        <p:txBody>
          <a:bodyPr anchor="t"/>
          <a:lstStyle>
            <a:lvl1pPr algn="l">
              <a:defRPr sz="1350"/>
            </a:lvl1pPr>
          </a:lstStyle>
          <a:p>
            <a:r>
              <a:rPr lang="en-GB" dirty="0"/>
              <a:t>Insert image by clicking icon in centre.   </a:t>
            </a:r>
            <a:br>
              <a:rPr lang="en-GB" dirty="0"/>
            </a:br>
            <a:r>
              <a:rPr lang="en-GB" dirty="0"/>
              <a:t>Send this image to the back to make sure all elements are visible.</a:t>
            </a:r>
            <a:br>
              <a:rPr lang="en-GB" dirty="0"/>
            </a:br>
            <a:br>
              <a:rPr lang="en-GB" dirty="0"/>
            </a:br>
            <a:br>
              <a:rPr lang="en-GB" dirty="0"/>
            </a:br>
            <a:br>
              <a:rPr lang="en-GB" dirty="0"/>
            </a:br>
            <a:endParaRPr lang="en-GB" dirty="0"/>
          </a:p>
        </p:txBody>
      </p:sp>
      <p:graphicFrame>
        <p:nvGraphicFramePr>
          <p:cNvPr id="5" name="Objet 4" hidden="1">
            <a:extLst>
              <a:ext uri="{FF2B5EF4-FFF2-40B4-BE49-F238E27FC236}">
                <a16:creationId xmlns:a16="http://schemas.microsoft.com/office/drawing/2014/main" id="{075C7A91-CC93-4B69-84A3-D6E6299E1C1C}"/>
              </a:ext>
            </a:extLst>
          </p:cNvPr>
          <p:cNvGraphicFramePr>
            <a:graphicFrameLocks noChangeAspect="1"/>
          </p:cNvGraphicFramePr>
          <p:nvPr userDrawn="1">
            <p:custDataLst>
              <p:tags r:id="rId1"/>
            </p:custData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5" name="Objet 4" hidden="1">
                        <a:extLst>
                          <a:ext uri="{FF2B5EF4-FFF2-40B4-BE49-F238E27FC236}">
                            <a16:creationId xmlns:a16="http://schemas.microsoft.com/office/drawing/2014/main" id="{075C7A91-CC93-4B69-84A3-D6E6299E1C1C}"/>
                          </a:ext>
                        </a:extLst>
                      </p:cNvPr>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4455627D-8E54-4A37-802B-8C427B3EB1B5}"/>
              </a:ext>
            </a:extLst>
          </p:cNvPr>
          <p:cNvSpPr/>
          <p:nvPr userDrawn="1">
            <p:custDataLst>
              <p:tags r:id="rId2"/>
            </p:custDataLst>
          </p:nvPr>
        </p:nvSpPr>
        <p:spPr>
          <a:xfrm>
            <a:off x="0" y="0"/>
            <a:ext cx="119063" cy="1190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4500" b="1" i="0" baseline="0" dirty="0">
              <a:latin typeface="Arial Black" panose="020B0A04020102020204" pitchFamily="34" charset="0"/>
              <a:ea typeface="+mj-ea"/>
              <a:cs typeface="+mj-cs"/>
              <a:sym typeface="Arial Black" panose="020B0A04020102020204" pitchFamily="34" charset="0"/>
            </a:endParaRPr>
          </a:p>
        </p:txBody>
      </p:sp>
      <p:sp>
        <p:nvSpPr>
          <p:cNvPr id="12" name="Espace réservé du pied de page 4">
            <a:extLst>
              <a:ext uri="{FF2B5EF4-FFF2-40B4-BE49-F238E27FC236}">
                <a16:creationId xmlns:a16="http://schemas.microsoft.com/office/drawing/2014/main" id="{60107C37-60DE-4CF7-8363-4B22497BEBF5}"/>
              </a:ext>
            </a:extLst>
          </p:cNvPr>
          <p:cNvSpPr txBox="1">
            <a:spLocks/>
          </p:cNvSpPr>
          <p:nvPr userDrawn="1"/>
        </p:nvSpPr>
        <p:spPr>
          <a:xfrm>
            <a:off x="337500" y="4883827"/>
            <a:ext cx="3407984" cy="92333"/>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600" dirty="0">
                <a:solidFill>
                  <a:schemeClr val="tx1"/>
                </a:solidFill>
              </a:rPr>
              <a:t>© Ipsos | Doc Name | Month Year | Version # | Public | Internal/Client Use Only | Strictly Confidential</a:t>
            </a:r>
          </a:p>
        </p:txBody>
      </p:sp>
      <p:sp>
        <p:nvSpPr>
          <p:cNvPr id="24" name="Titre 1">
            <a:extLst>
              <a:ext uri="{FF2B5EF4-FFF2-40B4-BE49-F238E27FC236}">
                <a16:creationId xmlns:a16="http://schemas.microsoft.com/office/drawing/2014/main" id="{282677E1-E7D7-461C-9F6D-B1708372F571}"/>
              </a:ext>
            </a:extLst>
          </p:cNvPr>
          <p:cNvSpPr>
            <a:spLocks noGrp="1"/>
          </p:cNvSpPr>
          <p:nvPr>
            <p:ph type="ctrTitle" hasCustomPrompt="1"/>
          </p:nvPr>
        </p:nvSpPr>
        <p:spPr>
          <a:xfrm>
            <a:off x="686590" y="687933"/>
            <a:ext cx="4812994" cy="1246495"/>
          </a:xfrm>
        </p:spPr>
        <p:txBody>
          <a:bodyPr wrap="square" lIns="0" rIns="0" anchor="t">
            <a:spAutoFit/>
          </a:bodyPr>
          <a:lstStyle>
            <a:lvl1pPr algn="l">
              <a:lnSpc>
                <a:spcPct val="90000"/>
              </a:lnSpc>
              <a:defRPr sz="4500" b="1" cap="none" spc="0" baseline="0">
                <a:solidFill>
                  <a:schemeClr val="bg1"/>
                </a:solidFill>
                <a:latin typeface="Arial Black" panose="020B0A04020102020204" pitchFamily="34" charset="0"/>
              </a:defRPr>
            </a:lvl1pPr>
          </a:lstStyle>
          <a:p>
            <a:r>
              <a:rPr lang="en-GB" dirty="0"/>
              <a:t>Title here across 2 lines</a:t>
            </a:r>
          </a:p>
        </p:txBody>
      </p:sp>
      <p:sp>
        <p:nvSpPr>
          <p:cNvPr id="17" name="Sous-titre 2">
            <a:extLst>
              <a:ext uri="{FF2B5EF4-FFF2-40B4-BE49-F238E27FC236}">
                <a16:creationId xmlns:a16="http://schemas.microsoft.com/office/drawing/2014/main" id="{D2530279-43FE-4176-A5A4-6826B5321746}"/>
              </a:ext>
            </a:extLst>
          </p:cNvPr>
          <p:cNvSpPr>
            <a:spLocks noGrp="1"/>
          </p:cNvSpPr>
          <p:nvPr>
            <p:ph type="subTitle" idx="1" hasCustomPrompt="1"/>
          </p:nvPr>
        </p:nvSpPr>
        <p:spPr>
          <a:xfrm>
            <a:off x="720949" y="2224685"/>
            <a:ext cx="3593876" cy="830997"/>
          </a:xfrm>
        </p:spPr>
        <p:txBody>
          <a:bodyPr wrap="square" lIns="0" tIns="0" rIns="180000" bIns="0">
            <a:spAutoFit/>
          </a:bodyPr>
          <a:lstStyle>
            <a:lvl1pPr marL="0" indent="0" algn="l">
              <a:lnSpc>
                <a:spcPct val="100000"/>
              </a:lnSpc>
              <a:buNone/>
              <a:defRPr sz="1800">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Change colour of titling depending on contrast of image used</a:t>
            </a:r>
          </a:p>
        </p:txBody>
      </p:sp>
      <p:sp>
        <p:nvSpPr>
          <p:cNvPr id="26" name="Espace réservé du texte 8">
            <a:extLst>
              <a:ext uri="{FF2B5EF4-FFF2-40B4-BE49-F238E27FC236}">
                <a16:creationId xmlns:a16="http://schemas.microsoft.com/office/drawing/2014/main" id="{0BD763C4-0BC2-41C5-BDBA-5850D945CFF6}"/>
              </a:ext>
            </a:extLst>
          </p:cNvPr>
          <p:cNvSpPr>
            <a:spLocks noGrp="1"/>
          </p:cNvSpPr>
          <p:nvPr>
            <p:ph type="body" sz="quarter" idx="12" hasCustomPrompt="1"/>
          </p:nvPr>
        </p:nvSpPr>
        <p:spPr>
          <a:xfrm>
            <a:off x="720949" y="3309378"/>
            <a:ext cx="1889941" cy="234248"/>
          </a:xfrm>
        </p:spPr>
        <p:txBody>
          <a:bodyPr wrap="none" lIns="0" rIns="0">
            <a:spAutoFit/>
          </a:bodyPr>
          <a:lstStyle>
            <a:lvl1pPr marL="0" indent="0">
              <a:buNone/>
              <a:defRPr sz="15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Extra information here</a:t>
            </a:r>
          </a:p>
        </p:txBody>
      </p:sp>
      <p:pic>
        <p:nvPicPr>
          <p:cNvPr id="11" name="Picture 10" descr="Logo&#10;&#10;Description automatically generated">
            <a:extLst>
              <a:ext uri="{FF2B5EF4-FFF2-40B4-BE49-F238E27FC236}">
                <a16:creationId xmlns:a16="http://schemas.microsoft.com/office/drawing/2014/main" id="{0BC1644F-2A39-49F1-88BD-54D748A1083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444124" y="4624388"/>
            <a:ext cx="369478" cy="335756"/>
          </a:xfrm>
          <a:prstGeom prst="rect">
            <a:avLst/>
          </a:prstGeom>
        </p:spPr>
      </p:pic>
    </p:spTree>
    <p:extLst>
      <p:ext uri="{BB962C8B-B14F-4D97-AF65-F5344CB8AC3E}">
        <p14:creationId xmlns:p14="http://schemas.microsoft.com/office/powerpoint/2010/main" val="4022474674"/>
      </p:ext>
    </p:extLst>
  </p:cSld>
  <p:clrMapOvr>
    <a:masterClrMapping/>
  </p:clrMapOvr>
  <p:extLst>
    <p:ext uri="{DCECCB84-F9BA-43D5-87BE-67443E8EF086}">
      <p15:sldGuideLst xmlns:p15="http://schemas.microsoft.com/office/powerpoint/2012/main">
        <p15:guide id="4" orient="horz" pos="1888">
          <p15:clr>
            <a:srgbClr val="F26B43"/>
          </p15:clr>
        </p15:guide>
        <p15:guide id="5" orient="horz" pos="3317">
          <p15:clr>
            <a:srgbClr val="F26B43"/>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7FC86DF-8F73-1543-95D9-8DA2C62CA53A}" type="datetimeFigureOut">
              <a:rPr lang="en-US" smtClean="0"/>
              <a:t>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3AC644-21D0-3B42-8179-6E656F2EC218}" type="slidenum">
              <a:rPr lang="en-US" smtClean="0"/>
              <a:t>‹#›</a:t>
            </a:fld>
            <a:endParaRPr lang="en-US"/>
          </a:p>
        </p:txBody>
      </p:sp>
    </p:spTree>
    <p:extLst>
      <p:ext uri="{BB962C8B-B14F-4D97-AF65-F5344CB8AC3E}">
        <p14:creationId xmlns:p14="http://schemas.microsoft.com/office/powerpoint/2010/main" val="62995655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FC86DF-8F73-1543-95D9-8DA2C62CA53A}" type="datetimeFigureOut">
              <a:rPr lang="en-US" smtClean="0"/>
              <a:t>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3AC644-21D0-3B42-8179-6E656F2EC218}" type="slidenum">
              <a:rPr lang="en-US" smtClean="0"/>
              <a:t>‹#›</a:t>
            </a:fld>
            <a:endParaRPr lang="en-US"/>
          </a:p>
        </p:txBody>
      </p:sp>
    </p:spTree>
    <p:extLst>
      <p:ext uri="{BB962C8B-B14F-4D97-AF65-F5344CB8AC3E}">
        <p14:creationId xmlns:p14="http://schemas.microsoft.com/office/powerpoint/2010/main" val="328997514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FC86DF-8F73-1543-95D9-8DA2C62CA53A}" type="datetimeFigureOut">
              <a:rPr lang="en-US" smtClean="0"/>
              <a:t>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3AC644-21D0-3B42-8179-6E656F2EC218}" type="slidenum">
              <a:rPr lang="en-US" smtClean="0"/>
              <a:t>‹#›</a:t>
            </a:fld>
            <a:endParaRPr lang="en-US"/>
          </a:p>
        </p:txBody>
      </p:sp>
    </p:spTree>
    <p:extLst>
      <p:ext uri="{BB962C8B-B14F-4D97-AF65-F5344CB8AC3E}">
        <p14:creationId xmlns:p14="http://schemas.microsoft.com/office/powerpoint/2010/main" val="32924967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SLIDE Option A">
    <p:spTree>
      <p:nvGrpSpPr>
        <p:cNvPr id="1" name=""/>
        <p:cNvGrpSpPr/>
        <p:nvPr/>
      </p:nvGrpSpPr>
      <p:grpSpPr>
        <a:xfrm>
          <a:off x="0" y="0"/>
          <a:ext cx="0" cy="0"/>
          <a:chOff x="0" y="0"/>
          <a:chExt cx="0" cy="0"/>
        </a:xfrm>
      </p:grpSpPr>
      <p:sp>
        <p:nvSpPr>
          <p:cNvPr id="14" name="Footer Placeholder 7" hidden="1">
            <a:extLst>
              <a:ext uri="{FF2B5EF4-FFF2-40B4-BE49-F238E27FC236}">
                <a16:creationId xmlns:a16="http://schemas.microsoft.com/office/drawing/2014/main" id="{BDBD91DF-EEBF-4F90-8EB0-5B46372D5942}"/>
              </a:ext>
            </a:extLst>
          </p:cNvPr>
          <p:cNvSpPr>
            <a:spLocks noGrp="1"/>
          </p:cNvSpPr>
          <p:nvPr>
            <p:ph type="ftr" sz="quarter" idx="3"/>
          </p:nvPr>
        </p:nvSpPr>
        <p:spPr bwMode="white">
          <a:xfrm>
            <a:off x="9144900" y="5143500"/>
            <a:ext cx="0" cy="0"/>
          </a:xfrm>
          <a:prstGeom prst="rect">
            <a:avLst/>
          </a:prstGeom>
        </p:spPr>
        <p:txBody>
          <a:bodyPr vert="horz" lIns="0" tIns="0" rIns="0" bIns="0" rtlCol="0" anchor="t" anchorCtr="0"/>
          <a:lstStyle>
            <a:lvl1pPr algn="l">
              <a:defRPr sz="100">
                <a:noFill/>
              </a:defRPr>
            </a:lvl1pPr>
          </a:lstStyle>
          <a:p>
            <a:endParaRPr lang="en-GB" dirty="0"/>
          </a:p>
        </p:txBody>
      </p:sp>
      <p:sp>
        <p:nvSpPr>
          <p:cNvPr id="12" name="Slide Number Placeholder 10" hidden="1">
            <a:extLst>
              <a:ext uri="{FF2B5EF4-FFF2-40B4-BE49-F238E27FC236}">
                <a16:creationId xmlns:a16="http://schemas.microsoft.com/office/drawing/2014/main" id="{1BEB41F5-194C-405C-8EDC-8C5E550FE046}"/>
              </a:ext>
            </a:extLst>
          </p:cNvPr>
          <p:cNvSpPr>
            <a:spLocks noGrp="1"/>
          </p:cNvSpPr>
          <p:nvPr>
            <p:ph type="sldNum" sz="quarter" idx="17"/>
          </p:nvPr>
        </p:nvSpPr>
        <p:spPr>
          <a:xfrm>
            <a:off x="9144900" y="5143500"/>
            <a:ext cx="0" cy="0"/>
          </a:xfrm>
        </p:spPr>
        <p:txBody>
          <a:bodyPr/>
          <a:lstStyle>
            <a:lvl1pPr>
              <a:defRPr sz="100">
                <a:noFill/>
              </a:defRPr>
            </a:lvl1pPr>
          </a:lstStyle>
          <a:p>
            <a:fld id="{23AA811B-2EBD-4900-905E-5BE206449611}" type="slidenum">
              <a:rPr lang="en-GB" smtClean="0"/>
              <a:pPr/>
              <a:t>‹#›</a:t>
            </a:fld>
            <a:endParaRPr lang="en-GB" dirty="0"/>
          </a:p>
        </p:txBody>
      </p:sp>
      <p:pic>
        <p:nvPicPr>
          <p:cNvPr id="7" name="Graphics">
            <a:extLst>
              <a:ext uri="{FF2B5EF4-FFF2-40B4-BE49-F238E27FC236}">
                <a16:creationId xmlns:a16="http://schemas.microsoft.com/office/drawing/2014/main" id="{8EA39949-CB15-4518-A3C1-134F05399A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9" name="Rectangle 18">
            <a:extLst>
              <a:ext uri="{FF2B5EF4-FFF2-40B4-BE49-F238E27FC236}">
                <a16:creationId xmlns:a16="http://schemas.microsoft.com/office/drawing/2014/main" id="{2ECEAF09-4087-4DE9-9FE5-1AA7D63567C2}"/>
              </a:ext>
            </a:extLst>
          </p:cNvPr>
          <p:cNvSpPr/>
          <p:nvPr userDrawn="1"/>
        </p:nvSpPr>
        <p:spPr bwMode="white">
          <a:xfrm>
            <a:off x="405000" y="4185000"/>
            <a:ext cx="1282500" cy="5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en-GB" sz="1500" noProof="0" dirty="0" err="1"/>
          </a:p>
        </p:txBody>
      </p:sp>
      <p:sp>
        <p:nvSpPr>
          <p:cNvPr id="8" name="Logo">
            <a:extLst>
              <a:ext uri="{FF2B5EF4-FFF2-40B4-BE49-F238E27FC236}">
                <a16:creationId xmlns:a16="http://schemas.microsoft.com/office/drawing/2014/main" id="{BACEDC41-79C2-4ADA-B739-01C59B4CABDE}"/>
              </a:ext>
            </a:extLst>
          </p:cNvPr>
          <p:cNvSpPr>
            <a:spLocks noChangeArrowheads="1"/>
          </p:cNvSpPr>
          <p:nvPr userDrawn="1"/>
        </p:nvSpPr>
        <p:spPr bwMode="white">
          <a:xfrm>
            <a:off x="7536008" y="2415758"/>
            <a:ext cx="1252689" cy="260545"/>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bg1"/>
          </a:solidFill>
          <a:ln>
            <a:noFill/>
          </a:ln>
          <a:effectLst/>
        </p:spPr>
        <p:txBody>
          <a:bodyPr wrap="none" anchor="ctr"/>
          <a:lstStyle/>
          <a:p>
            <a:endParaRPr lang="en-GB" sz="1050" dirty="0"/>
          </a:p>
        </p:txBody>
      </p:sp>
      <p:sp>
        <p:nvSpPr>
          <p:cNvPr id="9" name="Triangle 14">
            <a:extLst>
              <a:ext uri="{FF2B5EF4-FFF2-40B4-BE49-F238E27FC236}">
                <a16:creationId xmlns:a16="http://schemas.microsoft.com/office/drawing/2014/main" id="{CC85A10E-8271-4502-86CC-22674166B7FE}"/>
              </a:ext>
            </a:extLst>
          </p:cNvPr>
          <p:cNvSpPr/>
          <p:nvPr userDrawn="1"/>
        </p:nvSpPr>
        <p:spPr>
          <a:xfrm rot="16200000">
            <a:off x="8990804" y="2504278"/>
            <a:ext cx="171449" cy="13494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latin typeface="Arial" panose="020B0604020202020204" pitchFamily="34" charset="0"/>
            </a:endParaRPr>
          </a:p>
        </p:txBody>
      </p:sp>
      <p:sp>
        <p:nvSpPr>
          <p:cNvPr id="2" name="Title 1"/>
          <p:cNvSpPr>
            <a:spLocks noGrp="1"/>
          </p:cNvSpPr>
          <p:nvPr>
            <p:ph type="ctrTitle" hasCustomPrompt="1"/>
          </p:nvPr>
        </p:nvSpPr>
        <p:spPr bwMode="white">
          <a:xfrm>
            <a:off x="404812" y="1485000"/>
            <a:ext cx="6218100" cy="1377000"/>
          </a:xfrm>
        </p:spPr>
        <p:txBody>
          <a:bodyPr anchor="t" anchorCtr="0"/>
          <a:lstStyle>
            <a:lvl1pPr algn="l">
              <a:defRPr sz="4500">
                <a:solidFill>
                  <a:schemeClr val="bg1"/>
                </a:solidFill>
              </a:defRPr>
            </a:lvl1pPr>
          </a:lstStyle>
          <a:p>
            <a:r>
              <a:rPr lang="en-GB" dirty="0"/>
              <a:t>Click to add title</a:t>
            </a:r>
          </a:p>
        </p:txBody>
      </p:sp>
      <p:sp>
        <p:nvSpPr>
          <p:cNvPr id="3" name="Subtitle 2"/>
          <p:cNvSpPr>
            <a:spLocks noGrp="1"/>
          </p:cNvSpPr>
          <p:nvPr>
            <p:ph type="subTitle" idx="1" hasCustomPrompt="1"/>
          </p:nvPr>
        </p:nvSpPr>
        <p:spPr bwMode="white">
          <a:xfrm>
            <a:off x="404812" y="3240000"/>
            <a:ext cx="6218100" cy="683100"/>
          </a:xfrm>
        </p:spPr>
        <p:txBody>
          <a:bodyPr/>
          <a:lstStyle>
            <a:lvl1pPr marL="0" indent="0" algn="l">
              <a:spcBef>
                <a:spcPts val="0"/>
              </a:spcBef>
              <a:buFont typeface="Arial" panose="020B0604020202020204" pitchFamily="34" charset="0"/>
              <a:buChar char="​"/>
              <a:defRPr sz="1350" b="1">
                <a:solidFill>
                  <a:schemeClr val="bg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dirty="0"/>
              <a:t>Click to add subtitle</a:t>
            </a:r>
          </a:p>
        </p:txBody>
      </p:sp>
      <p:sp>
        <p:nvSpPr>
          <p:cNvPr id="5" name="Text Placeholder 4">
            <a:extLst>
              <a:ext uri="{FF2B5EF4-FFF2-40B4-BE49-F238E27FC236}">
                <a16:creationId xmlns:a16="http://schemas.microsoft.com/office/drawing/2014/main" id="{38B77B10-8AAC-4A7A-AAF3-AEEA85F5437D}"/>
              </a:ext>
            </a:extLst>
          </p:cNvPr>
          <p:cNvSpPr>
            <a:spLocks noGrp="1"/>
          </p:cNvSpPr>
          <p:nvPr>
            <p:ph type="body" sz="quarter" idx="18" hasCustomPrompt="1"/>
          </p:nvPr>
        </p:nvSpPr>
        <p:spPr>
          <a:xfrm>
            <a:off x="405000" y="4320000"/>
            <a:ext cx="6218100" cy="189000"/>
          </a:xfrm>
        </p:spPr>
        <p:txBody>
          <a:bodyPr/>
          <a:lstStyle>
            <a:lvl1pPr marL="0" indent="0">
              <a:lnSpc>
                <a:spcPct val="100000"/>
              </a:lnSpc>
              <a:spcBef>
                <a:spcPts val="0"/>
              </a:spcBef>
              <a:spcAft>
                <a:spcPts val="0"/>
              </a:spcAft>
              <a:buFontTx/>
              <a:buNone/>
              <a:defRPr lang="en-US" sz="1050" b="1" kern="1200" dirty="0" smtClean="0">
                <a:solidFill>
                  <a:schemeClr val="bg1"/>
                </a:solidFill>
                <a:latin typeface="+mn-lt"/>
                <a:ea typeface="+mn-ea"/>
                <a:cs typeface="+mn-cs"/>
              </a:defRPr>
            </a:lvl1pPr>
            <a:lvl2pPr marL="0" indent="0">
              <a:lnSpc>
                <a:spcPct val="100000"/>
              </a:lnSpc>
              <a:spcBef>
                <a:spcPts val="0"/>
              </a:spcBef>
              <a:spcAft>
                <a:spcPts val="0"/>
              </a:spcAft>
              <a:buFontTx/>
              <a:buNone/>
              <a:defRPr lang="en-US" sz="1050" b="0" kern="1200" dirty="0" smtClean="0">
                <a:solidFill>
                  <a:schemeClr val="bg1"/>
                </a:solidFill>
                <a:latin typeface="+mn-lt"/>
                <a:ea typeface="+mn-ea"/>
                <a:cs typeface="+mn-cs"/>
              </a:defRPr>
            </a:lvl2pPr>
            <a:lvl3pPr marL="0" indent="0">
              <a:lnSpc>
                <a:spcPct val="100000"/>
              </a:lnSpc>
              <a:spcBef>
                <a:spcPts val="0"/>
              </a:spcBef>
              <a:spcAft>
                <a:spcPts val="0"/>
              </a:spcAft>
              <a:buFontTx/>
              <a:buNone/>
              <a:defRPr lang="en-US" sz="1050" b="0" kern="1200" dirty="0" smtClean="0">
                <a:solidFill>
                  <a:schemeClr val="bg1"/>
                </a:solidFill>
                <a:latin typeface="+mn-lt"/>
                <a:ea typeface="+mn-ea"/>
                <a:cs typeface="+mn-cs"/>
              </a:defRPr>
            </a:lvl3pPr>
            <a:lvl4pPr marL="0">
              <a:lnSpc>
                <a:spcPct val="100000"/>
              </a:lnSpc>
              <a:spcBef>
                <a:spcPts val="0"/>
              </a:spcBef>
              <a:spcAft>
                <a:spcPts val="0"/>
              </a:spcAft>
              <a:buFontTx/>
              <a:buNone/>
              <a:defRPr lang="en-US" sz="1050" b="0" kern="1200" dirty="0" smtClean="0">
                <a:solidFill>
                  <a:schemeClr val="bg1"/>
                </a:solidFill>
                <a:latin typeface="+mn-lt"/>
                <a:ea typeface="+mn-ea"/>
                <a:cs typeface="+mn-cs"/>
              </a:defRPr>
            </a:lvl4pPr>
            <a:lvl5pPr marL="0">
              <a:lnSpc>
                <a:spcPct val="100000"/>
              </a:lnSpc>
              <a:spcBef>
                <a:spcPts val="0"/>
              </a:spcBef>
              <a:spcAft>
                <a:spcPts val="0"/>
              </a:spcAft>
              <a:buFontTx/>
              <a:buNone/>
              <a:defRPr lang="en-GB" sz="1050" b="0" kern="1200" dirty="0">
                <a:solidFill>
                  <a:schemeClr val="bg1"/>
                </a:solidFill>
                <a:latin typeface="+mn-lt"/>
                <a:ea typeface="+mn-ea"/>
                <a:cs typeface="+mn-cs"/>
              </a:defRPr>
            </a:lvl5pPr>
            <a:lvl6pPr>
              <a:lnSpc>
                <a:spcPct val="100000"/>
              </a:lnSpc>
              <a:spcBef>
                <a:spcPts val="0"/>
              </a:spcBef>
              <a:spcAft>
                <a:spcPts val="0"/>
              </a:spcAft>
              <a:buNone/>
              <a:defRPr lang="en-US" sz="1050" b="0" kern="1200" cap="none" baseline="0" dirty="0" smtClean="0">
                <a:solidFill>
                  <a:schemeClr val="bg1"/>
                </a:solidFill>
                <a:latin typeface="+mn-lt"/>
                <a:ea typeface="+mn-ea"/>
                <a:cs typeface="+mn-cs"/>
              </a:defRPr>
            </a:lvl6pPr>
            <a:lvl7pPr>
              <a:lnSpc>
                <a:spcPct val="100000"/>
              </a:lnSpc>
              <a:spcBef>
                <a:spcPts val="0"/>
              </a:spcBef>
              <a:spcAft>
                <a:spcPts val="0"/>
              </a:spcAft>
              <a:buNone/>
              <a:defRPr lang="en-US" sz="1050" b="0" kern="1200" cap="none" baseline="0" dirty="0" smtClean="0">
                <a:solidFill>
                  <a:schemeClr val="bg1"/>
                </a:solidFill>
                <a:latin typeface="+mn-lt"/>
                <a:ea typeface="+mn-ea"/>
                <a:cs typeface="+mn-cs"/>
              </a:defRPr>
            </a:lvl7pPr>
            <a:lvl8pPr marL="0" indent="0">
              <a:lnSpc>
                <a:spcPct val="100000"/>
              </a:lnSpc>
              <a:spcBef>
                <a:spcPts val="0"/>
              </a:spcBef>
              <a:spcAft>
                <a:spcPts val="0"/>
              </a:spcAft>
              <a:buNone/>
              <a:defRPr lang="en-US" sz="1050" b="0" kern="1200" cap="none" baseline="0" dirty="0" smtClean="0">
                <a:solidFill>
                  <a:schemeClr val="bg1"/>
                </a:solidFill>
                <a:latin typeface="+mn-lt"/>
                <a:ea typeface="+mn-ea"/>
                <a:cs typeface="+mn-cs"/>
              </a:defRPr>
            </a:lvl8pPr>
            <a:lvl9pPr>
              <a:lnSpc>
                <a:spcPct val="100000"/>
              </a:lnSpc>
              <a:spcBef>
                <a:spcPts val="0"/>
              </a:spcBef>
              <a:spcAft>
                <a:spcPts val="0"/>
              </a:spcAft>
              <a:buNone/>
              <a:defRPr lang="en-GB" sz="1050" b="0" kern="1200" cap="none" baseline="0" dirty="0" smtClean="0">
                <a:solidFill>
                  <a:schemeClr val="bg1"/>
                </a:solidFill>
                <a:latin typeface="+mn-lt"/>
                <a:ea typeface="+mn-ea"/>
                <a:cs typeface="+mn-cs"/>
              </a:defRPr>
            </a:lvl9pPr>
          </a:lstStyle>
          <a:p>
            <a:pPr lvl="0"/>
            <a:r>
              <a:rPr lang="en-GB" dirty="0"/>
              <a:t>Click to add text</a:t>
            </a:r>
          </a:p>
        </p:txBody>
      </p:sp>
      <p:sp>
        <p:nvSpPr>
          <p:cNvPr id="17" name="Date Placeholder 1">
            <a:extLst>
              <a:ext uri="{FF2B5EF4-FFF2-40B4-BE49-F238E27FC236}">
                <a16:creationId xmlns:a16="http://schemas.microsoft.com/office/drawing/2014/main" id="{6D60C9B8-54EB-4CAF-B33B-5CBD629B423C}"/>
              </a:ext>
            </a:extLst>
          </p:cNvPr>
          <p:cNvSpPr>
            <a:spLocks noGrp="1"/>
          </p:cNvSpPr>
          <p:nvPr>
            <p:ph type="dt" sz="half" idx="2"/>
          </p:nvPr>
        </p:nvSpPr>
        <p:spPr bwMode="white">
          <a:xfrm>
            <a:off x="405000" y="661500"/>
            <a:ext cx="2686500" cy="162000"/>
          </a:xfrm>
          <a:prstGeom prst="rect">
            <a:avLst/>
          </a:prstGeom>
        </p:spPr>
        <p:txBody>
          <a:bodyPr vert="horz" lIns="0" tIns="0" rIns="0" bIns="0" rtlCol="0" anchor="t" anchorCtr="0"/>
          <a:lstStyle>
            <a:lvl1pPr algn="l">
              <a:defRPr sz="900">
                <a:solidFill>
                  <a:schemeClr val="bg1"/>
                </a:solidFill>
              </a:defRPr>
            </a:lvl1pPr>
          </a:lstStyle>
          <a:p>
            <a:fld id="{01ACD8E0-CA00-4AE5-80CF-9169E75FDC8B}" type="datetime4">
              <a:rPr lang="en-GB" smtClean="0"/>
              <a:t>02 January 2023</a:t>
            </a:fld>
            <a:endParaRPr lang="en-GB" dirty="0"/>
          </a:p>
        </p:txBody>
      </p:sp>
      <p:sp>
        <p:nvSpPr>
          <p:cNvPr id="10" name="TextBox 9">
            <a:extLst>
              <a:ext uri="{FF2B5EF4-FFF2-40B4-BE49-F238E27FC236}">
                <a16:creationId xmlns:a16="http://schemas.microsoft.com/office/drawing/2014/main" id="{6BBDCCE8-6C63-4F12-B123-CC3D7C4D1D29}"/>
              </a:ext>
            </a:extLst>
          </p:cNvPr>
          <p:cNvSpPr txBox="1"/>
          <p:nvPr userDrawn="1"/>
        </p:nvSpPr>
        <p:spPr>
          <a:xfrm>
            <a:off x="404813" y="4860000"/>
            <a:ext cx="2116931" cy="126958"/>
          </a:xfrm>
          <a:prstGeom prst="rect">
            <a:avLst/>
          </a:prstGeom>
          <a:noFill/>
        </p:spPr>
        <p:txBody>
          <a:bodyPr wrap="square" lIns="0" tIns="0" rIns="0" bIns="0" rtlCol="0">
            <a:spAutoFit/>
          </a:bodyPr>
          <a:lstStyle/>
          <a:p>
            <a:pPr algn="l"/>
            <a:r>
              <a:rPr lang="en-GB" sz="825" dirty="0">
                <a:solidFill>
                  <a:schemeClr val="bg1"/>
                </a:solidFill>
                <a:latin typeface="+mj-lt"/>
                <a:hlinkClick r:id="rId3">
                  <a:extLst>
                    <a:ext uri="{A12FA001-AC4F-418D-AE19-62706E023703}">
                      <ahyp:hlinkClr xmlns:ahyp="http://schemas.microsoft.com/office/drawing/2018/hyperlinkcolor" val="tx"/>
                    </a:ext>
                  </a:extLst>
                </a:hlinkClick>
              </a:rPr>
              <a:t>business.yougov.com</a:t>
            </a:r>
            <a:endParaRPr lang="en-GB" sz="825" dirty="0">
              <a:solidFill>
                <a:schemeClr val="bg1"/>
              </a:solidFill>
              <a:latin typeface="+mj-lt"/>
            </a:endParaRPr>
          </a:p>
        </p:txBody>
      </p:sp>
    </p:spTree>
    <p:extLst>
      <p:ext uri="{BB962C8B-B14F-4D97-AF65-F5344CB8AC3E}">
        <p14:creationId xmlns:p14="http://schemas.microsoft.com/office/powerpoint/2010/main" val="340585012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SLIDE Medium Box Option">
    <p:spTree>
      <p:nvGrpSpPr>
        <p:cNvPr id="1" name=""/>
        <p:cNvGrpSpPr/>
        <p:nvPr/>
      </p:nvGrpSpPr>
      <p:grpSpPr>
        <a:xfrm>
          <a:off x="0" y="0"/>
          <a:ext cx="0" cy="0"/>
          <a:chOff x="0" y="0"/>
          <a:chExt cx="0" cy="0"/>
        </a:xfrm>
      </p:grpSpPr>
      <p:sp>
        <p:nvSpPr>
          <p:cNvPr id="13" name="Footer Placeholder 7" hidden="1">
            <a:extLst>
              <a:ext uri="{FF2B5EF4-FFF2-40B4-BE49-F238E27FC236}">
                <a16:creationId xmlns:a16="http://schemas.microsoft.com/office/drawing/2014/main" id="{F9E6EAE7-05BD-4710-B2F1-AA7C9501E252}"/>
              </a:ext>
            </a:extLst>
          </p:cNvPr>
          <p:cNvSpPr>
            <a:spLocks noGrp="1"/>
          </p:cNvSpPr>
          <p:nvPr>
            <p:ph type="ftr" sz="quarter" idx="3"/>
          </p:nvPr>
        </p:nvSpPr>
        <p:spPr bwMode="white">
          <a:xfrm>
            <a:off x="9144900" y="5143500"/>
            <a:ext cx="0" cy="0"/>
          </a:xfrm>
          <a:prstGeom prst="rect">
            <a:avLst/>
          </a:prstGeom>
        </p:spPr>
        <p:txBody>
          <a:bodyPr vert="horz" lIns="0" tIns="0" rIns="0" bIns="0" rtlCol="0" anchor="t" anchorCtr="0"/>
          <a:lstStyle>
            <a:lvl1pPr algn="l">
              <a:defRPr sz="100">
                <a:noFill/>
              </a:defRPr>
            </a:lvl1pPr>
          </a:lstStyle>
          <a:p>
            <a:endParaRPr lang="en-GB" dirty="0"/>
          </a:p>
        </p:txBody>
      </p:sp>
      <p:sp>
        <p:nvSpPr>
          <p:cNvPr id="15" name="Slide Number Placeholder 10" hidden="1">
            <a:extLst>
              <a:ext uri="{FF2B5EF4-FFF2-40B4-BE49-F238E27FC236}">
                <a16:creationId xmlns:a16="http://schemas.microsoft.com/office/drawing/2014/main" id="{F74147FC-947A-4690-8704-DAA1282EE004}"/>
              </a:ext>
            </a:extLst>
          </p:cNvPr>
          <p:cNvSpPr txBox="1">
            <a:spLocks/>
          </p:cNvSpPr>
          <p:nvPr userDrawn="1"/>
        </p:nvSpPr>
        <p:spPr>
          <a:xfrm>
            <a:off x="9144900" y="5143500"/>
            <a:ext cx="0" cy="0"/>
          </a:xfrm>
          <a:prstGeom prst="rect">
            <a:avLst/>
          </a:prstGeom>
        </p:spPr>
        <p:txBody>
          <a:bodyPr vert="horz" lIns="0" tIns="0" rIns="0" bIns="0" rtlCol="0" anchor="t" anchorCtr="0"/>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AA811B-2EBD-4900-905E-5BE206449611}" type="slidenum">
              <a:rPr lang="en-GB" sz="100" smtClean="0"/>
              <a:pPr/>
              <a:t>‹#›</a:t>
            </a:fld>
            <a:endParaRPr lang="en-GB" sz="100" dirty="0"/>
          </a:p>
        </p:txBody>
      </p:sp>
      <p:pic>
        <p:nvPicPr>
          <p:cNvPr id="7" name="Graphics">
            <a:extLst>
              <a:ext uri="{FF2B5EF4-FFF2-40B4-BE49-F238E27FC236}">
                <a16:creationId xmlns:a16="http://schemas.microsoft.com/office/drawing/2014/main" id="{8EA39949-CB15-4518-A3C1-134F05399A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1" name="Rectangle 10">
            <a:extLst>
              <a:ext uri="{FF2B5EF4-FFF2-40B4-BE49-F238E27FC236}">
                <a16:creationId xmlns:a16="http://schemas.microsoft.com/office/drawing/2014/main" id="{7D76BAD8-4A04-4562-A908-5C01BD6D9ACB}"/>
              </a:ext>
            </a:extLst>
          </p:cNvPr>
          <p:cNvSpPr/>
          <p:nvPr userDrawn="1"/>
        </p:nvSpPr>
        <p:spPr>
          <a:xfrm>
            <a:off x="404999" y="405000"/>
            <a:ext cx="4101300" cy="43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8" name="Logo">
            <a:extLst>
              <a:ext uri="{FF2B5EF4-FFF2-40B4-BE49-F238E27FC236}">
                <a16:creationId xmlns:a16="http://schemas.microsoft.com/office/drawing/2014/main" id="{BACEDC41-79C2-4ADA-B739-01C59B4CABDE}"/>
              </a:ext>
            </a:extLst>
          </p:cNvPr>
          <p:cNvSpPr>
            <a:spLocks noChangeArrowheads="1"/>
          </p:cNvSpPr>
          <p:nvPr userDrawn="1"/>
        </p:nvSpPr>
        <p:spPr bwMode="white">
          <a:xfrm>
            <a:off x="7536008" y="2415758"/>
            <a:ext cx="1252689" cy="260545"/>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bg1"/>
          </a:solidFill>
          <a:ln>
            <a:noFill/>
          </a:ln>
          <a:effectLst/>
        </p:spPr>
        <p:txBody>
          <a:bodyPr wrap="none" anchor="ctr"/>
          <a:lstStyle/>
          <a:p>
            <a:endParaRPr lang="en-GB" sz="1050" dirty="0"/>
          </a:p>
        </p:txBody>
      </p:sp>
      <p:sp>
        <p:nvSpPr>
          <p:cNvPr id="9" name="Triangle 14">
            <a:extLst>
              <a:ext uri="{FF2B5EF4-FFF2-40B4-BE49-F238E27FC236}">
                <a16:creationId xmlns:a16="http://schemas.microsoft.com/office/drawing/2014/main" id="{CC85A10E-8271-4502-86CC-22674166B7FE}"/>
              </a:ext>
            </a:extLst>
          </p:cNvPr>
          <p:cNvSpPr/>
          <p:nvPr userDrawn="1"/>
        </p:nvSpPr>
        <p:spPr>
          <a:xfrm rot="16200000">
            <a:off x="8990804" y="2504278"/>
            <a:ext cx="171449" cy="13494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latin typeface="Arial" panose="020B0604020202020204" pitchFamily="34" charset="0"/>
            </a:endParaRPr>
          </a:p>
        </p:txBody>
      </p:sp>
      <p:sp>
        <p:nvSpPr>
          <p:cNvPr id="18" name="Triangle 12">
            <a:extLst>
              <a:ext uri="{FF2B5EF4-FFF2-40B4-BE49-F238E27FC236}">
                <a16:creationId xmlns:a16="http://schemas.microsoft.com/office/drawing/2014/main" id="{FA752B54-A44D-497A-B004-44B8A0676096}"/>
              </a:ext>
            </a:extLst>
          </p:cNvPr>
          <p:cNvSpPr/>
          <p:nvPr userDrawn="1"/>
        </p:nvSpPr>
        <p:spPr>
          <a:xfrm rot="5400000">
            <a:off x="4487224" y="2504278"/>
            <a:ext cx="171449" cy="13494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latin typeface="Arial" panose="020B0604020202020204" pitchFamily="34" charset="0"/>
            </a:endParaRPr>
          </a:p>
        </p:txBody>
      </p:sp>
      <p:sp>
        <p:nvSpPr>
          <p:cNvPr id="20" name="Rectangle 19">
            <a:extLst>
              <a:ext uri="{FF2B5EF4-FFF2-40B4-BE49-F238E27FC236}">
                <a16:creationId xmlns:a16="http://schemas.microsoft.com/office/drawing/2014/main" id="{3403585E-6DB7-4307-BDBF-3FBAB1B38DF4}"/>
              </a:ext>
            </a:extLst>
          </p:cNvPr>
          <p:cNvSpPr/>
          <p:nvPr userDrawn="1"/>
        </p:nvSpPr>
        <p:spPr>
          <a:xfrm>
            <a:off x="675000" y="4185000"/>
            <a:ext cx="1282500" cy="5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en-GB" sz="1500" noProof="0" dirty="0" err="1"/>
          </a:p>
        </p:txBody>
      </p:sp>
      <p:sp>
        <p:nvSpPr>
          <p:cNvPr id="2" name="Title 1"/>
          <p:cNvSpPr>
            <a:spLocks noGrp="1"/>
          </p:cNvSpPr>
          <p:nvPr>
            <p:ph type="ctrTitle" hasCustomPrompt="1"/>
          </p:nvPr>
        </p:nvSpPr>
        <p:spPr>
          <a:xfrm>
            <a:off x="675000" y="1484999"/>
            <a:ext cx="3556811" cy="1674000"/>
          </a:xfrm>
        </p:spPr>
        <p:txBody>
          <a:bodyPr anchor="t" anchorCtr="0"/>
          <a:lstStyle>
            <a:lvl1pPr algn="l">
              <a:lnSpc>
                <a:spcPct val="80000"/>
              </a:lnSpc>
              <a:defRPr sz="4500">
                <a:solidFill>
                  <a:schemeClr val="tx1"/>
                </a:solidFill>
              </a:defRPr>
            </a:lvl1pPr>
          </a:lstStyle>
          <a:p>
            <a:r>
              <a:rPr lang="en-GB" dirty="0"/>
              <a:t>Click to add title</a:t>
            </a:r>
          </a:p>
        </p:txBody>
      </p:sp>
      <p:sp>
        <p:nvSpPr>
          <p:cNvPr id="3" name="Subtitle 2"/>
          <p:cNvSpPr>
            <a:spLocks noGrp="1"/>
          </p:cNvSpPr>
          <p:nvPr>
            <p:ph type="subTitle" idx="1" hasCustomPrompt="1"/>
          </p:nvPr>
        </p:nvSpPr>
        <p:spPr>
          <a:xfrm>
            <a:off x="675000" y="3240000"/>
            <a:ext cx="3556811" cy="683100"/>
          </a:xfrm>
        </p:spPr>
        <p:txBody>
          <a:bodyPr/>
          <a:lstStyle>
            <a:lvl1pPr marL="0" indent="0" algn="l">
              <a:spcBef>
                <a:spcPts val="0"/>
              </a:spcBef>
              <a:buFont typeface="Arial" panose="020B0604020202020204" pitchFamily="34" charset="0"/>
              <a:buChar char="​"/>
              <a:defRPr sz="900" b="0">
                <a:solidFill>
                  <a:schemeClr val="tx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dirty="0"/>
              <a:t>Click to add subtitle</a:t>
            </a:r>
          </a:p>
        </p:txBody>
      </p:sp>
      <p:sp>
        <p:nvSpPr>
          <p:cNvPr id="16" name="Text Placeholder 4">
            <a:extLst>
              <a:ext uri="{FF2B5EF4-FFF2-40B4-BE49-F238E27FC236}">
                <a16:creationId xmlns:a16="http://schemas.microsoft.com/office/drawing/2014/main" id="{D3EC336D-76C3-421F-8374-4FEBE711D9F7}"/>
              </a:ext>
            </a:extLst>
          </p:cNvPr>
          <p:cNvSpPr>
            <a:spLocks noGrp="1"/>
          </p:cNvSpPr>
          <p:nvPr>
            <p:ph type="body" sz="quarter" idx="18" hasCustomPrompt="1"/>
          </p:nvPr>
        </p:nvSpPr>
        <p:spPr>
          <a:xfrm>
            <a:off x="675000" y="4320000"/>
            <a:ext cx="3555900" cy="297000"/>
          </a:xfrm>
        </p:spPr>
        <p:txBody>
          <a:bodyPr/>
          <a:lstStyle>
            <a:lvl1pPr marL="0" indent="0">
              <a:lnSpc>
                <a:spcPct val="100000"/>
              </a:lnSpc>
              <a:spcBef>
                <a:spcPts val="0"/>
              </a:spcBef>
              <a:spcAft>
                <a:spcPts val="0"/>
              </a:spcAft>
              <a:buFontTx/>
              <a:buNone/>
              <a:defRPr lang="en-US" sz="1050" b="1" kern="1200" dirty="0" smtClean="0">
                <a:solidFill>
                  <a:schemeClr val="tx1"/>
                </a:solidFill>
                <a:latin typeface="+mn-lt"/>
                <a:ea typeface="+mn-ea"/>
                <a:cs typeface="+mn-cs"/>
              </a:defRPr>
            </a:lvl1pPr>
            <a:lvl2pPr marL="0" indent="0">
              <a:lnSpc>
                <a:spcPct val="100000"/>
              </a:lnSpc>
              <a:spcBef>
                <a:spcPts val="0"/>
              </a:spcBef>
              <a:spcAft>
                <a:spcPts val="0"/>
              </a:spcAft>
              <a:buFontTx/>
              <a:buNone/>
              <a:defRPr lang="en-US" sz="1050" b="0" kern="1200" dirty="0" smtClean="0">
                <a:solidFill>
                  <a:schemeClr val="tx1"/>
                </a:solidFill>
                <a:latin typeface="+mn-lt"/>
                <a:ea typeface="+mn-ea"/>
                <a:cs typeface="+mn-cs"/>
              </a:defRPr>
            </a:lvl2pPr>
            <a:lvl3pPr marL="0" indent="0">
              <a:lnSpc>
                <a:spcPct val="100000"/>
              </a:lnSpc>
              <a:spcBef>
                <a:spcPts val="0"/>
              </a:spcBef>
              <a:spcAft>
                <a:spcPts val="0"/>
              </a:spcAft>
              <a:buFontTx/>
              <a:buNone/>
              <a:defRPr lang="en-US" sz="1050" b="0" kern="1200" dirty="0" smtClean="0">
                <a:solidFill>
                  <a:schemeClr val="tx1"/>
                </a:solidFill>
                <a:latin typeface="+mn-lt"/>
                <a:ea typeface="+mn-ea"/>
                <a:cs typeface="+mn-cs"/>
              </a:defRPr>
            </a:lvl3pPr>
            <a:lvl4pPr marL="0">
              <a:lnSpc>
                <a:spcPct val="100000"/>
              </a:lnSpc>
              <a:spcBef>
                <a:spcPts val="0"/>
              </a:spcBef>
              <a:spcAft>
                <a:spcPts val="0"/>
              </a:spcAft>
              <a:buFontTx/>
              <a:buNone/>
              <a:defRPr lang="en-US" sz="1050" b="0" kern="1200" dirty="0" smtClean="0">
                <a:solidFill>
                  <a:schemeClr val="tx1"/>
                </a:solidFill>
                <a:latin typeface="+mn-lt"/>
                <a:ea typeface="+mn-ea"/>
                <a:cs typeface="+mn-cs"/>
              </a:defRPr>
            </a:lvl4pPr>
            <a:lvl5pPr marL="0">
              <a:lnSpc>
                <a:spcPct val="100000"/>
              </a:lnSpc>
              <a:spcBef>
                <a:spcPts val="0"/>
              </a:spcBef>
              <a:spcAft>
                <a:spcPts val="0"/>
              </a:spcAft>
              <a:buFontTx/>
              <a:buNone/>
              <a:defRPr lang="en-GB" sz="1050" b="0" kern="1200" dirty="0">
                <a:solidFill>
                  <a:schemeClr val="tx1"/>
                </a:solidFill>
                <a:latin typeface="+mn-lt"/>
                <a:ea typeface="+mn-ea"/>
                <a:cs typeface="+mn-cs"/>
              </a:defRPr>
            </a:lvl5pPr>
            <a:lvl6pPr>
              <a:lnSpc>
                <a:spcPct val="100000"/>
              </a:lnSpc>
              <a:spcBef>
                <a:spcPts val="0"/>
              </a:spcBef>
              <a:spcAft>
                <a:spcPts val="0"/>
              </a:spcAft>
              <a:buNone/>
              <a:defRPr lang="en-US" sz="1050" b="0" kern="1200" cap="none" baseline="0" dirty="0" smtClean="0">
                <a:solidFill>
                  <a:schemeClr val="tx1"/>
                </a:solidFill>
                <a:latin typeface="+mn-lt"/>
                <a:ea typeface="+mn-ea"/>
                <a:cs typeface="+mn-cs"/>
              </a:defRPr>
            </a:lvl6pPr>
            <a:lvl7pPr>
              <a:lnSpc>
                <a:spcPct val="100000"/>
              </a:lnSpc>
              <a:spcBef>
                <a:spcPts val="0"/>
              </a:spcBef>
              <a:spcAft>
                <a:spcPts val="0"/>
              </a:spcAft>
              <a:buNone/>
              <a:defRPr lang="en-US" sz="1050" b="0" kern="1200" cap="none" baseline="0" dirty="0" smtClean="0">
                <a:solidFill>
                  <a:schemeClr val="tx1"/>
                </a:solidFill>
                <a:latin typeface="+mn-lt"/>
                <a:ea typeface="+mn-ea"/>
                <a:cs typeface="+mn-cs"/>
              </a:defRPr>
            </a:lvl7pPr>
            <a:lvl8pPr marL="0" indent="0">
              <a:lnSpc>
                <a:spcPct val="100000"/>
              </a:lnSpc>
              <a:spcBef>
                <a:spcPts val="0"/>
              </a:spcBef>
              <a:spcAft>
                <a:spcPts val="0"/>
              </a:spcAft>
              <a:buNone/>
              <a:defRPr lang="en-US" sz="1050" b="0" kern="1200" cap="none" baseline="0" dirty="0" smtClean="0">
                <a:solidFill>
                  <a:schemeClr val="tx1"/>
                </a:solidFill>
                <a:latin typeface="+mn-lt"/>
                <a:ea typeface="+mn-ea"/>
                <a:cs typeface="+mn-cs"/>
              </a:defRPr>
            </a:lvl8pPr>
            <a:lvl9pPr>
              <a:lnSpc>
                <a:spcPct val="100000"/>
              </a:lnSpc>
              <a:spcBef>
                <a:spcPts val="0"/>
              </a:spcBef>
              <a:spcAft>
                <a:spcPts val="0"/>
              </a:spcAft>
              <a:buNone/>
              <a:defRPr lang="en-GB" sz="1050" b="0" kern="1200" cap="none" baseline="0" dirty="0" smtClean="0">
                <a:solidFill>
                  <a:schemeClr val="tx1"/>
                </a:solidFill>
                <a:latin typeface="+mn-lt"/>
                <a:ea typeface="+mn-ea"/>
                <a:cs typeface="+mn-cs"/>
              </a:defRPr>
            </a:lvl9pPr>
          </a:lstStyle>
          <a:p>
            <a:pPr lvl="0"/>
            <a:r>
              <a:rPr lang="en-GB" noProof="0" dirty="0"/>
              <a:t>Click to add text</a:t>
            </a:r>
          </a:p>
        </p:txBody>
      </p:sp>
      <p:sp>
        <p:nvSpPr>
          <p:cNvPr id="17" name="Date Placeholder 1">
            <a:extLst>
              <a:ext uri="{FF2B5EF4-FFF2-40B4-BE49-F238E27FC236}">
                <a16:creationId xmlns:a16="http://schemas.microsoft.com/office/drawing/2014/main" id="{6D60C9B8-54EB-4CAF-B33B-5CBD629B423C}"/>
              </a:ext>
            </a:extLst>
          </p:cNvPr>
          <p:cNvSpPr>
            <a:spLocks noGrp="1"/>
          </p:cNvSpPr>
          <p:nvPr>
            <p:ph type="dt" sz="half" idx="2"/>
          </p:nvPr>
        </p:nvSpPr>
        <p:spPr>
          <a:xfrm>
            <a:off x="675000" y="661500"/>
            <a:ext cx="3556811" cy="162000"/>
          </a:xfrm>
          <a:prstGeom prst="rect">
            <a:avLst/>
          </a:prstGeom>
        </p:spPr>
        <p:txBody>
          <a:bodyPr vert="horz" lIns="0" tIns="0" rIns="0" bIns="0" rtlCol="0" anchor="t" anchorCtr="0"/>
          <a:lstStyle>
            <a:lvl1pPr algn="l">
              <a:defRPr sz="900">
                <a:solidFill>
                  <a:schemeClr val="tx1"/>
                </a:solidFill>
              </a:defRPr>
            </a:lvl1pPr>
          </a:lstStyle>
          <a:p>
            <a:fld id="{6747DEF1-FAC7-4880-8A2A-1DEBD16DED9F}" type="datetime4">
              <a:rPr lang="en-GB" smtClean="0"/>
              <a:t>02 January 2023</a:t>
            </a:fld>
            <a:endParaRPr lang="en-GB" dirty="0"/>
          </a:p>
        </p:txBody>
      </p:sp>
      <p:sp>
        <p:nvSpPr>
          <p:cNvPr id="14" name="TextBox 13">
            <a:extLst>
              <a:ext uri="{FF2B5EF4-FFF2-40B4-BE49-F238E27FC236}">
                <a16:creationId xmlns:a16="http://schemas.microsoft.com/office/drawing/2014/main" id="{A1F9BA6F-0654-4221-B68A-C1F60C878B50}"/>
              </a:ext>
            </a:extLst>
          </p:cNvPr>
          <p:cNvSpPr txBox="1"/>
          <p:nvPr userDrawn="1"/>
        </p:nvSpPr>
        <p:spPr>
          <a:xfrm>
            <a:off x="404813" y="4860000"/>
            <a:ext cx="2116931" cy="126958"/>
          </a:xfrm>
          <a:prstGeom prst="rect">
            <a:avLst/>
          </a:prstGeom>
          <a:noFill/>
        </p:spPr>
        <p:txBody>
          <a:bodyPr wrap="square" lIns="0" tIns="0" rIns="0" bIns="0" rtlCol="0">
            <a:spAutoFit/>
          </a:bodyPr>
          <a:lstStyle/>
          <a:p>
            <a:pPr algn="l"/>
            <a:r>
              <a:rPr lang="en-GB" sz="825" dirty="0">
                <a:solidFill>
                  <a:schemeClr val="bg1"/>
                </a:solidFill>
                <a:latin typeface="+mj-lt"/>
                <a:hlinkClick r:id="rId3">
                  <a:extLst>
                    <a:ext uri="{A12FA001-AC4F-418D-AE19-62706E023703}">
                      <ahyp:hlinkClr xmlns:ahyp="http://schemas.microsoft.com/office/drawing/2018/hyperlinkcolor" val="tx"/>
                    </a:ext>
                  </a:extLst>
                </a:hlinkClick>
              </a:rPr>
              <a:t>business.yougov.com</a:t>
            </a:r>
            <a:endParaRPr lang="en-GB" sz="825" dirty="0">
              <a:solidFill>
                <a:schemeClr val="bg1"/>
              </a:solidFill>
              <a:latin typeface="+mj-lt"/>
            </a:endParaRPr>
          </a:p>
        </p:txBody>
      </p:sp>
    </p:spTree>
    <p:extLst>
      <p:ext uri="{BB962C8B-B14F-4D97-AF65-F5344CB8AC3E}">
        <p14:creationId xmlns:p14="http://schemas.microsoft.com/office/powerpoint/2010/main" val="385951072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SLIDE plus Client Logo Panel">
    <p:spTree>
      <p:nvGrpSpPr>
        <p:cNvPr id="1" name=""/>
        <p:cNvGrpSpPr/>
        <p:nvPr/>
      </p:nvGrpSpPr>
      <p:grpSpPr>
        <a:xfrm>
          <a:off x="0" y="0"/>
          <a:ext cx="0" cy="0"/>
          <a:chOff x="0" y="0"/>
          <a:chExt cx="0" cy="0"/>
        </a:xfrm>
      </p:grpSpPr>
      <p:sp>
        <p:nvSpPr>
          <p:cNvPr id="13" name="Footer Placeholder 7" hidden="1">
            <a:extLst>
              <a:ext uri="{FF2B5EF4-FFF2-40B4-BE49-F238E27FC236}">
                <a16:creationId xmlns:a16="http://schemas.microsoft.com/office/drawing/2014/main" id="{7FA1167E-E27D-4BFD-ACEF-AA32D33D6234}"/>
              </a:ext>
            </a:extLst>
          </p:cNvPr>
          <p:cNvSpPr>
            <a:spLocks noGrp="1"/>
          </p:cNvSpPr>
          <p:nvPr>
            <p:ph type="ftr" sz="quarter" idx="3"/>
          </p:nvPr>
        </p:nvSpPr>
        <p:spPr bwMode="white">
          <a:xfrm>
            <a:off x="9144900" y="5143500"/>
            <a:ext cx="0" cy="0"/>
          </a:xfrm>
          <a:prstGeom prst="rect">
            <a:avLst/>
          </a:prstGeom>
        </p:spPr>
        <p:txBody>
          <a:bodyPr vert="horz" lIns="0" tIns="0" rIns="0" bIns="0" rtlCol="0" anchor="t" anchorCtr="0"/>
          <a:lstStyle>
            <a:lvl1pPr algn="l">
              <a:defRPr sz="100">
                <a:noFill/>
              </a:defRPr>
            </a:lvl1pPr>
          </a:lstStyle>
          <a:p>
            <a:endParaRPr lang="en-GB" dirty="0"/>
          </a:p>
        </p:txBody>
      </p:sp>
      <p:sp>
        <p:nvSpPr>
          <p:cNvPr id="18" name="Slide Number Placeholder 10" hidden="1">
            <a:extLst>
              <a:ext uri="{FF2B5EF4-FFF2-40B4-BE49-F238E27FC236}">
                <a16:creationId xmlns:a16="http://schemas.microsoft.com/office/drawing/2014/main" id="{D456A3D7-69DD-421B-863A-48C59F76403B}"/>
              </a:ext>
            </a:extLst>
          </p:cNvPr>
          <p:cNvSpPr>
            <a:spLocks noGrp="1"/>
          </p:cNvSpPr>
          <p:nvPr>
            <p:ph type="sldNum" sz="quarter" idx="17"/>
          </p:nvPr>
        </p:nvSpPr>
        <p:spPr>
          <a:xfrm>
            <a:off x="9144900" y="5143500"/>
            <a:ext cx="0" cy="0"/>
          </a:xfrm>
        </p:spPr>
        <p:txBody>
          <a:bodyPr/>
          <a:lstStyle>
            <a:lvl1pPr>
              <a:defRPr sz="100">
                <a:noFill/>
              </a:defRPr>
            </a:lvl1pPr>
          </a:lstStyle>
          <a:p>
            <a:fld id="{23AA811B-2EBD-4900-905E-5BE206449611}" type="slidenum">
              <a:rPr lang="en-GB" smtClean="0"/>
              <a:pPr/>
              <a:t>‹#›</a:t>
            </a:fld>
            <a:endParaRPr lang="en-GB" dirty="0"/>
          </a:p>
        </p:txBody>
      </p:sp>
      <p:pic>
        <p:nvPicPr>
          <p:cNvPr id="7" name="Graphics">
            <a:extLst>
              <a:ext uri="{FF2B5EF4-FFF2-40B4-BE49-F238E27FC236}">
                <a16:creationId xmlns:a16="http://schemas.microsoft.com/office/drawing/2014/main" id="{8EA39949-CB15-4518-A3C1-134F05399A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6" name="Triangle 16">
            <a:extLst>
              <a:ext uri="{FF2B5EF4-FFF2-40B4-BE49-F238E27FC236}">
                <a16:creationId xmlns:a16="http://schemas.microsoft.com/office/drawing/2014/main" id="{E2C5B970-AB55-45E4-9F55-03E5BF225C9D}"/>
              </a:ext>
            </a:extLst>
          </p:cNvPr>
          <p:cNvSpPr/>
          <p:nvPr userDrawn="1"/>
        </p:nvSpPr>
        <p:spPr bwMode="white">
          <a:xfrm rot="5400000" flipH="1">
            <a:off x="8708002" y="4355640"/>
            <a:ext cx="171449" cy="13494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latin typeface="Arial" panose="020B0604020202020204" pitchFamily="34" charset="0"/>
            </a:endParaRPr>
          </a:p>
        </p:txBody>
      </p:sp>
      <p:sp>
        <p:nvSpPr>
          <p:cNvPr id="22" name="Freeform: Shape 21">
            <a:extLst>
              <a:ext uri="{FF2B5EF4-FFF2-40B4-BE49-F238E27FC236}">
                <a16:creationId xmlns:a16="http://schemas.microsoft.com/office/drawing/2014/main" id="{E4CCB2DA-1A25-4197-9361-B584BC66DB37}"/>
              </a:ext>
            </a:extLst>
          </p:cNvPr>
          <p:cNvSpPr/>
          <p:nvPr/>
        </p:nvSpPr>
        <p:spPr>
          <a:xfrm>
            <a:off x="6755606" y="0"/>
            <a:ext cx="1978819" cy="5143500"/>
          </a:xfrm>
          <a:custGeom>
            <a:avLst/>
            <a:gdLst>
              <a:gd name="connsiteX0" fmla="*/ 2 w 2638425"/>
              <a:gd name="connsiteY0" fmla="*/ 2334517 h 6858000"/>
              <a:gd name="connsiteX1" fmla="*/ 2 w 2638425"/>
              <a:gd name="connsiteY1" fmla="*/ 2563116 h 6858000"/>
              <a:gd name="connsiteX2" fmla="*/ 179710 w 2638425"/>
              <a:gd name="connsiteY2" fmla="*/ 2448817 h 6858000"/>
              <a:gd name="connsiteX3" fmla="*/ 0 w 2638425"/>
              <a:gd name="connsiteY3" fmla="*/ 0 h 6858000"/>
              <a:gd name="connsiteX4" fmla="*/ 2638425 w 2638425"/>
              <a:gd name="connsiteY4" fmla="*/ 0 h 6858000"/>
              <a:gd name="connsiteX5" fmla="*/ 2638425 w 2638425"/>
              <a:gd name="connsiteY5" fmla="*/ 6858000 h 6858000"/>
              <a:gd name="connsiteX6" fmla="*/ 0 w 263842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8425" h="6858000">
                <a:moveTo>
                  <a:pt x="2" y="2334517"/>
                </a:moveTo>
                <a:lnTo>
                  <a:pt x="2" y="2563116"/>
                </a:lnTo>
                <a:lnTo>
                  <a:pt x="179710" y="2448817"/>
                </a:lnTo>
                <a:close/>
                <a:moveTo>
                  <a:pt x="0" y="0"/>
                </a:moveTo>
                <a:lnTo>
                  <a:pt x="2638425" y="0"/>
                </a:lnTo>
                <a:lnTo>
                  <a:pt x="2638425" y="6858000"/>
                </a:lnTo>
                <a:lnTo>
                  <a:pt x="0" y="6858000"/>
                </a:lnTo>
                <a:close/>
              </a:path>
            </a:pathLst>
          </a:cu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050" dirty="0"/>
          </a:p>
        </p:txBody>
      </p:sp>
      <p:sp>
        <p:nvSpPr>
          <p:cNvPr id="21" name="Logo">
            <a:extLst>
              <a:ext uri="{FF2B5EF4-FFF2-40B4-BE49-F238E27FC236}">
                <a16:creationId xmlns:a16="http://schemas.microsoft.com/office/drawing/2014/main" id="{4364C69F-B627-43F4-9980-9729CA3C6C83}"/>
              </a:ext>
            </a:extLst>
          </p:cNvPr>
          <p:cNvSpPr>
            <a:spLocks noChangeArrowheads="1"/>
          </p:cNvSpPr>
          <p:nvPr userDrawn="1"/>
        </p:nvSpPr>
        <p:spPr bwMode="auto">
          <a:xfrm>
            <a:off x="7345115" y="4267122"/>
            <a:ext cx="1252689" cy="260545"/>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accent1"/>
          </a:solidFill>
          <a:ln>
            <a:noFill/>
          </a:ln>
          <a:effectLst/>
        </p:spPr>
        <p:txBody>
          <a:bodyPr wrap="none" anchor="ctr"/>
          <a:lstStyle/>
          <a:p>
            <a:endParaRPr lang="en-GB" sz="1050" dirty="0"/>
          </a:p>
        </p:txBody>
      </p:sp>
      <p:sp>
        <p:nvSpPr>
          <p:cNvPr id="15" name="Rectangle 14">
            <a:extLst>
              <a:ext uri="{FF2B5EF4-FFF2-40B4-BE49-F238E27FC236}">
                <a16:creationId xmlns:a16="http://schemas.microsoft.com/office/drawing/2014/main" id="{358B9EA3-EF62-4C48-9565-374E01785CC7}"/>
              </a:ext>
            </a:extLst>
          </p:cNvPr>
          <p:cNvSpPr/>
          <p:nvPr userDrawn="1"/>
        </p:nvSpPr>
        <p:spPr bwMode="white">
          <a:xfrm>
            <a:off x="405000" y="4185000"/>
            <a:ext cx="1282500" cy="5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en-GB" sz="1500" noProof="0" dirty="0" err="1"/>
          </a:p>
        </p:txBody>
      </p:sp>
      <p:sp>
        <p:nvSpPr>
          <p:cNvPr id="2" name="Title 1"/>
          <p:cNvSpPr>
            <a:spLocks noGrp="1"/>
          </p:cNvSpPr>
          <p:nvPr userDrawn="1">
            <p:ph type="ctrTitle" hasCustomPrompt="1"/>
          </p:nvPr>
        </p:nvSpPr>
        <p:spPr bwMode="white">
          <a:xfrm>
            <a:off x="404812" y="1484999"/>
            <a:ext cx="6218100" cy="1377000"/>
          </a:xfrm>
        </p:spPr>
        <p:txBody>
          <a:bodyPr anchor="t" anchorCtr="0"/>
          <a:lstStyle>
            <a:lvl1pPr algn="l">
              <a:defRPr sz="4500">
                <a:solidFill>
                  <a:schemeClr val="bg1"/>
                </a:solidFill>
              </a:defRPr>
            </a:lvl1pPr>
          </a:lstStyle>
          <a:p>
            <a:r>
              <a:rPr lang="en-GB" dirty="0"/>
              <a:t>Click to add title</a:t>
            </a:r>
          </a:p>
        </p:txBody>
      </p:sp>
      <p:sp>
        <p:nvSpPr>
          <p:cNvPr id="3" name="Subtitle 2"/>
          <p:cNvSpPr>
            <a:spLocks noGrp="1"/>
          </p:cNvSpPr>
          <p:nvPr userDrawn="1">
            <p:ph type="subTitle" idx="1" hasCustomPrompt="1"/>
          </p:nvPr>
        </p:nvSpPr>
        <p:spPr bwMode="white">
          <a:xfrm>
            <a:off x="404812" y="3240000"/>
            <a:ext cx="6218100" cy="683100"/>
          </a:xfrm>
        </p:spPr>
        <p:txBody>
          <a:bodyPr/>
          <a:lstStyle>
            <a:lvl1pPr marL="0" indent="0" algn="l">
              <a:spcBef>
                <a:spcPts val="0"/>
              </a:spcBef>
              <a:buFont typeface="Arial" panose="020B0604020202020204" pitchFamily="34" charset="0"/>
              <a:buChar char="​"/>
              <a:defRPr sz="1350" b="1">
                <a:solidFill>
                  <a:schemeClr val="bg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dirty="0"/>
              <a:t>Click to add subtitle</a:t>
            </a:r>
          </a:p>
        </p:txBody>
      </p:sp>
      <p:sp>
        <p:nvSpPr>
          <p:cNvPr id="19" name="Text Placeholder 4">
            <a:extLst>
              <a:ext uri="{FF2B5EF4-FFF2-40B4-BE49-F238E27FC236}">
                <a16:creationId xmlns:a16="http://schemas.microsoft.com/office/drawing/2014/main" id="{D9B0699E-7AC1-42E8-B671-716962F492A3}"/>
              </a:ext>
            </a:extLst>
          </p:cNvPr>
          <p:cNvSpPr>
            <a:spLocks noGrp="1"/>
          </p:cNvSpPr>
          <p:nvPr>
            <p:ph type="body" sz="quarter" idx="18" hasCustomPrompt="1"/>
          </p:nvPr>
        </p:nvSpPr>
        <p:spPr>
          <a:xfrm>
            <a:off x="405000" y="4320000"/>
            <a:ext cx="6218100" cy="189000"/>
          </a:xfrm>
        </p:spPr>
        <p:txBody>
          <a:bodyPr/>
          <a:lstStyle>
            <a:lvl1pPr marL="0" indent="0">
              <a:lnSpc>
                <a:spcPct val="100000"/>
              </a:lnSpc>
              <a:spcBef>
                <a:spcPts val="0"/>
              </a:spcBef>
              <a:spcAft>
                <a:spcPts val="0"/>
              </a:spcAft>
              <a:buFontTx/>
              <a:buNone/>
              <a:defRPr lang="en-US" sz="1050" b="1" kern="1200" dirty="0" smtClean="0">
                <a:solidFill>
                  <a:schemeClr val="bg1"/>
                </a:solidFill>
                <a:latin typeface="+mn-lt"/>
                <a:ea typeface="+mn-ea"/>
                <a:cs typeface="+mn-cs"/>
              </a:defRPr>
            </a:lvl1pPr>
            <a:lvl2pPr marL="0" indent="0">
              <a:lnSpc>
                <a:spcPct val="100000"/>
              </a:lnSpc>
              <a:spcBef>
                <a:spcPts val="0"/>
              </a:spcBef>
              <a:spcAft>
                <a:spcPts val="0"/>
              </a:spcAft>
              <a:buFontTx/>
              <a:buNone/>
              <a:defRPr lang="en-US" sz="1050" b="0" kern="1200" dirty="0" smtClean="0">
                <a:solidFill>
                  <a:schemeClr val="bg1"/>
                </a:solidFill>
                <a:latin typeface="+mn-lt"/>
                <a:ea typeface="+mn-ea"/>
                <a:cs typeface="+mn-cs"/>
              </a:defRPr>
            </a:lvl2pPr>
            <a:lvl3pPr marL="0" indent="0">
              <a:lnSpc>
                <a:spcPct val="100000"/>
              </a:lnSpc>
              <a:spcBef>
                <a:spcPts val="0"/>
              </a:spcBef>
              <a:spcAft>
                <a:spcPts val="0"/>
              </a:spcAft>
              <a:buFontTx/>
              <a:buNone/>
              <a:defRPr lang="en-US" sz="1050" b="0" kern="1200" dirty="0" smtClean="0">
                <a:solidFill>
                  <a:schemeClr val="bg1"/>
                </a:solidFill>
                <a:latin typeface="+mn-lt"/>
                <a:ea typeface="+mn-ea"/>
                <a:cs typeface="+mn-cs"/>
              </a:defRPr>
            </a:lvl3pPr>
            <a:lvl4pPr marL="0">
              <a:lnSpc>
                <a:spcPct val="100000"/>
              </a:lnSpc>
              <a:spcBef>
                <a:spcPts val="0"/>
              </a:spcBef>
              <a:spcAft>
                <a:spcPts val="0"/>
              </a:spcAft>
              <a:buFontTx/>
              <a:buNone/>
              <a:defRPr lang="en-US" sz="1050" b="0" kern="1200" dirty="0" smtClean="0">
                <a:solidFill>
                  <a:schemeClr val="bg1"/>
                </a:solidFill>
                <a:latin typeface="+mn-lt"/>
                <a:ea typeface="+mn-ea"/>
                <a:cs typeface="+mn-cs"/>
              </a:defRPr>
            </a:lvl4pPr>
            <a:lvl5pPr marL="0">
              <a:lnSpc>
                <a:spcPct val="100000"/>
              </a:lnSpc>
              <a:spcBef>
                <a:spcPts val="0"/>
              </a:spcBef>
              <a:spcAft>
                <a:spcPts val="0"/>
              </a:spcAft>
              <a:buFontTx/>
              <a:buNone/>
              <a:defRPr lang="en-GB" sz="1050" b="0" kern="1200" dirty="0">
                <a:solidFill>
                  <a:schemeClr val="bg1"/>
                </a:solidFill>
                <a:latin typeface="+mn-lt"/>
                <a:ea typeface="+mn-ea"/>
                <a:cs typeface="+mn-cs"/>
              </a:defRPr>
            </a:lvl5pPr>
            <a:lvl6pPr>
              <a:lnSpc>
                <a:spcPct val="100000"/>
              </a:lnSpc>
              <a:spcBef>
                <a:spcPts val="0"/>
              </a:spcBef>
              <a:spcAft>
                <a:spcPts val="0"/>
              </a:spcAft>
              <a:buNone/>
              <a:defRPr lang="en-US" sz="1050" b="0" kern="1200" cap="none" baseline="0" dirty="0" smtClean="0">
                <a:solidFill>
                  <a:schemeClr val="bg1"/>
                </a:solidFill>
                <a:latin typeface="+mn-lt"/>
                <a:ea typeface="+mn-ea"/>
                <a:cs typeface="+mn-cs"/>
              </a:defRPr>
            </a:lvl6pPr>
            <a:lvl7pPr>
              <a:lnSpc>
                <a:spcPct val="100000"/>
              </a:lnSpc>
              <a:spcBef>
                <a:spcPts val="0"/>
              </a:spcBef>
              <a:spcAft>
                <a:spcPts val="0"/>
              </a:spcAft>
              <a:buNone/>
              <a:defRPr lang="en-US" sz="1050" b="0" kern="1200" cap="none" baseline="0" dirty="0" smtClean="0">
                <a:solidFill>
                  <a:schemeClr val="bg1"/>
                </a:solidFill>
                <a:latin typeface="+mn-lt"/>
                <a:ea typeface="+mn-ea"/>
                <a:cs typeface="+mn-cs"/>
              </a:defRPr>
            </a:lvl7pPr>
            <a:lvl8pPr marL="0" indent="0">
              <a:lnSpc>
                <a:spcPct val="100000"/>
              </a:lnSpc>
              <a:spcBef>
                <a:spcPts val="0"/>
              </a:spcBef>
              <a:spcAft>
                <a:spcPts val="0"/>
              </a:spcAft>
              <a:buNone/>
              <a:defRPr lang="en-US" sz="1050" b="0" kern="1200" cap="none" baseline="0" dirty="0" smtClean="0">
                <a:solidFill>
                  <a:schemeClr val="bg1"/>
                </a:solidFill>
                <a:latin typeface="+mn-lt"/>
                <a:ea typeface="+mn-ea"/>
                <a:cs typeface="+mn-cs"/>
              </a:defRPr>
            </a:lvl8pPr>
            <a:lvl9pPr>
              <a:lnSpc>
                <a:spcPct val="100000"/>
              </a:lnSpc>
              <a:spcBef>
                <a:spcPts val="0"/>
              </a:spcBef>
              <a:spcAft>
                <a:spcPts val="0"/>
              </a:spcAft>
              <a:buNone/>
              <a:defRPr lang="en-GB" sz="1050" b="0" kern="1200" cap="none" baseline="0" dirty="0" smtClean="0">
                <a:solidFill>
                  <a:schemeClr val="bg1"/>
                </a:solidFill>
                <a:latin typeface="+mn-lt"/>
                <a:ea typeface="+mn-ea"/>
                <a:cs typeface="+mn-cs"/>
              </a:defRPr>
            </a:lvl9pPr>
          </a:lstStyle>
          <a:p>
            <a:pPr lvl="0"/>
            <a:r>
              <a:rPr lang="en-GB" dirty="0"/>
              <a:t>Click to add text</a:t>
            </a:r>
          </a:p>
        </p:txBody>
      </p:sp>
      <p:sp>
        <p:nvSpPr>
          <p:cNvPr id="17" name="Date Placeholder 1">
            <a:extLst>
              <a:ext uri="{FF2B5EF4-FFF2-40B4-BE49-F238E27FC236}">
                <a16:creationId xmlns:a16="http://schemas.microsoft.com/office/drawing/2014/main" id="{6D60C9B8-54EB-4CAF-B33B-5CBD629B423C}"/>
              </a:ext>
            </a:extLst>
          </p:cNvPr>
          <p:cNvSpPr>
            <a:spLocks noGrp="1"/>
          </p:cNvSpPr>
          <p:nvPr userDrawn="1">
            <p:ph type="dt" sz="half" idx="2"/>
          </p:nvPr>
        </p:nvSpPr>
        <p:spPr bwMode="white">
          <a:xfrm>
            <a:off x="405000" y="661500"/>
            <a:ext cx="2686500" cy="162000"/>
          </a:xfrm>
          <a:prstGeom prst="rect">
            <a:avLst/>
          </a:prstGeom>
        </p:spPr>
        <p:txBody>
          <a:bodyPr vert="horz" lIns="0" tIns="0" rIns="0" bIns="0" rtlCol="0" anchor="t" anchorCtr="0"/>
          <a:lstStyle>
            <a:lvl1pPr algn="l">
              <a:defRPr sz="900">
                <a:solidFill>
                  <a:schemeClr val="bg1"/>
                </a:solidFill>
              </a:defRPr>
            </a:lvl1pPr>
          </a:lstStyle>
          <a:p>
            <a:fld id="{1DF46561-0E0E-4239-B422-F72A633CEB3D}" type="datetime4">
              <a:rPr lang="en-GB" smtClean="0"/>
              <a:t>02 January 2023</a:t>
            </a:fld>
            <a:endParaRPr lang="en-GB" dirty="0"/>
          </a:p>
        </p:txBody>
      </p:sp>
      <p:sp>
        <p:nvSpPr>
          <p:cNvPr id="4" name="TextBox 3">
            <a:extLst>
              <a:ext uri="{FF2B5EF4-FFF2-40B4-BE49-F238E27FC236}">
                <a16:creationId xmlns:a16="http://schemas.microsoft.com/office/drawing/2014/main" id="{CB94861F-C7D2-42DA-897F-E0C70692A01E}"/>
              </a:ext>
            </a:extLst>
          </p:cNvPr>
          <p:cNvSpPr txBox="1"/>
          <p:nvPr userDrawn="1"/>
        </p:nvSpPr>
        <p:spPr>
          <a:xfrm>
            <a:off x="5993026" y="-192499"/>
            <a:ext cx="3150974" cy="138499"/>
          </a:xfrm>
          <a:prstGeom prst="rect">
            <a:avLst/>
          </a:prstGeom>
          <a:noFill/>
        </p:spPr>
        <p:txBody>
          <a:bodyPr wrap="square" lIns="0" tIns="0" rIns="0" bIns="0" rtlCol="0" anchor="b" anchorCtr="0">
            <a:spAutoFit/>
          </a:bodyPr>
          <a:lstStyle/>
          <a:p>
            <a:pPr algn="ctr"/>
            <a:r>
              <a:rPr lang="en-GB" sz="900" dirty="0">
                <a:solidFill>
                  <a:srgbClr val="000000"/>
                </a:solidFill>
                <a:effectLst/>
                <a:latin typeface="Calibri" panose="020F0502020204030204" pitchFamily="34" charset="0"/>
                <a:ea typeface="Times New Roman" panose="02020603050405020304" pitchFamily="18" charset="0"/>
              </a:rPr>
              <a:t>Client logo must not appear larger than the YouGov logo </a:t>
            </a:r>
            <a:endParaRPr lang="en-GB" sz="788" dirty="0"/>
          </a:p>
        </p:txBody>
      </p:sp>
      <p:sp>
        <p:nvSpPr>
          <p:cNvPr id="14" name="TextBox 13">
            <a:extLst>
              <a:ext uri="{FF2B5EF4-FFF2-40B4-BE49-F238E27FC236}">
                <a16:creationId xmlns:a16="http://schemas.microsoft.com/office/drawing/2014/main" id="{56685132-37E6-4CA8-AB07-64392A930AFB}"/>
              </a:ext>
            </a:extLst>
          </p:cNvPr>
          <p:cNvSpPr txBox="1"/>
          <p:nvPr userDrawn="1"/>
        </p:nvSpPr>
        <p:spPr>
          <a:xfrm>
            <a:off x="404813" y="4860000"/>
            <a:ext cx="2116931" cy="126958"/>
          </a:xfrm>
          <a:prstGeom prst="rect">
            <a:avLst/>
          </a:prstGeom>
          <a:noFill/>
        </p:spPr>
        <p:txBody>
          <a:bodyPr wrap="square" lIns="0" tIns="0" rIns="0" bIns="0" rtlCol="0">
            <a:spAutoFit/>
          </a:bodyPr>
          <a:lstStyle/>
          <a:p>
            <a:pPr algn="l"/>
            <a:r>
              <a:rPr lang="en-GB" sz="825" dirty="0">
                <a:solidFill>
                  <a:schemeClr val="bg1"/>
                </a:solidFill>
                <a:latin typeface="+mj-lt"/>
                <a:hlinkClick r:id="rId3">
                  <a:extLst>
                    <a:ext uri="{A12FA001-AC4F-418D-AE19-62706E023703}">
                      <ahyp:hlinkClr xmlns:ahyp="http://schemas.microsoft.com/office/drawing/2018/hyperlinkcolor" val="tx"/>
                    </a:ext>
                  </a:extLst>
                </a:hlinkClick>
              </a:rPr>
              <a:t>business.yougov.com</a:t>
            </a:r>
            <a:endParaRPr lang="en-GB" sz="825" dirty="0">
              <a:solidFill>
                <a:schemeClr val="bg1"/>
              </a:solidFill>
              <a:latin typeface="+mj-lt"/>
            </a:endParaRPr>
          </a:p>
        </p:txBody>
      </p:sp>
    </p:spTree>
    <p:extLst>
      <p:ext uri="{BB962C8B-B14F-4D97-AF65-F5344CB8AC3E}">
        <p14:creationId xmlns:p14="http://schemas.microsoft.com/office/powerpoint/2010/main" val="25472792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PICTURE Option A">
    <p:spTree>
      <p:nvGrpSpPr>
        <p:cNvPr id="1" name=""/>
        <p:cNvGrpSpPr/>
        <p:nvPr/>
      </p:nvGrpSpPr>
      <p:grpSpPr>
        <a:xfrm>
          <a:off x="0" y="0"/>
          <a:ext cx="0" cy="0"/>
          <a:chOff x="0" y="0"/>
          <a:chExt cx="0" cy="0"/>
        </a:xfrm>
      </p:grpSpPr>
      <p:sp>
        <p:nvSpPr>
          <p:cNvPr id="9" name="Footer Placeholder 7" hidden="1">
            <a:extLst>
              <a:ext uri="{FF2B5EF4-FFF2-40B4-BE49-F238E27FC236}">
                <a16:creationId xmlns:a16="http://schemas.microsoft.com/office/drawing/2014/main" id="{6556F850-1FDC-47C0-847A-DE7D58163DF8}"/>
              </a:ext>
            </a:extLst>
          </p:cNvPr>
          <p:cNvSpPr>
            <a:spLocks noGrp="1"/>
          </p:cNvSpPr>
          <p:nvPr>
            <p:ph type="ftr" sz="quarter" idx="3"/>
          </p:nvPr>
        </p:nvSpPr>
        <p:spPr bwMode="white">
          <a:xfrm>
            <a:off x="9144900" y="5143500"/>
            <a:ext cx="0" cy="0"/>
          </a:xfrm>
          <a:prstGeom prst="rect">
            <a:avLst/>
          </a:prstGeom>
        </p:spPr>
        <p:txBody>
          <a:bodyPr vert="horz" lIns="0" tIns="0" rIns="0" bIns="0" rtlCol="0" anchor="t" anchorCtr="0"/>
          <a:lstStyle>
            <a:lvl1pPr algn="l">
              <a:defRPr sz="100">
                <a:noFill/>
              </a:defRPr>
            </a:lvl1pPr>
          </a:lstStyle>
          <a:p>
            <a:endParaRPr lang="en-GB" dirty="0"/>
          </a:p>
        </p:txBody>
      </p:sp>
      <p:sp>
        <p:nvSpPr>
          <p:cNvPr id="11" name="Slide Number Placeholder 10" hidden="1">
            <a:extLst>
              <a:ext uri="{FF2B5EF4-FFF2-40B4-BE49-F238E27FC236}">
                <a16:creationId xmlns:a16="http://schemas.microsoft.com/office/drawing/2014/main" id="{0B58DFF8-06A4-4E0E-BCA2-1DDBE57D878C}"/>
              </a:ext>
            </a:extLst>
          </p:cNvPr>
          <p:cNvSpPr>
            <a:spLocks noGrp="1"/>
          </p:cNvSpPr>
          <p:nvPr>
            <p:ph type="sldNum" sz="quarter" idx="17"/>
          </p:nvPr>
        </p:nvSpPr>
        <p:spPr>
          <a:xfrm>
            <a:off x="9144900" y="5143500"/>
            <a:ext cx="0" cy="0"/>
          </a:xfrm>
        </p:spPr>
        <p:txBody>
          <a:bodyPr/>
          <a:lstStyle>
            <a:lvl1pPr>
              <a:defRPr sz="100">
                <a:noFill/>
              </a:defRPr>
            </a:lvl1pPr>
          </a:lstStyle>
          <a:p>
            <a:fld id="{23AA811B-2EBD-4900-905E-5BE206449611}" type="slidenum">
              <a:rPr lang="en-GB" smtClean="0"/>
              <a:pPr/>
              <a:t>‹#›</a:t>
            </a:fld>
            <a:endParaRPr lang="en-GB" dirty="0"/>
          </a:p>
        </p:txBody>
      </p:sp>
      <p:sp>
        <p:nvSpPr>
          <p:cNvPr id="10" name="Picture Placeholder 9">
            <a:extLst>
              <a:ext uri="{FF2B5EF4-FFF2-40B4-BE49-F238E27FC236}">
                <a16:creationId xmlns:a16="http://schemas.microsoft.com/office/drawing/2014/main" id="{3C267DAF-A1E2-456E-AD0A-F26C707DE24B}"/>
              </a:ext>
            </a:extLst>
          </p:cNvPr>
          <p:cNvSpPr>
            <a:spLocks noGrp="1"/>
          </p:cNvSpPr>
          <p:nvPr>
            <p:ph type="pic" sz="quarter" idx="13" hasCustomPrompt="1"/>
          </p:nvPr>
        </p:nvSpPr>
        <p:spPr>
          <a:xfrm>
            <a:off x="0" y="-1"/>
            <a:ext cx="9144900" cy="5146200"/>
          </a:xfrm>
          <a:custGeom>
            <a:avLst/>
            <a:gdLst>
              <a:gd name="connsiteX0" fmla="*/ 540000 w 12193200"/>
              <a:gd name="connsiteY0" fmla="*/ 5580001 h 6861600"/>
              <a:gd name="connsiteX1" fmla="*/ 540000 w 12193200"/>
              <a:gd name="connsiteY1" fmla="*/ 5587201 h 6861600"/>
              <a:gd name="connsiteX2" fmla="*/ 2250000 w 12193200"/>
              <a:gd name="connsiteY2" fmla="*/ 5587201 h 6861600"/>
              <a:gd name="connsiteX3" fmla="*/ 2250000 w 12193200"/>
              <a:gd name="connsiteY3" fmla="*/ 5580001 h 6861600"/>
              <a:gd name="connsiteX4" fmla="*/ 11295612 w 12193200"/>
              <a:gd name="connsiteY4" fmla="*/ 3365933 h 6861600"/>
              <a:gd name="connsiteX5" fmla="*/ 11338398 w 12193200"/>
              <a:gd name="connsiteY5" fmla="*/ 3385290 h 6861600"/>
              <a:gd name="connsiteX6" fmla="*/ 11356139 w 12193200"/>
              <a:gd name="connsiteY6" fmla="*/ 3440224 h 6861600"/>
              <a:gd name="connsiteX7" fmla="*/ 11338398 w 12193200"/>
              <a:gd name="connsiteY7" fmla="*/ 3496205 h 6861600"/>
              <a:gd name="connsiteX8" fmla="*/ 11295612 w 12193200"/>
              <a:gd name="connsiteY8" fmla="*/ 3515040 h 6861600"/>
              <a:gd name="connsiteX9" fmla="*/ 11252825 w 12193200"/>
              <a:gd name="connsiteY9" fmla="*/ 3496205 h 6861600"/>
              <a:gd name="connsiteX10" fmla="*/ 11235606 w 12193200"/>
              <a:gd name="connsiteY10" fmla="*/ 3440748 h 6861600"/>
              <a:gd name="connsiteX11" fmla="*/ 11252825 w 12193200"/>
              <a:gd name="connsiteY11" fmla="*/ 3385290 h 6861600"/>
              <a:gd name="connsiteX12" fmla="*/ 11295612 w 12193200"/>
              <a:gd name="connsiteY12" fmla="*/ 3365933 h 6861600"/>
              <a:gd name="connsiteX13" fmla="*/ 10429961 w 12193200"/>
              <a:gd name="connsiteY13" fmla="*/ 3365933 h 6861600"/>
              <a:gd name="connsiteX14" fmla="*/ 10472748 w 12193200"/>
              <a:gd name="connsiteY14" fmla="*/ 3385290 h 6861600"/>
              <a:gd name="connsiteX15" fmla="*/ 10489967 w 12193200"/>
              <a:gd name="connsiteY15" fmla="*/ 3440224 h 6861600"/>
              <a:gd name="connsiteX16" fmla="*/ 10472748 w 12193200"/>
              <a:gd name="connsiteY16" fmla="*/ 3496205 h 6861600"/>
              <a:gd name="connsiteX17" fmla="*/ 10429961 w 12193200"/>
              <a:gd name="connsiteY17" fmla="*/ 3515040 h 6861600"/>
              <a:gd name="connsiteX18" fmla="*/ 10386652 w 12193200"/>
              <a:gd name="connsiteY18" fmla="*/ 3496205 h 6861600"/>
              <a:gd name="connsiteX19" fmla="*/ 10369433 w 12193200"/>
              <a:gd name="connsiteY19" fmla="*/ 3440748 h 6861600"/>
              <a:gd name="connsiteX20" fmla="*/ 10386652 w 12193200"/>
              <a:gd name="connsiteY20" fmla="*/ 3385290 h 6861600"/>
              <a:gd name="connsiteX21" fmla="*/ 10429961 w 12193200"/>
              <a:gd name="connsiteY21" fmla="*/ 3365933 h 6861600"/>
              <a:gd name="connsiteX22" fmla="*/ 11414058 w 12193200"/>
              <a:gd name="connsiteY22" fmla="*/ 3318846 h 6861600"/>
              <a:gd name="connsiteX23" fmla="*/ 11513720 w 12193200"/>
              <a:gd name="connsiteY23" fmla="*/ 3562126 h 6861600"/>
              <a:gd name="connsiteX24" fmla="*/ 11572161 w 12193200"/>
              <a:gd name="connsiteY24" fmla="*/ 3562126 h 6861600"/>
              <a:gd name="connsiteX25" fmla="*/ 11670257 w 12193200"/>
              <a:gd name="connsiteY25" fmla="*/ 3318846 h 6861600"/>
              <a:gd name="connsiteX26" fmla="*/ 11603468 w 12193200"/>
              <a:gd name="connsiteY26" fmla="*/ 3318846 h 6861600"/>
              <a:gd name="connsiteX27" fmla="*/ 11556507 w 12193200"/>
              <a:gd name="connsiteY27" fmla="*/ 3443364 h 6861600"/>
              <a:gd name="connsiteX28" fmla="*/ 11549202 w 12193200"/>
              <a:gd name="connsiteY28" fmla="*/ 3463768 h 6861600"/>
              <a:gd name="connsiteX29" fmla="*/ 11542418 w 12193200"/>
              <a:gd name="connsiteY29" fmla="*/ 3484695 h 6861600"/>
              <a:gd name="connsiteX30" fmla="*/ 11529374 w 12193200"/>
              <a:gd name="connsiteY30" fmla="*/ 3443364 h 6861600"/>
              <a:gd name="connsiteX31" fmla="*/ 11482413 w 12193200"/>
              <a:gd name="connsiteY31" fmla="*/ 3318846 h 6861600"/>
              <a:gd name="connsiteX32" fmla="*/ 11414058 w 12193200"/>
              <a:gd name="connsiteY32" fmla="*/ 3318846 h 6861600"/>
              <a:gd name="connsiteX33" fmla="*/ 10578149 w 12193200"/>
              <a:gd name="connsiteY33" fmla="*/ 3318846 h 6861600"/>
              <a:gd name="connsiteX34" fmla="*/ 10578149 w 12193200"/>
              <a:gd name="connsiteY34" fmla="*/ 3472662 h 6861600"/>
              <a:gd name="connsiteX35" fmla="*/ 10587020 w 12193200"/>
              <a:gd name="connsiteY35" fmla="*/ 3526550 h 6861600"/>
              <a:gd name="connsiteX36" fmla="*/ 10615718 w 12193200"/>
              <a:gd name="connsiteY36" fmla="*/ 3556894 h 6861600"/>
              <a:gd name="connsiteX37" fmla="*/ 10660592 w 12193200"/>
              <a:gd name="connsiteY37" fmla="*/ 3567358 h 6861600"/>
              <a:gd name="connsiteX38" fmla="*/ 10706510 w 12193200"/>
              <a:gd name="connsiteY38" fmla="*/ 3556371 h 6861600"/>
              <a:gd name="connsiteX39" fmla="*/ 10741992 w 12193200"/>
              <a:gd name="connsiteY39" fmla="*/ 3526026 h 6861600"/>
              <a:gd name="connsiteX40" fmla="*/ 10741992 w 12193200"/>
              <a:gd name="connsiteY40" fmla="*/ 3562126 h 6861600"/>
              <a:gd name="connsiteX41" fmla="*/ 10803041 w 12193200"/>
              <a:gd name="connsiteY41" fmla="*/ 3562126 h 6861600"/>
              <a:gd name="connsiteX42" fmla="*/ 10803041 w 12193200"/>
              <a:gd name="connsiteY42" fmla="*/ 3318846 h 6861600"/>
              <a:gd name="connsiteX43" fmla="*/ 10737296 w 12193200"/>
              <a:gd name="connsiteY43" fmla="*/ 3318846 h 6861600"/>
              <a:gd name="connsiteX44" fmla="*/ 10737296 w 12193200"/>
              <a:gd name="connsiteY44" fmla="*/ 3421390 h 6861600"/>
              <a:gd name="connsiteX45" fmla="*/ 10732599 w 12193200"/>
              <a:gd name="connsiteY45" fmla="*/ 3487311 h 6861600"/>
              <a:gd name="connsiteX46" fmla="*/ 10714337 w 12193200"/>
              <a:gd name="connsiteY46" fmla="*/ 3509808 h 6861600"/>
              <a:gd name="connsiteX47" fmla="*/ 10684595 w 12193200"/>
              <a:gd name="connsiteY47" fmla="*/ 3518702 h 6861600"/>
              <a:gd name="connsiteX48" fmla="*/ 10660592 w 12193200"/>
              <a:gd name="connsiteY48" fmla="*/ 3511900 h 6861600"/>
              <a:gd name="connsiteX49" fmla="*/ 10647026 w 12193200"/>
              <a:gd name="connsiteY49" fmla="*/ 3493589 h 6861600"/>
              <a:gd name="connsiteX50" fmla="*/ 10643373 w 12193200"/>
              <a:gd name="connsiteY50" fmla="*/ 3430807 h 6861600"/>
              <a:gd name="connsiteX51" fmla="*/ 10643373 w 12193200"/>
              <a:gd name="connsiteY51" fmla="*/ 3318846 h 6861600"/>
              <a:gd name="connsiteX52" fmla="*/ 10578149 w 12193200"/>
              <a:gd name="connsiteY52" fmla="*/ 3318846 h 6861600"/>
              <a:gd name="connsiteX53" fmla="*/ 12192000 w 12193200"/>
              <a:gd name="connsiteY53" fmla="*/ 3314701 h 6861600"/>
              <a:gd name="connsiteX54" fmla="*/ 12012076 w 12193200"/>
              <a:gd name="connsiteY54" fmla="*/ 3429000 h 6861600"/>
              <a:gd name="connsiteX55" fmla="*/ 12192000 w 12193200"/>
              <a:gd name="connsiteY55" fmla="*/ 3543300 h 6861600"/>
              <a:gd name="connsiteX56" fmla="*/ 11295612 w 12193200"/>
              <a:gd name="connsiteY56" fmla="*/ 3313614 h 6861600"/>
              <a:gd name="connsiteX57" fmla="*/ 11229866 w 12193200"/>
              <a:gd name="connsiteY57" fmla="*/ 3329310 h 6861600"/>
              <a:gd name="connsiteX58" fmla="*/ 11184470 w 12193200"/>
              <a:gd name="connsiteY58" fmla="*/ 3374827 h 6861600"/>
              <a:gd name="connsiteX59" fmla="*/ 11168295 w 12193200"/>
              <a:gd name="connsiteY59" fmla="*/ 3437085 h 6861600"/>
              <a:gd name="connsiteX60" fmla="*/ 11184470 w 12193200"/>
              <a:gd name="connsiteY60" fmla="*/ 3508238 h 6861600"/>
              <a:gd name="connsiteX61" fmla="*/ 11231431 w 12193200"/>
              <a:gd name="connsiteY61" fmla="*/ 3552709 h 6861600"/>
              <a:gd name="connsiteX62" fmla="*/ 11296133 w 12193200"/>
              <a:gd name="connsiteY62" fmla="*/ 3567358 h 6861600"/>
              <a:gd name="connsiteX63" fmla="*/ 11386925 w 12193200"/>
              <a:gd name="connsiteY63" fmla="*/ 3531258 h 6861600"/>
              <a:gd name="connsiteX64" fmla="*/ 11422928 w 12193200"/>
              <a:gd name="connsiteY64" fmla="*/ 3439701 h 6861600"/>
              <a:gd name="connsiteX65" fmla="*/ 11387447 w 12193200"/>
              <a:gd name="connsiteY65" fmla="*/ 3349191 h 6861600"/>
              <a:gd name="connsiteX66" fmla="*/ 11295612 w 12193200"/>
              <a:gd name="connsiteY66" fmla="*/ 3313614 h 6861600"/>
              <a:gd name="connsiteX67" fmla="*/ 10429439 w 12193200"/>
              <a:gd name="connsiteY67" fmla="*/ 3313614 h 6861600"/>
              <a:gd name="connsiteX68" fmla="*/ 10363693 w 12193200"/>
              <a:gd name="connsiteY68" fmla="*/ 3329310 h 6861600"/>
              <a:gd name="connsiteX69" fmla="*/ 10318298 w 12193200"/>
              <a:gd name="connsiteY69" fmla="*/ 3374827 h 6861600"/>
              <a:gd name="connsiteX70" fmla="*/ 10302644 w 12193200"/>
              <a:gd name="connsiteY70" fmla="*/ 3437085 h 6861600"/>
              <a:gd name="connsiteX71" fmla="*/ 10318298 w 12193200"/>
              <a:gd name="connsiteY71" fmla="*/ 3508238 h 6861600"/>
              <a:gd name="connsiteX72" fmla="*/ 10365259 w 12193200"/>
              <a:gd name="connsiteY72" fmla="*/ 3552709 h 6861600"/>
              <a:gd name="connsiteX73" fmla="*/ 10429961 w 12193200"/>
              <a:gd name="connsiteY73" fmla="*/ 3567358 h 6861600"/>
              <a:gd name="connsiteX74" fmla="*/ 10520752 w 12193200"/>
              <a:gd name="connsiteY74" fmla="*/ 3531258 h 6861600"/>
              <a:gd name="connsiteX75" fmla="*/ 10557278 w 12193200"/>
              <a:gd name="connsiteY75" fmla="*/ 3439701 h 6861600"/>
              <a:gd name="connsiteX76" fmla="*/ 10521274 w 12193200"/>
              <a:gd name="connsiteY76" fmla="*/ 3349191 h 6861600"/>
              <a:gd name="connsiteX77" fmla="*/ 10429439 w 12193200"/>
              <a:gd name="connsiteY77" fmla="*/ 3313614 h 6861600"/>
              <a:gd name="connsiteX78" fmla="*/ 11675997 w 12193200"/>
              <a:gd name="connsiteY78" fmla="*/ 3261296 h 6861600"/>
              <a:gd name="connsiteX79" fmla="*/ 11682258 w 12193200"/>
              <a:gd name="connsiteY79" fmla="*/ 3261296 h 6861600"/>
              <a:gd name="connsiteX80" fmla="*/ 11687998 w 12193200"/>
              <a:gd name="connsiteY80" fmla="*/ 3261819 h 6861600"/>
              <a:gd name="connsiteX81" fmla="*/ 11690607 w 12193200"/>
              <a:gd name="connsiteY81" fmla="*/ 3263389 h 6861600"/>
              <a:gd name="connsiteX82" fmla="*/ 11691651 w 12193200"/>
              <a:gd name="connsiteY82" fmla="*/ 3266528 h 6861600"/>
              <a:gd name="connsiteX83" fmla="*/ 11689564 w 12193200"/>
              <a:gd name="connsiteY83" fmla="*/ 3270190 h 6861600"/>
              <a:gd name="connsiteX84" fmla="*/ 11682780 w 12193200"/>
              <a:gd name="connsiteY84" fmla="*/ 3271760 h 6861600"/>
              <a:gd name="connsiteX85" fmla="*/ 11675997 w 12193200"/>
              <a:gd name="connsiteY85" fmla="*/ 3271760 h 6861600"/>
              <a:gd name="connsiteX86" fmla="*/ 11670257 w 12193200"/>
              <a:gd name="connsiteY86" fmla="*/ 3256588 h 6861600"/>
              <a:gd name="connsiteX87" fmla="*/ 11670257 w 12193200"/>
              <a:gd name="connsiteY87" fmla="*/ 3291641 h 6861600"/>
              <a:gd name="connsiteX88" fmla="*/ 11675997 w 12193200"/>
              <a:gd name="connsiteY88" fmla="*/ 3291641 h 6861600"/>
              <a:gd name="connsiteX89" fmla="*/ 11675997 w 12193200"/>
              <a:gd name="connsiteY89" fmla="*/ 3276468 h 6861600"/>
              <a:gd name="connsiteX90" fmla="*/ 11679128 w 12193200"/>
              <a:gd name="connsiteY90" fmla="*/ 3276468 h 6861600"/>
              <a:gd name="connsiteX91" fmla="*/ 11683824 w 12193200"/>
              <a:gd name="connsiteY91" fmla="*/ 3278038 h 6861600"/>
              <a:gd name="connsiteX92" fmla="*/ 11690085 w 12193200"/>
              <a:gd name="connsiteY92" fmla="*/ 3285886 h 6861600"/>
              <a:gd name="connsiteX93" fmla="*/ 11693216 w 12193200"/>
              <a:gd name="connsiteY93" fmla="*/ 3291641 h 6861600"/>
              <a:gd name="connsiteX94" fmla="*/ 11699999 w 12193200"/>
              <a:gd name="connsiteY94" fmla="*/ 3291641 h 6861600"/>
              <a:gd name="connsiteX95" fmla="*/ 11695825 w 12193200"/>
              <a:gd name="connsiteY95" fmla="*/ 3284840 h 6861600"/>
              <a:gd name="connsiteX96" fmla="*/ 11690607 w 12193200"/>
              <a:gd name="connsiteY96" fmla="*/ 3277515 h 6861600"/>
              <a:gd name="connsiteX97" fmla="*/ 11687476 w 12193200"/>
              <a:gd name="connsiteY97" fmla="*/ 3275945 h 6861600"/>
              <a:gd name="connsiteX98" fmla="*/ 11694781 w 12193200"/>
              <a:gd name="connsiteY98" fmla="*/ 3272806 h 6861600"/>
              <a:gd name="connsiteX99" fmla="*/ 11697390 w 12193200"/>
              <a:gd name="connsiteY99" fmla="*/ 3266005 h 6861600"/>
              <a:gd name="connsiteX100" fmla="*/ 11695825 w 12193200"/>
              <a:gd name="connsiteY100" fmla="*/ 3260773 h 6861600"/>
              <a:gd name="connsiteX101" fmla="*/ 11691651 w 12193200"/>
              <a:gd name="connsiteY101" fmla="*/ 3257111 h 6861600"/>
              <a:gd name="connsiteX102" fmla="*/ 11682258 w 12193200"/>
              <a:gd name="connsiteY102" fmla="*/ 3256588 h 6861600"/>
              <a:gd name="connsiteX103" fmla="*/ 11670257 w 12193200"/>
              <a:gd name="connsiteY103" fmla="*/ 3256588 h 6861600"/>
              <a:gd name="connsiteX104" fmla="*/ 11684867 w 12193200"/>
              <a:gd name="connsiteY104" fmla="*/ 3246124 h 6861600"/>
              <a:gd name="connsiteX105" fmla="*/ 11698434 w 12193200"/>
              <a:gd name="connsiteY105" fmla="*/ 3249786 h 6861600"/>
              <a:gd name="connsiteX106" fmla="*/ 11708348 w 12193200"/>
              <a:gd name="connsiteY106" fmla="*/ 3259727 h 6861600"/>
              <a:gd name="connsiteX107" fmla="*/ 11712522 w 12193200"/>
              <a:gd name="connsiteY107" fmla="*/ 3273329 h 6861600"/>
              <a:gd name="connsiteX108" fmla="*/ 11708348 w 12193200"/>
              <a:gd name="connsiteY108" fmla="*/ 3286932 h 6861600"/>
              <a:gd name="connsiteX109" fmla="*/ 11698434 w 12193200"/>
              <a:gd name="connsiteY109" fmla="*/ 3296873 h 6861600"/>
              <a:gd name="connsiteX110" fmla="*/ 11684867 w 12193200"/>
              <a:gd name="connsiteY110" fmla="*/ 3300535 h 6861600"/>
              <a:gd name="connsiteX111" fmla="*/ 11670779 w 12193200"/>
              <a:gd name="connsiteY111" fmla="*/ 3296873 h 6861600"/>
              <a:gd name="connsiteX112" fmla="*/ 11660865 w 12193200"/>
              <a:gd name="connsiteY112" fmla="*/ 3286932 h 6861600"/>
              <a:gd name="connsiteX113" fmla="*/ 11657212 w 12193200"/>
              <a:gd name="connsiteY113" fmla="*/ 3273329 h 6861600"/>
              <a:gd name="connsiteX114" fmla="*/ 11660865 w 12193200"/>
              <a:gd name="connsiteY114" fmla="*/ 3259727 h 6861600"/>
              <a:gd name="connsiteX115" fmla="*/ 11671301 w 12193200"/>
              <a:gd name="connsiteY115" fmla="*/ 3249786 h 6861600"/>
              <a:gd name="connsiteX116" fmla="*/ 11684867 w 12193200"/>
              <a:gd name="connsiteY116" fmla="*/ 3246124 h 6861600"/>
              <a:gd name="connsiteX117" fmla="*/ 11684867 w 12193200"/>
              <a:gd name="connsiteY117" fmla="*/ 3240892 h 6861600"/>
              <a:gd name="connsiteX118" fmla="*/ 11668692 w 12193200"/>
              <a:gd name="connsiteY118" fmla="*/ 3245078 h 6861600"/>
              <a:gd name="connsiteX119" fmla="*/ 11656169 w 12193200"/>
              <a:gd name="connsiteY119" fmla="*/ 3257111 h 6861600"/>
              <a:gd name="connsiteX120" fmla="*/ 11651473 w 12193200"/>
              <a:gd name="connsiteY120" fmla="*/ 3273329 h 6861600"/>
              <a:gd name="connsiteX121" fmla="*/ 11656169 w 12193200"/>
              <a:gd name="connsiteY121" fmla="*/ 3289548 h 6861600"/>
              <a:gd name="connsiteX122" fmla="*/ 11668170 w 12193200"/>
              <a:gd name="connsiteY122" fmla="*/ 3301581 h 6861600"/>
              <a:gd name="connsiteX123" fmla="*/ 11684867 w 12193200"/>
              <a:gd name="connsiteY123" fmla="*/ 3305767 h 6861600"/>
              <a:gd name="connsiteX124" fmla="*/ 11701043 w 12193200"/>
              <a:gd name="connsiteY124" fmla="*/ 3301581 h 6861600"/>
              <a:gd name="connsiteX125" fmla="*/ 11713566 w 12193200"/>
              <a:gd name="connsiteY125" fmla="*/ 3289548 h 6861600"/>
              <a:gd name="connsiteX126" fmla="*/ 11717740 w 12193200"/>
              <a:gd name="connsiteY126" fmla="*/ 3273329 h 6861600"/>
              <a:gd name="connsiteX127" fmla="*/ 11713044 w 12193200"/>
              <a:gd name="connsiteY127" fmla="*/ 3257111 h 6861600"/>
              <a:gd name="connsiteX128" fmla="*/ 11701043 w 12193200"/>
              <a:gd name="connsiteY128" fmla="*/ 3245078 h 6861600"/>
              <a:gd name="connsiteX129" fmla="*/ 11684867 w 12193200"/>
              <a:gd name="connsiteY129" fmla="*/ 3240892 h 6861600"/>
              <a:gd name="connsiteX130" fmla="*/ 10048010 w 12193200"/>
              <a:gd name="connsiteY130" fmla="*/ 3226243 h 6861600"/>
              <a:gd name="connsiteX131" fmla="*/ 10172718 w 12193200"/>
              <a:gd name="connsiteY131" fmla="*/ 3420867 h 6861600"/>
              <a:gd name="connsiteX132" fmla="*/ 10172718 w 12193200"/>
              <a:gd name="connsiteY132" fmla="*/ 3562126 h 6861600"/>
              <a:gd name="connsiteX133" fmla="*/ 10241594 w 12193200"/>
              <a:gd name="connsiteY133" fmla="*/ 3562126 h 6861600"/>
              <a:gd name="connsiteX134" fmla="*/ 10241594 w 12193200"/>
              <a:gd name="connsiteY134" fmla="*/ 3421390 h 6861600"/>
              <a:gd name="connsiteX135" fmla="*/ 10366824 w 12193200"/>
              <a:gd name="connsiteY135" fmla="*/ 3226243 h 6861600"/>
              <a:gd name="connsiteX136" fmla="*/ 10287512 w 12193200"/>
              <a:gd name="connsiteY136" fmla="*/ 3226243 h 6861600"/>
              <a:gd name="connsiteX137" fmla="*/ 10208722 w 12193200"/>
              <a:gd name="connsiteY137" fmla="*/ 3359131 h 6861600"/>
              <a:gd name="connsiteX138" fmla="*/ 10128366 w 12193200"/>
              <a:gd name="connsiteY138" fmla="*/ 3226243 h 6861600"/>
              <a:gd name="connsiteX139" fmla="*/ 10048010 w 12193200"/>
              <a:gd name="connsiteY139" fmla="*/ 3226243 h 6861600"/>
              <a:gd name="connsiteX140" fmla="*/ 10999756 w 12193200"/>
              <a:gd name="connsiteY140" fmla="*/ 3221011 h 6861600"/>
              <a:gd name="connsiteX141" fmla="*/ 10918357 w 12193200"/>
              <a:gd name="connsiteY141" fmla="*/ 3237753 h 6861600"/>
              <a:gd name="connsiteX142" fmla="*/ 10852611 w 12193200"/>
              <a:gd name="connsiteY142" fmla="*/ 3300012 h 6861600"/>
              <a:gd name="connsiteX143" fmla="*/ 10830696 w 12193200"/>
              <a:gd name="connsiteY143" fmla="*/ 3393138 h 6861600"/>
              <a:gd name="connsiteX144" fmla="*/ 10850524 w 12193200"/>
              <a:gd name="connsiteY144" fmla="*/ 3482602 h 6861600"/>
              <a:gd name="connsiteX145" fmla="*/ 10910008 w 12193200"/>
              <a:gd name="connsiteY145" fmla="*/ 3545907 h 6861600"/>
              <a:gd name="connsiteX146" fmla="*/ 11003409 w 12193200"/>
              <a:gd name="connsiteY146" fmla="*/ 3567881 h 6861600"/>
              <a:gd name="connsiteX147" fmla="*/ 11086374 w 12193200"/>
              <a:gd name="connsiteY147" fmla="*/ 3552185 h 6861600"/>
              <a:gd name="connsiteX148" fmla="*/ 11148988 w 12193200"/>
              <a:gd name="connsiteY148" fmla="*/ 3515563 h 6861600"/>
              <a:gd name="connsiteX149" fmla="*/ 11148988 w 12193200"/>
              <a:gd name="connsiteY149" fmla="*/ 3382151 h 6861600"/>
              <a:gd name="connsiteX150" fmla="*/ 11000800 w 12193200"/>
              <a:gd name="connsiteY150" fmla="*/ 3382151 h 6861600"/>
              <a:gd name="connsiteX151" fmla="*/ 11000800 w 12193200"/>
              <a:gd name="connsiteY151" fmla="*/ 3438655 h 6861600"/>
              <a:gd name="connsiteX152" fmla="*/ 11079590 w 12193200"/>
              <a:gd name="connsiteY152" fmla="*/ 3438655 h 6861600"/>
              <a:gd name="connsiteX153" fmla="*/ 11079590 w 12193200"/>
              <a:gd name="connsiteY153" fmla="*/ 3481033 h 6861600"/>
              <a:gd name="connsiteX154" fmla="*/ 11042543 w 12193200"/>
              <a:gd name="connsiteY154" fmla="*/ 3501437 h 6861600"/>
              <a:gd name="connsiteX155" fmla="*/ 10998713 w 12193200"/>
              <a:gd name="connsiteY155" fmla="*/ 3509808 h 6861600"/>
              <a:gd name="connsiteX156" fmla="*/ 10928271 w 12193200"/>
              <a:gd name="connsiteY156" fmla="*/ 3479986 h 6861600"/>
              <a:gd name="connsiteX157" fmla="*/ 10901138 w 12193200"/>
              <a:gd name="connsiteY157" fmla="*/ 3390522 h 6861600"/>
              <a:gd name="connsiteX158" fmla="*/ 10927749 w 12193200"/>
              <a:gd name="connsiteY158" fmla="*/ 3306813 h 6861600"/>
              <a:gd name="connsiteX159" fmla="*/ 10999756 w 12193200"/>
              <a:gd name="connsiteY159" fmla="*/ 3278561 h 6861600"/>
              <a:gd name="connsiteX160" fmla="*/ 11049326 w 12193200"/>
              <a:gd name="connsiteY160" fmla="*/ 3293210 h 6861600"/>
              <a:gd name="connsiteX161" fmla="*/ 11076459 w 12193200"/>
              <a:gd name="connsiteY161" fmla="*/ 3331926 h 6861600"/>
              <a:gd name="connsiteX162" fmla="*/ 11144814 w 12193200"/>
              <a:gd name="connsiteY162" fmla="*/ 3319369 h 6861600"/>
              <a:gd name="connsiteX163" fmla="*/ 11098896 w 12193200"/>
              <a:gd name="connsiteY163" fmla="*/ 3247170 h 6861600"/>
              <a:gd name="connsiteX164" fmla="*/ 10999756 w 12193200"/>
              <a:gd name="connsiteY164" fmla="*/ 3221011 h 6861600"/>
              <a:gd name="connsiteX165" fmla="*/ 0 w 12193200"/>
              <a:gd name="connsiteY165" fmla="*/ 0 h 6861600"/>
              <a:gd name="connsiteX166" fmla="*/ 12193200 w 12193200"/>
              <a:gd name="connsiteY166" fmla="*/ 0 h 6861600"/>
              <a:gd name="connsiteX167" fmla="*/ 12193200 w 12193200"/>
              <a:gd name="connsiteY167" fmla="*/ 6861600 h 6861600"/>
              <a:gd name="connsiteX168" fmla="*/ 0 w 12193200"/>
              <a:gd name="connsiteY168" fmla="*/ 6861600 h 686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3200" h="6861600">
                <a:moveTo>
                  <a:pt x="540000" y="5580001"/>
                </a:moveTo>
                <a:lnTo>
                  <a:pt x="540000" y="5587201"/>
                </a:lnTo>
                <a:lnTo>
                  <a:pt x="2250000" y="5587201"/>
                </a:lnTo>
                <a:lnTo>
                  <a:pt x="2250000" y="5580001"/>
                </a:lnTo>
                <a:close/>
                <a:moveTo>
                  <a:pt x="11295612" y="3365933"/>
                </a:moveTo>
                <a:cubicBezTo>
                  <a:pt x="11312831" y="3365933"/>
                  <a:pt x="11326919" y="3372211"/>
                  <a:pt x="11338398" y="3385290"/>
                </a:cubicBezTo>
                <a:cubicBezTo>
                  <a:pt x="11349878" y="3397847"/>
                  <a:pt x="11356139" y="3416158"/>
                  <a:pt x="11356139" y="3440224"/>
                </a:cubicBezTo>
                <a:cubicBezTo>
                  <a:pt x="11356139" y="3464291"/>
                  <a:pt x="11349878" y="3483125"/>
                  <a:pt x="11338398" y="3496205"/>
                </a:cubicBezTo>
                <a:cubicBezTo>
                  <a:pt x="11326919" y="3508761"/>
                  <a:pt x="11312831" y="3515040"/>
                  <a:pt x="11295612" y="3515040"/>
                </a:cubicBezTo>
                <a:cubicBezTo>
                  <a:pt x="11278914" y="3515040"/>
                  <a:pt x="11264304" y="3508761"/>
                  <a:pt x="11252825" y="3496205"/>
                </a:cubicBezTo>
                <a:cubicBezTo>
                  <a:pt x="11241345" y="3483125"/>
                  <a:pt x="11235606" y="3464814"/>
                  <a:pt x="11235606" y="3440748"/>
                </a:cubicBezTo>
                <a:cubicBezTo>
                  <a:pt x="11235606" y="3416681"/>
                  <a:pt x="11241345" y="3397847"/>
                  <a:pt x="11252825" y="3385290"/>
                </a:cubicBezTo>
                <a:cubicBezTo>
                  <a:pt x="11264304" y="3372211"/>
                  <a:pt x="11278914" y="3365933"/>
                  <a:pt x="11295612" y="3365933"/>
                </a:cubicBezTo>
                <a:close/>
                <a:moveTo>
                  <a:pt x="10429961" y="3365933"/>
                </a:moveTo>
                <a:cubicBezTo>
                  <a:pt x="10446658" y="3365933"/>
                  <a:pt x="10461268" y="3372211"/>
                  <a:pt x="10472748" y="3385290"/>
                </a:cubicBezTo>
                <a:cubicBezTo>
                  <a:pt x="10484227" y="3397847"/>
                  <a:pt x="10489967" y="3416158"/>
                  <a:pt x="10489967" y="3440224"/>
                </a:cubicBezTo>
                <a:cubicBezTo>
                  <a:pt x="10489967" y="3464291"/>
                  <a:pt x="10484227" y="3483125"/>
                  <a:pt x="10472748" y="3496205"/>
                </a:cubicBezTo>
                <a:cubicBezTo>
                  <a:pt x="10461268" y="3508761"/>
                  <a:pt x="10446658" y="3515040"/>
                  <a:pt x="10429961" y="3515040"/>
                </a:cubicBezTo>
                <a:cubicBezTo>
                  <a:pt x="10412742" y="3515040"/>
                  <a:pt x="10398132" y="3508761"/>
                  <a:pt x="10386652" y="3496205"/>
                </a:cubicBezTo>
                <a:cubicBezTo>
                  <a:pt x="10375173" y="3483125"/>
                  <a:pt x="10369433" y="3464814"/>
                  <a:pt x="10369433" y="3440748"/>
                </a:cubicBezTo>
                <a:cubicBezTo>
                  <a:pt x="10369433" y="3416681"/>
                  <a:pt x="10375173" y="3397847"/>
                  <a:pt x="10386652" y="3385290"/>
                </a:cubicBezTo>
                <a:cubicBezTo>
                  <a:pt x="10398132" y="3372211"/>
                  <a:pt x="10412742" y="3365933"/>
                  <a:pt x="10429961" y="3365933"/>
                </a:cubicBezTo>
                <a:close/>
                <a:moveTo>
                  <a:pt x="11414058" y="3318846"/>
                </a:moveTo>
                <a:cubicBezTo>
                  <a:pt x="11414058" y="3318846"/>
                  <a:pt x="11414058" y="3318846"/>
                  <a:pt x="11513720" y="3562126"/>
                </a:cubicBezTo>
                <a:lnTo>
                  <a:pt x="11572161" y="3562126"/>
                </a:lnTo>
                <a:cubicBezTo>
                  <a:pt x="11572161" y="3562126"/>
                  <a:pt x="11572161" y="3562126"/>
                  <a:pt x="11670257" y="3318846"/>
                </a:cubicBezTo>
                <a:cubicBezTo>
                  <a:pt x="11670257" y="3318846"/>
                  <a:pt x="11670257" y="3318846"/>
                  <a:pt x="11603468" y="3318846"/>
                </a:cubicBezTo>
                <a:cubicBezTo>
                  <a:pt x="11603468" y="3318846"/>
                  <a:pt x="11603468" y="3318846"/>
                  <a:pt x="11556507" y="3443364"/>
                </a:cubicBezTo>
                <a:cubicBezTo>
                  <a:pt x="11553898" y="3450165"/>
                  <a:pt x="11551289" y="3456966"/>
                  <a:pt x="11549202" y="3463768"/>
                </a:cubicBezTo>
                <a:cubicBezTo>
                  <a:pt x="11548158" y="3466907"/>
                  <a:pt x="11546071" y="3473708"/>
                  <a:pt x="11542418" y="3484695"/>
                </a:cubicBezTo>
                <a:cubicBezTo>
                  <a:pt x="11542418" y="3484695"/>
                  <a:pt x="11542418" y="3484695"/>
                  <a:pt x="11529374" y="3443364"/>
                </a:cubicBezTo>
                <a:cubicBezTo>
                  <a:pt x="11529374" y="3443364"/>
                  <a:pt x="11529374" y="3443364"/>
                  <a:pt x="11482413" y="3318846"/>
                </a:cubicBezTo>
                <a:cubicBezTo>
                  <a:pt x="11482413" y="3318846"/>
                  <a:pt x="11482413" y="3318846"/>
                  <a:pt x="11414058" y="3318846"/>
                </a:cubicBezTo>
                <a:close/>
                <a:moveTo>
                  <a:pt x="10578149" y="3318846"/>
                </a:moveTo>
                <a:cubicBezTo>
                  <a:pt x="10578149" y="3318846"/>
                  <a:pt x="10578149" y="3318846"/>
                  <a:pt x="10578149" y="3472662"/>
                </a:cubicBezTo>
                <a:cubicBezTo>
                  <a:pt x="10578149" y="3495682"/>
                  <a:pt x="10581280" y="3513470"/>
                  <a:pt x="10587020" y="3526550"/>
                </a:cubicBezTo>
                <a:cubicBezTo>
                  <a:pt x="10593281" y="3539629"/>
                  <a:pt x="10602674" y="3549570"/>
                  <a:pt x="10615718" y="3556894"/>
                </a:cubicBezTo>
                <a:cubicBezTo>
                  <a:pt x="10628763" y="3564219"/>
                  <a:pt x="10643895" y="3567358"/>
                  <a:pt x="10660592" y="3567358"/>
                </a:cubicBezTo>
                <a:cubicBezTo>
                  <a:pt x="10676768" y="3567358"/>
                  <a:pt x="10691900" y="3563696"/>
                  <a:pt x="10706510" y="3556371"/>
                </a:cubicBezTo>
                <a:cubicBezTo>
                  <a:pt x="10721120" y="3549046"/>
                  <a:pt x="10733121" y="3538583"/>
                  <a:pt x="10741992" y="3526026"/>
                </a:cubicBezTo>
                <a:cubicBezTo>
                  <a:pt x="10741992" y="3526026"/>
                  <a:pt x="10741992" y="3526026"/>
                  <a:pt x="10741992" y="3562126"/>
                </a:cubicBezTo>
                <a:lnTo>
                  <a:pt x="10803041" y="3562126"/>
                </a:lnTo>
                <a:cubicBezTo>
                  <a:pt x="10803041" y="3562126"/>
                  <a:pt x="10803041" y="3562126"/>
                  <a:pt x="10803041" y="3318846"/>
                </a:cubicBezTo>
                <a:cubicBezTo>
                  <a:pt x="10803041" y="3318846"/>
                  <a:pt x="10803041" y="3318846"/>
                  <a:pt x="10737296" y="3318846"/>
                </a:cubicBezTo>
                <a:cubicBezTo>
                  <a:pt x="10737296" y="3318846"/>
                  <a:pt x="10737296" y="3318846"/>
                  <a:pt x="10737296" y="3421390"/>
                </a:cubicBezTo>
                <a:cubicBezTo>
                  <a:pt x="10737296" y="3456443"/>
                  <a:pt x="10735730" y="3478417"/>
                  <a:pt x="10732599" y="3487311"/>
                </a:cubicBezTo>
                <a:cubicBezTo>
                  <a:pt x="10729469" y="3496205"/>
                  <a:pt x="10723207" y="3503530"/>
                  <a:pt x="10714337" y="3509808"/>
                </a:cubicBezTo>
                <a:cubicBezTo>
                  <a:pt x="10705466" y="3515563"/>
                  <a:pt x="10695552" y="3518702"/>
                  <a:pt x="10684595" y="3518702"/>
                </a:cubicBezTo>
                <a:cubicBezTo>
                  <a:pt x="10674681" y="3518702"/>
                  <a:pt x="10666854" y="3516086"/>
                  <a:pt x="10660592" y="3511900"/>
                </a:cubicBezTo>
                <a:cubicBezTo>
                  <a:pt x="10653809" y="3507192"/>
                  <a:pt x="10649635" y="3501437"/>
                  <a:pt x="10647026" y="3493589"/>
                </a:cubicBezTo>
                <a:cubicBezTo>
                  <a:pt x="10644939" y="3485741"/>
                  <a:pt x="10643373" y="3464814"/>
                  <a:pt x="10643373" y="3430807"/>
                </a:cubicBezTo>
                <a:cubicBezTo>
                  <a:pt x="10643373" y="3430807"/>
                  <a:pt x="10643373" y="3430807"/>
                  <a:pt x="10643373" y="3318846"/>
                </a:cubicBezTo>
                <a:cubicBezTo>
                  <a:pt x="10643373" y="3318846"/>
                  <a:pt x="10643373" y="3318846"/>
                  <a:pt x="10578149" y="3318846"/>
                </a:cubicBezTo>
                <a:close/>
                <a:moveTo>
                  <a:pt x="12192000" y="3314701"/>
                </a:moveTo>
                <a:lnTo>
                  <a:pt x="12012076" y="3429000"/>
                </a:lnTo>
                <a:lnTo>
                  <a:pt x="12192000" y="3543300"/>
                </a:lnTo>
                <a:close/>
                <a:moveTo>
                  <a:pt x="11295612" y="3313614"/>
                </a:moveTo>
                <a:cubicBezTo>
                  <a:pt x="11271087" y="3313614"/>
                  <a:pt x="11249172" y="3318846"/>
                  <a:pt x="11229866" y="3329310"/>
                </a:cubicBezTo>
                <a:cubicBezTo>
                  <a:pt x="11210560" y="3339774"/>
                  <a:pt x="11194906" y="3354946"/>
                  <a:pt x="11184470" y="3374827"/>
                </a:cubicBezTo>
                <a:cubicBezTo>
                  <a:pt x="11173512" y="3395231"/>
                  <a:pt x="11168295" y="3415635"/>
                  <a:pt x="11168295" y="3437085"/>
                </a:cubicBezTo>
                <a:cubicBezTo>
                  <a:pt x="11168295" y="3464814"/>
                  <a:pt x="11173512" y="3488880"/>
                  <a:pt x="11184470" y="3508238"/>
                </a:cubicBezTo>
                <a:cubicBezTo>
                  <a:pt x="11194906" y="3527596"/>
                  <a:pt x="11210560" y="3542245"/>
                  <a:pt x="11231431" y="3552709"/>
                </a:cubicBezTo>
                <a:cubicBezTo>
                  <a:pt x="11251781" y="3562649"/>
                  <a:pt x="11273174" y="3567358"/>
                  <a:pt x="11296133" y="3567358"/>
                </a:cubicBezTo>
                <a:cubicBezTo>
                  <a:pt x="11332659" y="3567358"/>
                  <a:pt x="11362922" y="3555325"/>
                  <a:pt x="11386925" y="3531258"/>
                </a:cubicBezTo>
                <a:cubicBezTo>
                  <a:pt x="11410927" y="3507192"/>
                  <a:pt x="11422928" y="3476847"/>
                  <a:pt x="11422928" y="3439701"/>
                </a:cubicBezTo>
                <a:cubicBezTo>
                  <a:pt x="11422928" y="3403602"/>
                  <a:pt x="11411449" y="3373257"/>
                  <a:pt x="11387447" y="3349191"/>
                </a:cubicBezTo>
                <a:cubicBezTo>
                  <a:pt x="11363444" y="3325648"/>
                  <a:pt x="11332659" y="3313614"/>
                  <a:pt x="11295612" y="3313614"/>
                </a:cubicBezTo>
                <a:close/>
                <a:moveTo>
                  <a:pt x="10429439" y="3313614"/>
                </a:moveTo>
                <a:cubicBezTo>
                  <a:pt x="10405437" y="3313614"/>
                  <a:pt x="10383521" y="3318846"/>
                  <a:pt x="10363693" y="3329310"/>
                </a:cubicBezTo>
                <a:cubicBezTo>
                  <a:pt x="10344387" y="3339774"/>
                  <a:pt x="10329255" y="3354946"/>
                  <a:pt x="10318298" y="3374827"/>
                </a:cubicBezTo>
                <a:cubicBezTo>
                  <a:pt x="10307862" y="3395231"/>
                  <a:pt x="10302644" y="3415635"/>
                  <a:pt x="10302644" y="3437085"/>
                </a:cubicBezTo>
                <a:cubicBezTo>
                  <a:pt x="10302644" y="3464814"/>
                  <a:pt x="10307862" y="3488880"/>
                  <a:pt x="10318298" y="3508238"/>
                </a:cubicBezTo>
                <a:cubicBezTo>
                  <a:pt x="10329255" y="3527596"/>
                  <a:pt x="10344909" y="3542245"/>
                  <a:pt x="10365259" y="3552709"/>
                </a:cubicBezTo>
                <a:cubicBezTo>
                  <a:pt x="10385609" y="3562649"/>
                  <a:pt x="10407524" y="3567358"/>
                  <a:pt x="10429961" y="3567358"/>
                </a:cubicBezTo>
                <a:cubicBezTo>
                  <a:pt x="10466486" y="3567358"/>
                  <a:pt x="10496750" y="3555325"/>
                  <a:pt x="10520752" y="3531258"/>
                </a:cubicBezTo>
                <a:cubicBezTo>
                  <a:pt x="10545277" y="3507192"/>
                  <a:pt x="10557278" y="3476847"/>
                  <a:pt x="10557278" y="3439701"/>
                </a:cubicBezTo>
                <a:cubicBezTo>
                  <a:pt x="10557278" y="3403602"/>
                  <a:pt x="10545277" y="3373257"/>
                  <a:pt x="10521274" y="3349191"/>
                </a:cubicBezTo>
                <a:cubicBezTo>
                  <a:pt x="10497272" y="3325648"/>
                  <a:pt x="10467008" y="3313614"/>
                  <a:pt x="10429439" y="3313614"/>
                </a:cubicBezTo>
                <a:close/>
                <a:moveTo>
                  <a:pt x="11675997" y="3261296"/>
                </a:moveTo>
                <a:cubicBezTo>
                  <a:pt x="11675997" y="3261296"/>
                  <a:pt x="11675997" y="3261296"/>
                  <a:pt x="11682258" y="3261296"/>
                </a:cubicBezTo>
                <a:cubicBezTo>
                  <a:pt x="11685389" y="3261296"/>
                  <a:pt x="11686954" y="3261296"/>
                  <a:pt x="11687998" y="3261819"/>
                </a:cubicBezTo>
                <a:cubicBezTo>
                  <a:pt x="11689042" y="3262343"/>
                  <a:pt x="11690085" y="3262866"/>
                  <a:pt x="11690607" y="3263389"/>
                </a:cubicBezTo>
                <a:cubicBezTo>
                  <a:pt x="11691129" y="3264435"/>
                  <a:pt x="11691651" y="3265482"/>
                  <a:pt x="11691651" y="3266528"/>
                </a:cubicBezTo>
                <a:cubicBezTo>
                  <a:pt x="11691651" y="3268098"/>
                  <a:pt x="11691129" y="3269144"/>
                  <a:pt x="11689564" y="3270190"/>
                </a:cubicBezTo>
                <a:cubicBezTo>
                  <a:pt x="11688520" y="3271237"/>
                  <a:pt x="11686433" y="3271760"/>
                  <a:pt x="11682780" y="3271760"/>
                </a:cubicBezTo>
                <a:cubicBezTo>
                  <a:pt x="11682780" y="3271760"/>
                  <a:pt x="11682780" y="3271760"/>
                  <a:pt x="11675997" y="3271760"/>
                </a:cubicBezTo>
                <a:close/>
                <a:moveTo>
                  <a:pt x="11670257" y="3256588"/>
                </a:moveTo>
                <a:cubicBezTo>
                  <a:pt x="11670257" y="3256588"/>
                  <a:pt x="11670257" y="3256588"/>
                  <a:pt x="11670257" y="3291641"/>
                </a:cubicBezTo>
                <a:lnTo>
                  <a:pt x="11675997" y="3291641"/>
                </a:lnTo>
                <a:cubicBezTo>
                  <a:pt x="11675997" y="3291641"/>
                  <a:pt x="11675997" y="3291641"/>
                  <a:pt x="11675997" y="3276468"/>
                </a:cubicBezTo>
                <a:cubicBezTo>
                  <a:pt x="11675997" y="3276468"/>
                  <a:pt x="11675997" y="3276468"/>
                  <a:pt x="11679128" y="3276468"/>
                </a:cubicBezTo>
                <a:cubicBezTo>
                  <a:pt x="11681215" y="3276468"/>
                  <a:pt x="11682780" y="3276992"/>
                  <a:pt x="11683824" y="3278038"/>
                </a:cubicBezTo>
                <a:cubicBezTo>
                  <a:pt x="11685389" y="3279085"/>
                  <a:pt x="11687476" y="3281700"/>
                  <a:pt x="11690085" y="3285886"/>
                </a:cubicBezTo>
                <a:cubicBezTo>
                  <a:pt x="11690085" y="3285886"/>
                  <a:pt x="11690085" y="3285886"/>
                  <a:pt x="11693216" y="3291641"/>
                </a:cubicBezTo>
                <a:cubicBezTo>
                  <a:pt x="11693216" y="3291641"/>
                  <a:pt x="11693216" y="3291641"/>
                  <a:pt x="11699999" y="3291641"/>
                </a:cubicBezTo>
                <a:cubicBezTo>
                  <a:pt x="11699999" y="3291641"/>
                  <a:pt x="11699999" y="3291641"/>
                  <a:pt x="11695825" y="3284840"/>
                </a:cubicBezTo>
                <a:cubicBezTo>
                  <a:pt x="11693738" y="3281177"/>
                  <a:pt x="11691651" y="3279085"/>
                  <a:pt x="11690607" y="3277515"/>
                </a:cubicBezTo>
                <a:cubicBezTo>
                  <a:pt x="11689564" y="3276992"/>
                  <a:pt x="11688520" y="3276468"/>
                  <a:pt x="11687476" y="3275945"/>
                </a:cubicBezTo>
                <a:cubicBezTo>
                  <a:pt x="11690607" y="3275422"/>
                  <a:pt x="11693216" y="3274376"/>
                  <a:pt x="11694781" y="3272806"/>
                </a:cubicBezTo>
                <a:cubicBezTo>
                  <a:pt x="11696869" y="3270713"/>
                  <a:pt x="11697390" y="3268621"/>
                  <a:pt x="11697390" y="3266005"/>
                </a:cubicBezTo>
                <a:cubicBezTo>
                  <a:pt x="11697390" y="3263912"/>
                  <a:pt x="11696869" y="3262343"/>
                  <a:pt x="11695825" y="3260773"/>
                </a:cubicBezTo>
                <a:cubicBezTo>
                  <a:pt x="11694781" y="3259204"/>
                  <a:pt x="11693216" y="3258157"/>
                  <a:pt x="11691651" y="3257111"/>
                </a:cubicBezTo>
                <a:cubicBezTo>
                  <a:pt x="11689564" y="3256588"/>
                  <a:pt x="11686433" y="3256588"/>
                  <a:pt x="11682258" y="3256588"/>
                </a:cubicBezTo>
                <a:cubicBezTo>
                  <a:pt x="11682258" y="3256588"/>
                  <a:pt x="11682258" y="3256588"/>
                  <a:pt x="11670257" y="3256588"/>
                </a:cubicBezTo>
                <a:close/>
                <a:moveTo>
                  <a:pt x="11684867" y="3246124"/>
                </a:moveTo>
                <a:cubicBezTo>
                  <a:pt x="11689042" y="3246124"/>
                  <a:pt x="11693738" y="3247694"/>
                  <a:pt x="11698434" y="3249786"/>
                </a:cubicBezTo>
                <a:cubicBezTo>
                  <a:pt x="11702608" y="3252402"/>
                  <a:pt x="11706261" y="3255541"/>
                  <a:pt x="11708348" y="3259727"/>
                </a:cubicBezTo>
                <a:cubicBezTo>
                  <a:pt x="11710957" y="3264435"/>
                  <a:pt x="11712522" y="3268621"/>
                  <a:pt x="11712522" y="3273329"/>
                </a:cubicBezTo>
                <a:cubicBezTo>
                  <a:pt x="11712522" y="3278038"/>
                  <a:pt x="11710957" y="3282747"/>
                  <a:pt x="11708348" y="3286932"/>
                </a:cubicBezTo>
                <a:cubicBezTo>
                  <a:pt x="11706261" y="3291118"/>
                  <a:pt x="11702608" y="3294780"/>
                  <a:pt x="11698434" y="3296873"/>
                </a:cubicBezTo>
                <a:cubicBezTo>
                  <a:pt x="11694260" y="3299488"/>
                  <a:pt x="11689564" y="3300535"/>
                  <a:pt x="11684867" y="3300535"/>
                </a:cubicBezTo>
                <a:cubicBezTo>
                  <a:pt x="11680171" y="3300535"/>
                  <a:pt x="11675475" y="3299488"/>
                  <a:pt x="11670779" y="3296873"/>
                </a:cubicBezTo>
                <a:cubicBezTo>
                  <a:pt x="11666605" y="3294780"/>
                  <a:pt x="11662952" y="3291118"/>
                  <a:pt x="11660865" y="3286932"/>
                </a:cubicBezTo>
                <a:cubicBezTo>
                  <a:pt x="11658256" y="3282747"/>
                  <a:pt x="11657212" y="3278038"/>
                  <a:pt x="11657212" y="3273329"/>
                </a:cubicBezTo>
                <a:cubicBezTo>
                  <a:pt x="11657212" y="3268621"/>
                  <a:pt x="11658256" y="3264435"/>
                  <a:pt x="11660865" y="3259727"/>
                </a:cubicBezTo>
                <a:cubicBezTo>
                  <a:pt x="11663474" y="3255541"/>
                  <a:pt x="11666605" y="3252402"/>
                  <a:pt x="11671301" y="3249786"/>
                </a:cubicBezTo>
                <a:cubicBezTo>
                  <a:pt x="11675475" y="3247694"/>
                  <a:pt x="11680171" y="3246124"/>
                  <a:pt x="11684867" y="3246124"/>
                </a:cubicBezTo>
                <a:close/>
                <a:moveTo>
                  <a:pt x="11684867" y="3240892"/>
                </a:moveTo>
                <a:cubicBezTo>
                  <a:pt x="11679128" y="3240892"/>
                  <a:pt x="11673910" y="3242462"/>
                  <a:pt x="11668692" y="3245078"/>
                </a:cubicBezTo>
                <a:cubicBezTo>
                  <a:pt x="11662952" y="3247694"/>
                  <a:pt x="11658778" y="3251879"/>
                  <a:pt x="11656169" y="3257111"/>
                </a:cubicBezTo>
                <a:cubicBezTo>
                  <a:pt x="11653038" y="3262343"/>
                  <a:pt x="11651473" y="3267574"/>
                  <a:pt x="11651473" y="3273329"/>
                </a:cubicBezTo>
                <a:cubicBezTo>
                  <a:pt x="11651473" y="3279085"/>
                  <a:pt x="11653038" y="3284316"/>
                  <a:pt x="11656169" y="3289548"/>
                </a:cubicBezTo>
                <a:cubicBezTo>
                  <a:pt x="11658778" y="3294780"/>
                  <a:pt x="11662952" y="3298965"/>
                  <a:pt x="11668170" y="3301581"/>
                </a:cubicBezTo>
                <a:cubicBezTo>
                  <a:pt x="11673388" y="3304720"/>
                  <a:pt x="11679128" y="3305767"/>
                  <a:pt x="11684867" y="3305767"/>
                </a:cubicBezTo>
                <a:cubicBezTo>
                  <a:pt x="11690607" y="3305767"/>
                  <a:pt x="11695825" y="3304720"/>
                  <a:pt x="11701043" y="3301581"/>
                </a:cubicBezTo>
                <a:cubicBezTo>
                  <a:pt x="11706261" y="3298965"/>
                  <a:pt x="11710435" y="3294780"/>
                  <a:pt x="11713566" y="3289548"/>
                </a:cubicBezTo>
                <a:cubicBezTo>
                  <a:pt x="11716175" y="3284316"/>
                  <a:pt x="11717740" y="3279085"/>
                  <a:pt x="11717740" y="3273329"/>
                </a:cubicBezTo>
                <a:cubicBezTo>
                  <a:pt x="11717740" y="3267574"/>
                  <a:pt x="11716175" y="3262343"/>
                  <a:pt x="11713044" y="3257111"/>
                </a:cubicBezTo>
                <a:cubicBezTo>
                  <a:pt x="11710435" y="3251879"/>
                  <a:pt x="11706261" y="3247694"/>
                  <a:pt x="11701043" y="3245078"/>
                </a:cubicBezTo>
                <a:cubicBezTo>
                  <a:pt x="11695825" y="3242462"/>
                  <a:pt x="11690085" y="3240892"/>
                  <a:pt x="11684867" y="3240892"/>
                </a:cubicBezTo>
                <a:close/>
                <a:moveTo>
                  <a:pt x="10048010" y="3226243"/>
                </a:moveTo>
                <a:cubicBezTo>
                  <a:pt x="10048010" y="3226243"/>
                  <a:pt x="10048010" y="3226243"/>
                  <a:pt x="10172718" y="3420867"/>
                </a:cubicBezTo>
                <a:lnTo>
                  <a:pt x="10172718" y="3562126"/>
                </a:lnTo>
                <a:cubicBezTo>
                  <a:pt x="10172718" y="3562126"/>
                  <a:pt x="10172718" y="3562126"/>
                  <a:pt x="10241594" y="3562126"/>
                </a:cubicBezTo>
                <a:cubicBezTo>
                  <a:pt x="10241594" y="3562126"/>
                  <a:pt x="10241594" y="3562126"/>
                  <a:pt x="10241594" y="3421390"/>
                </a:cubicBezTo>
                <a:cubicBezTo>
                  <a:pt x="10241594" y="3421390"/>
                  <a:pt x="10241594" y="3421390"/>
                  <a:pt x="10366824" y="3226243"/>
                </a:cubicBezTo>
                <a:cubicBezTo>
                  <a:pt x="10366824" y="3226243"/>
                  <a:pt x="10366824" y="3226243"/>
                  <a:pt x="10287512" y="3226243"/>
                </a:cubicBezTo>
                <a:cubicBezTo>
                  <a:pt x="10287512" y="3226243"/>
                  <a:pt x="10287512" y="3226243"/>
                  <a:pt x="10208722" y="3359131"/>
                </a:cubicBezTo>
                <a:cubicBezTo>
                  <a:pt x="10208722" y="3359131"/>
                  <a:pt x="10208722" y="3359131"/>
                  <a:pt x="10128366" y="3226243"/>
                </a:cubicBezTo>
                <a:cubicBezTo>
                  <a:pt x="10128366" y="3226243"/>
                  <a:pt x="10128366" y="3226243"/>
                  <a:pt x="10048010" y="3226243"/>
                </a:cubicBezTo>
                <a:close/>
                <a:moveTo>
                  <a:pt x="10999756" y="3221011"/>
                </a:moveTo>
                <a:cubicBezTo>
                  <a:pt x="10967405" y="3221011"/>
                  <a:pt x="10939750" y="3226243"/>
                  <a:pt x="10918357" y="3237753"/>
                </a:cubicBezTo>
                <a:cubicBezTo>
                  <a:pt x="10889658" y="3251879"/>
                  <a:pt x="10867743" y="3272806"/>
                  <a:pt x="10852611" y="3300012"/>
                </a:cubicBezTo>
                <a:cubicBezTo>
                  <a:pt x="10838001" y="3327217"/>
                  <a:pt x="10830696" y="3358085"/>
                  <a:pt x="10830696" y="3393138"/>
                </a:cubicBezTo>
                <a:cubicBezTo>
                  <a:pt x="10830696" y="3425575"/>
                  <a:pt x="10836958" y="3455397"/>
                  <a:pt x="10850524" y="3482602"/>
                </a:cubicBezTo>
                <a:cubicBezTo>
                  <a:pt x="10863569" y="3509808"/>
                  <a:pt x="10883919" y="3531258"/>
                  <a:pt x="10910008" y="3545907"/>
                </a:cubicBezTo>
                <a:cubicBezTo>
                  <a:pt x="10936620" y="3560556"/>
                  <a:pt x="10967927" y="3567881"/>
                  <a:pt x="11003409" y="3567881"/>
                </a:cubicBezTo>
                <a:cubicBezTo>
                  <a:pt x="11031585" y="3567881"/>
                  <a:pt x="11059240" y="3562649"/>
                  <a:pt x="11086374" y="3552185"/>
                </a:cubicBezTo>
                <a:cubicBezTo>
                  <a:pt x="11114028" y="3541722"/>
                  <a:pt x="11134900" y="3529689"/>
                  <a:pt x="11148988" y="3515563"/>
                </a:cubicBezTo>
                <a:cubicBezTo>
                  <a:pt x="11148988" y="3515563"/>
                  <a:pt x="11148988" y="3515563"/>
                  <a:pt x="11148988" y="3382151"/>
                </a:cubicBezTo>
                <a:cubicBezTo>
                  <a:pt x="11148988" y="3382151"/>
                  <a:pt x="11148988" y="3382151"/>
                  <a:pt x="11000800" y="3382151"/>
                </a:cubicBezTo>
                <a:cubicBezTo>
                  <a:pt x="11000800" y="3382151"/>
                  <a:pt x="11000800" y="3382151"/>
                  <a:pt x="11000800" y="3438655"/>
                </a:cubicBezTo>
                <a:lnTo>
                  <a:pt x="11079590" y="3438655"/>
                </a:lnTo>
                <a:cubicBezTo>
                  <a:pt x="11079590" y="3438655"/>
                  <a:pt x="11079590" y="3438655"/>
                  <a:pt x="11079590" y="3481033"/>
                </a:cubicBezTo>
                <a:cubicBezTo>
                  <a:pt x="11069154" y="3489404"/>
                  <a:pt x="11056631" y="3496205"/>
                  <a:pt x="11042543" y="3501437"/>
                </a:cubicBezTo>
                <a:cubicBezTo>
                  <a:pt x="11027933" y="3507192"/>
                  <a:pt x="11013323" y="3509808"/>
                  <a:pt x="10998713" y="3509808"/>
                </a:cubicBezTo>
                <a:cubicBezTo>
                  <a:pt x="10970014" y="3509808"/>
                  <a:pt x="10946534" y="3499867"/>
                  <a:pt x="10928271" y="3479986"/>
                </a:cubicBezTo>
                <a:cubicBezTo>
                  <a:pt x="10910530" y="3460105"/>
                  <a:pt x="10901138" y="3430284"/>
                  <a:pt x="10901138" y="3390522"/>
                </a:cubicBezTo>
                <a:cubicBezTo>
                  <a:pt x="10901138" y="3353376"/>
                  <a:pt x="10910008" y="3325648"/>
                  <a:pt x="10927749" y="3306813"/>
                </a:cubicBezTo>
                <a:cubicBezTo>
                  <a:pt x="10945490" y="3287978"/>
                  <a:pt x="10969492" y="3278561"/>
                  <a:pt x="10999756" y="3278561"/>
                </a:cubicBezTo>
                <a:cubicBezTo>
                  <a:pt x="11019584" y="3278561"/>
                  <a:pt x="11036282" y="3283270"/>
                  <a:pt x="11049326" y="3293210"/>
                </a:cubicBezTo>
                <a:cubicBezTo>
                  <a:pt x="11062371" y="3302628"/>
                  <a:pt x="11071242" y="3315707"/>
                  <a:pt x="11076459" y="3331926"/>
                </a:cubicBezTo>
                <a:cubicBezTo>
                  <a:pt x="11076459" y="3331926"/>
                  <a:pt x="11076459" y="3331926"/>
                  <a:pt x="11144814" y="3319369"/>
                </a:cubicBezTo>
                <a:cubicBezTo>
                  <a:pt x="11138031" y="3288502"/>
                  <a:pt x="11122377" y="3264435"/>
                  <a:pt x="11098896" y="3247170"/>
                </a:cubicBezTo>
                <a:cubicBezTo>
                  <a:pt x="11074894" y="3229382"/>
                  <a:pt x="11042021" y="3221011"/>
                  <a:pt x="10999756" y="3221011"/>
                </a:cubicBezTo>
                <a:close/>
                <a:moveTo>
                  <a:pt x="0" y="0"/>
                </a:moveTo>
                <a:lnTo>
                  <a:pt x="12193200" y="0"/>
                </a:lnTo>
                <a:lnTo>
                  <a:pt x="12193200" y="6861600"/>
                </a:lnTo>
                <a:lnTo>
                  <a:pt x="0" y="6861600"/>
                </a:lnTo>
                <a:close/>
              </a:path>
            </a:pathLst>
          </a:custGeom>
          <a:solidFill>
            <a:schemeClr val="bg2"/>
          </a:solidFill>
          <a:ln w="0">
            <a:solidFill>
              <a:schemeClr val="bg1">
                <a:alpha val="0"/>
              </a:schemeClr>
            </a:solidFill>
          </a:ln>
        </p:spPr>
        <p:txBody>
          <a:bodyPr wrap="square" lIns="144000" tIns="108000">
            <a:noAutofit/>
          </a:bodyPr>
          <a:lstStyle>
            <a:lvl1pPr marL="0" indent="0" algn="l">
              <a:buNone/>
              <a:defRPr sz="1200"/>
            </a:lvl1pPr>
          </a:lstStyle>
          <a:p>
            <a:r>
              <a:rPr lang="en-GB" dirty="0"/>
              <a:t>Click on frame and insert picture using the Insert tab, Pictures</a:t>
            </a:r>
          </a:p>
          <a:p>
            <a:endParaRPr lang="en-GB" dirty="0"/>
          </a:p>
        </p:txBody>
      </p:sp>
      <p:sp>
        <p:nvSpPr>
          <p:cNvPr id="2" name="Title 1"/>
          <p:cNvSpPr>
            <a:spLocks noGrp="1"/>
          </p:cNvSpPr>
          <p:nvPr>
            <p:ph type="ctrTitle" hasCustomPrompt="1"/>
          </p:nvPr>
        </p:nvSpPr>
        <p:spPr>
          <a:xfrm>
            <a:off x="405000" y="1485000"/>
            <a:ext cx="6218100" cy="1377000"/>
          </a:xfrm>
        </p:spPr>
        <p:txBody>
          <a:bodyPr anchor="t" anchorCtr="0"/>
          <a:lstStyle>
            <a:lvl1pPr algn="l">
              <a:defRPr sz="4500">
                <a:solidFill>
                  <a:schemeClr val="bg1"/>
                </a:solidFill>
              </a:defRPr>
            </a:lvl1pPr>
          </a:lstStyle>
          <a:p>
            <a:r>
              <a:rPr lang="en-GB" dirty="0"/>
              <a:t>Click to add title</a:t>
            </a:r>
          </a:p>
        </p:txBody>
      </p:sp>
      <p:sp>
        <p:nvSpPr>
          <p:cNvPr id="3" name="Subtitle 2"/>
          <p:cNvSpPr>
            <a:spLocks noGrp="1"/>
          </p:cNvSpPr>
          <p:nvPr>
            <p:ph type="subTitle" idx="1" hasCustomPrompt="1"/>
          </p:nvPr>
        </p:nvSpPr>
        <p:spPr>
          <a:xfrm>
            <a:off x="405000" y="3240000"/>
            <a:ext cx="6218100" cy="683100"/>
          </a:xfrm>
        </p:spPr>
        <p:txBody>
          <a:bodyPr/>
          <a:lstStyle>
            <a:lvl1pPr marL="0" indent="0" algn="l">
              <a:spcBef>
                <a:spcPts val="0"/>
              </a:spcBef>
              <a:buFont typeface="Arial" panose="020B0604020202020204" pitchFamily="34" charset="0"/>
              <a:buChar char="​"/>
              <a:defRPr sz="1350" b="1">
                <a:solidFill>
                  <a:schemeClr val="bg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dirty="0"/>
              <a:t>Click to add subtitle</a:t>
            </a:r>
          </a:p>
        </p:txBody>
      </p:sp>
      <p:sp>
        <p:nvSpPr>
          <p:cNvPr id="13" name="Text Placeholder 4">
            <a:extLst>
              <a:ext uri="{FF2B5EF4-FFF2-40B4-BE49-F238E27FC236}">
                <a16:creationId xmlns:a16="http://schemas.microsoft.com/office/drawing/2014/main" id="{2286B06C-C83D-4A03-8659-518FA18FB12D}"/>
              </a:ext>
            </a:extLst>
          </p:cNvPr>
          <p:cNvSpPr>
            <a:spLocks noGrp="1"/>
          </p:cNvSpPr>
          <p:nvPr>
            <p:ph type="body" sz="quarter" idx="18" hasCustomPrompt="1"/>
          </p:nvPr>
        </p:nvSpPr>
        <p:spPr>
          <a:xfrm>
            <a:off x="405000" y="4320000"/>
            <a:ext cx="6218100" cy="189000"/>
          </a:xfrm>
        </p:spPr>
        <p:txBody>
          <a:bodyPr/>
          <a:lstStyle>
            <a:lvl1pPr marL="0" indent="0">
              <a:lnSpc>
                <a:spcPct val="100000"/>
              </a:lnSpc>
              <a:spcBef>
                <a:spcPts val="0"/>
              </a:spcBef>
              <a:spcAft>
                <a:spcPts val="0"/>
              </a:spcAft>
              <a:buFontTx/>
              <a:buNone/>
              <a:defRPr lang="en-US" sz="1050" b="1" kern="1200" dirty="0" smtClean="0">
                <a:solidFill>
                  <a:schemeClr val="bg1"/>
                </a:solidFill>
                <a:latin typeface="+mn-lt"/>
                <a:ea typeface="+mn-ea"/>
                <a:cs typeface="+mn-cs"/>
              </a:defRPr>
            </a:lvl1pPr>
            <a:lvl2pPr marL="0" indent="0">
              <a:lnSpc>
                <a:spcPct val="100000"/>
              </a:lnSpc>
              <a:spcBef>
                <a:spcPts val="0"/>
              </a:spcBef>
              <a:spcAft>
                <a:spcPts val="0"/>
              </a:spcAft>
              <a:buFontTx/>
              <a:buNone/>
              <a:defRPr lang="en-US" sz="1050" b="0" kern="1200" dirty="0" smtClean="0">
                <a:solidFill>
                  <a:schemeClr val="bg1"/>
                </a:solidFill>
                <a:latin typeface="+mn-lt"/>
                <a:ea typeface="+mn-ea"/>
                <a:cs typeface="+mn-cs"/>
              </a:defRPr>
            </a:lvl2pPr>
            <a:lvl3pPr marL="0" indent="0">
              <a:lnSpc>
                <a:spcPct val="100000"/>
              </a:lnSpc>
              <a:spcBef>
                <a:spcPts val="0"/>
              </a:spcBef>
              <a:spcAft>
                <a:spcPts val="0"/>
              </a:spcAft>
              <a:buFontTx/>
              <a:buNone/>
              <a:defRPr lang="en-US" sz="1050" b="0" kern="1200" dirty="0" smtClean="0">
                <a:solidFill>
                  <a:schemeClr val="bg1"/>
                </a:solidFill>
                <a:latin typeface="+mn-lt"/>
                <a:ea typeface="+mn-ea"/>
                <a:cs typeface="+mn-cs"/>
              </a:defRPr>
            </a:lvl3pPr>
            <a:lvl4pPr marL="0">
              <a:lnSpc>
                <a:spcPct val="100000"/>
              </a:lnSpc>
              <a:spcBef>
                <a:spcPts val="0"/>
              </a:spcBef>
              <a:spcAft>
                <a:spcPts val="0"/>
              </a:spcAft>
              <a:buFontTx/>
              <a:buNone/>
              <a:defRPr lang="en-US" sz="1050" b="0" kern="1200" dirty="0" smtClean="0">
                <a:solidFill>
                  <a:schemeClr val="bg1"/>
                </a:solidFill>
                <a:latin typeface="+mn-lt"/>
                <a:ea typeface="+mn-ea"/>
                <a:cs typeface="+mn-cs"/>
              </a:defRPr>
            </a:lvl4pPr>
            <a:lvl5pPr marL="0">
              <a:lnSpc>
                <a:spcPct val="100000"/>
              </a:lnSpc>
              <a:spcBef>
                <a:spcPts val="0"/>
              </a:spcBef>
              <a:spcAft>
                <a:spcPts val="0"/>
              </a:spcAft>
              <a:buFontTx/>
              <a:buNone/>
              <a:defRPr lang="en-GB" sz="1050" b="0" kern="1200" dirty="0">
                <a:solidFill>
                  <a:schemeClr val="bg1"/>
                </a:solidFill>
                <a:latin typeface="+mn-lt"/>
                <a:ea typeface="+mn-ea"/>
                <a:cs typeface="+mn-cs"/>
              </a:defRPr>
            </a:lvl5pPr>
            <a:lvl6pPr>
              <a:lnSpc>
                <a:spcPct val="100000"/>
              </a:lnSpc>
              <a:spcBef>
                <a:spcPts val="0"/>
              </a:spcBef>
              <a:spcAft>
                <a:spcPts val="0"/>
              </a:spcAft>
              <a:buNone/>
              <a:defRPr lang="en-US" sz="1050" b="0" kern="1200" cap="none" baseline="0" dirty="0" smtClean="0">
                <a:solidFill>
                  <a:schemeClr val="bg1"/>
                </a:solidFill>
                <a:latin typeface="+mn-lt"/>
                <a:ea typeface="+mn-ea"/>
                <a:cs typeface="+mn-cs"/>
              </a:defRPr>
            </a:lvl6pPr>
            <a:lvl7pPr>
              <a:lnSpc>
                <a:spcPct val="100000"/>
              </a:lnSpc>
              <a:spcBef>
                <a:spcPts val="0"/>
              </a:spcBef>
              <a:spcAft>
                <a:spcPts val="0"/>
              </a:spcAft>
              <a:buNone/>
              <a:defRPr lang="en-US" sz="1050" b="0" kern="1200" cap="none" baseline="0" dirty="0" smtClean="0">
                <a:solidFill>
                  <a:schemeClr val="bg1"/>
                </a:solidFill>
                <a:latin typeface="+mn-lt"/>
                <a:ea typeface="+mn-ea"/>
                <a:cs typeface="+mn-cs"/>
              </a:defRPr>
            </a:lvl7pPr>
            <a:lvl8pPr marL="0" indent="0">
              <a:lnSpc>
                <a:spcPct val="100000"/>
              </a:lnSpc>
              <a:spcBef>
                <a:spcPts val="0"/>
              </a:spcBef>
              <a:spcAft>
                <a:spcPts val="0"/>
              </a:spcAft>
              <a:buNone/>
              <a:defRPr lang="en-US" sz="1050" b="0" kern="1200" cap="none" baseline="0" dirty="0" smtClean="0">
                <a:solidFill>
                  <a:schemeClr val="bg1"/>
                </a:solidFill>
                <a:latin typeface="+mn-lt"/>
                <a:ea typeface="+mn-ea"/>
                <a:cs typeface="+mn-cs"/>
              </a:defRPr>
            </a:lvl8pPr>
            <a:lvl9pPr>
              <a:lnSpc>
                <a:spcPct val="100000"/>
              </a:lnSpc>
              <a:spcBef>
                <a:spcPts val="0"/>
              </a:spcBef>
              <a:spcAft>
                <a:spcPts val="0"/>
              </a:spcAft>
              <a:buNone/>
              <a:defRPr lang="en-GB" sz="1050" b="0" kern="1200" cap="none" baseline="0" dirty="0" smtClean="0">
                <a:solidFill>
                  <a:schemeClr val="bg1"/>
                </a:solidFill>
                <a:latin typeface="+mn-lt"/>
                <a:ea typeface="+mn-ea"/>
                <a:cs typeface="+mn-cs"/>
              </a:defRPr>
            </a:lvl9pPr>
          </a:lstStyle>
          <a:p>
            <a:pPr lvl="0"/>
            <a:r>
              <a:rPr lang="en-GB" dirty="0"/>
              <a:t>Click to add text</a:t>
            </a:r>
          </a:p>
        </p:txBody>
      </p:sp>
      <p:sp>
        <p:nvSpPr>
          <p:cNvPr id="17" name="Date Placeholder 1">
            <a:extLst>
              <a:ext uri="{FF2B5EF4-FFF2-40B4-BE49-F238E27FC236}">
                <a16:creationId xmlns:a16="http://schemas.microsoft.com/office/drawing/2014/main" id="{6D60C9B8-54EB-4CAF-B33B-5CBD629B423C}"/>
              </a:ext>
            </a:extLst>
          </p:cNvPr>
          <p:cNvSpPr>
            <a:spLocks noGrp="1"/>
          </p:cNvSpPr>
          <p:nvPr>
            <p:ph type="dt" sz="half" idx="2"/>
          </p:nvPr>
        </p:nvSpPr>
        <p:spPr>
          <a:xfrm>
            <a:off x="405000" y="661500"/>
            <a:ext cx="2686500" cy="162000"/>
          </a:xfrm>
          <a:prstGeom prst="rect">
            <a:avLst/>
          </a:prstGeom>
        </p:spPr>
        <p:txBody>
          <a:bodyPr vert="horz" lIns="0" tIns="0" rIns="0" bIns="0" rtlCol="0" anchor="t" anchorCtr="0"/>
          <a:lstStyle>
            <a:lvl1pPr algn="l">
              <a:defRPr sz="900">
                <a:solidFill>
                  <a:schemeClr val="bg1"/>
                </a:solidFill>
              </a:defRPr>
            </a:lvl1pPr>
          </a:lstStyle>
          <a:p>
            <a:fld id="{B4D57496-759B-4E99-9FCD-2ACBE4AC4C65}" type="datetime4">
              <a:rPr lang="en-GB" smtClean="0"/>
              <a:t>02 January 2023</a:t>
            </a:fld>
            <a:endParaRPr lang="en-GB" dirty="0"/>
          </a:p>
        </p:txBody>
      </p:sp>
      <p:sp>
        <p:nvSpPr>
          <p:cNvPr id="12" name="TextBox 11">
            <a:extLst>
              <a:ext uri="{FF2B5EF4-FFF2-40B4-BE49-F238E27FC236}">
                <a16:creationId xmlns:a16="http://schemas.microsoft.com/office/drawing/2014/main" id="{17630ABD-E3FB-4A1B-90CD-A8E949DFFDDC}"/>
              </a:ext>
            </a:extLst>
          </p:cNvPr>
          <p:cNvSpPr txBox="1"/>
          <p:nvPr userDrawn="1"/>
        </p:nvSpPr>
        <p:spPr>
          <a:xfrm>
            <a:off x="404813" y="4860000"/>
            <a:ext cx="2116931" cy="126958"/>
          </a:xfrm>
          <a:prstGeom prst="rect">
            <a:avLst/>
          </a:prstGeom>
          <a:noFill/>
        </p:spPr>
        <p:txBody>
          <a:bodyPr wrap="square" lIns="0" tIns="0" rIns="0" bIns="0" rtlCol="0">
            <a:spAutoFit/>
          </a:bodyPr>
          <a:lstStyle/>
          <a:p>
            <a:pPr algn="l"/>
            <a:r>
              <a:rPr lang="en-GB" sz="825" dirty="0">
                <a:solidFill>
                  <a:schemeClr val="bg1"/>
                </a:solidFill>
                <a:latin typeface="+mj-lt"/>
                <a:hlinkClick r:id="rId2">
                  <a:extLst>
                    <a:ext uri="{A12FA001-AC4F-418D-AE19-62706E023703}">
                      <ahyp:hlinkClr xmlns:ahyp="http://schemas.microsoft.com/office/drawing/2018/hyperlinkcolor" val="tx"/>
                    </a:ext>
                  </a:extLst>
                </a:hlinkClick>
              </a:rPr>
              <a:t>business.yougov.com</a:t>
            </a:r>
            <a:endParaRPr lang="en-GB" sz="825" dirty="0">
              <a:solidFill>
                <a:schemeClr val="bg1"/>
              </a:solidFill>
              <a:latin typeface="+mj-lt"/>
            </a:endParaRPr>
          </a:p>
        </p:txBody>
      </p:sp>
    </p:spTree>
    <p:extLst>
      <p:ext uri="{BB962C8B-B14F-4D97-AF65-F5344CB8AC3E}">
        <p14:creationId xmlns:p14="http://schemas.microsoft.com/office/powerpoint/2010/main" val="61473562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PICTURE Medium Box Option">
    <p:spTree>
      <p:nvGrpSpPr>
        <p:cNvPr id="1" name=""/>
        <p:cNvGrpSpPr/>
        <p:nvPr/>
      </p:nvGrpSpPr>
      <p:grpSpPr>
        <a:xfrm>
          <a:off x="0" y="0"/>
          <a:ext cx="0" cy="0"/>
          <a:chOff x="0" y="0"/>
          <a:chExt cx="0" cy="0"/>
        </a:xfrm>
      </p:grpSpPr>
      <p:sp>
        <p:nvSpPr>
          <p:cNvPr id="11" name="Footer Placeholder 7" hidden="1">
            <a:extLst>
              <a:ext uri="{FF2B5EF4-FFF2-40B4-BE49-F238E27FC236}">
                <a16:creationId xmlns:a16="http://schemas.microsoft.com/office/drawing/2014/main" id="{06A0AF63-CE1B-48D1-BC90-E21F42A0C024}"/>
              </a:ext>
            </a:extLst>
          </p:cNvPr>
          <p:cNvSpPr>
            <a:spLocks noGrp="1"/>
          </p:cNvSpPr>
          <p:nvPr>
            <p:ph type="ftr" sz="quarter" idx="3"/>
          </p:nvPr>
        </p:nvSpPr>
        <p:spPr bwMode="white">
          <a:xfrm>
            <a:off x="9144900" y="5143500"/>
            <a:ext cx="0" cy="0"/>
          </a:xfrm>
          <a:prstGeom prst="rect">
            <a:avLst/>
          </a:prstGeom>
        </p:spPr>
        <p:txBody>
          <a:bodyPr vert="horz" lIns="0" tIns="0" rIns="0" bIns="0" rtlCol="0" anchor="t" anchorCtr="0"/>
          <a:lstStyle>
            <a:lvl1pPr algn="l">
              <a:defRPr sz="100">
                <a:noFill/>
              </a:defRPr>
            </a:lvl1pPr>
          </a:lstStyle>
          <a:p>
            <a:endParaRPr lang="en-GB" dirty="0"/>
          </a:p>
        </p:txBody>
      </p:sp>
      <p:sp>
        <p:nvSpPr>
          <p:cNvPr id="13" name="Slide Number Placeholder 10" hidden="1">
            <a:extLst>
              <a:ext uri="{FF2B5EF4-FFF2-40B4-BE49-F238E27FC236}">
                <a16:creationId xmlns:a16="http://schemas.microsoft.com/office/drawing/2014/main" id="{4598F229-9C10-46B3-9164-30B17D9BB811}"/>
              </a:ext>
            </a:extLst>
          </p:cNvPr>
          <p:cNvSpPr txBox="1">
            <a:spLocks/>
          </p:cNvSpPr>
          <p:nvPr userDrawn="1"/>
        </p:nvSpPr>
        <p:spPr>
          <a:xfrm>
            <a:off x="9144900" y="5143500"/>
            <a:ext cx="0" cy="0"/>
          </a:xfrm>
          <a:prstGeom prst="rect">
            <a:avLst/>
          </a:prstGeom>
        </p:spPr>
        <p:txBody>
          <a:bodyPr vert="horz" lIns="0" tIns="0" rIns="0" bIns="0" rtlCol="0" anchor="t" anchorCtr="0"/>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AA811B-2EBD-4900-905E-5BE206449611}" type="slidenum">
              <a:rPr lang="en-GB" sz="100" smtClean="0"/>
              <a:pPr/>
              <a:t>‹#›</a:t>
            </a:fld>
            <a:endParaRPr lang="en-GB" sz="100" dirty="0"/>
          </a:p>
        </p:txBody>
      </p:sp>
      <p:sp>
        <p:nvSpPr>
          <p:cNvPr id="16" name="Picture Placeholder 15">
            <a:extLst>
              <a:ext uri="{FF2B5EF4-FFF2-40B4-BE49-F238E27FC236}">
                <a16:creationId xmlns:a16="http://schemas.microsoft.com/office/drawing/2014/main" id="{8E92D0F8-F4A6-4FB2-8CD3-66E2E083D08F}"/>
              </a:ext>
            </a:extLst>
          </p:cNvPr>
          <p:cNvSpPr>
            <a:spLocks noGrp="1"/>
          </p:cNvSpPr>
          <p:nvPr>
            <p:ph type="pic" sz="quarter" idx="13" hasCustomPrompt="1"/>
          </p:nvPr>
        </p:nvSpPr>
        <p:spPr>
          <a:xfrm>
            <a:off x="0" y="-1"/>
            <a:ext cx="9144900" cy="5146200"/>
          </a:xfrm>
          <a:custGeom>
            <a:avLst/>
            <a:gdLst>
              <a:gd name="connsiteX0" fmla="*/ 11295612 w 12193200"/>
              <a:gd name="connsiteY0" fmla="*/ 3365933 h 6861600"/>
              <a:gd name="connsiteX1" fmla="*/ 11338398 w 12193200"/>
              <a:gd name="connsiteY1" fmla="*/ 3385290 h 6861600"/>
              <a:gd name="connsiteX2" fmla="*/ 11356139 w 12193200"/>
              <a:gd name="connsiteY2" fmla="*/ 3440224 h 6861600"/>
              <a:gd name="connsiteX3" fmla="*/ 11338398 w 12193200"/>
              <a:gd name="connsiteY3" fmla="*/ 3496205 h 6861600"/>
              <a:gd name="connsiteX4" fmla="*/ 11295612 w 12193200"/>
              <a:gd name="connsiteY4" fmla="*/ 3515040 h 6861600"/>
              <a:gd name="connsiteX5" fmla="*/ 11252825 w 12193200"/>
              <a:gd name="connsiteY5" fmla="*/ 3496205 h 6861600"/>
              <a:gd name="connsiteX6" fmla="*/ 11235606 w 12193200"/>
              <a:gd name="connsiteY6" fmla="*/ 3440748 h 6861600"/>
              <a:gd name="connsiteX7" fmla="*/ 11252825 w 12193200"/>
              <a:gd name="connsiteY7" fmla="*/ 3385290 h 6861600"/>
              <a:gd name="connsiteX8" fmla="*/ 11295612 w 12193200"/>
              <a:gd name="connsiteY8" fmla="*/ 3365933 h 6861600"/>
              <a:gd name="connsiteX9" fmla="*/ 10429961 w 12193200"/>
              <a:gd name="connsiteY9" fmla="*/ 3365933 h 6861600"/>
              <a:gd name="connsiteX10" fmla="*/ 10472748 w 12193200"/>
              <a:gd name="connsiteY10" fmla="*/ 3385290 h 6861600"/>
              <a:gd name="connsiteX11" fmla="*/ 10489967 w 12193200"/>
              <a:gd name="connsiteY11" fmla="*/ 3440224 h 6861600"/>
              <a:gd name="connsiteX12" fmla="*/ 10472748 w 12193200"/>
              <a:gd name="connsiteY12" fmla="*/ 3496205 h 6861600"/>
              <a:gd name="connsiteX13" fmla="*/ 10429961 w 12193200"/>
              <a:gd name="connsiteY13" fmla="*/ 3515040 h 6861600"/>
              <a:gd name="connsiteX14" fmla="*/ 10386652 w 12193200"/>
              <a:gd name="connsiteY14" fmla="*/ 3496205 h 6861600"/>
              <a:gd name="connsiteX15" fmla="*/ 10369433 w 12193200"/>
              <a:gd name="connsiteY15" fmla="*/ 3440748 h 6861600"/>
              <a:gd name="connsiteX16" fmla="*/ 10386652 w 12193200"/>
              <a:gd name="connsiteY16" fmla="*/ 3385290 h 6861600"/>
              <a:gd name="connsiteX17" fmla="*/ 10429961 w 12193200"/>
              <a:gd name="connsiteY17" fmla="*/ 3365933 h 6861600"/>
              <a:gd name="connsiteX18" fmla="*/ 11414058 w 12193200"/>
              <a:gd name="connsiteY18" fmla="*/ 3318846 h 6861600"/>
              <a:gd name="connsiteX19" fmla="*/ 11513720 w 12193200"/>
              <a:gd name="connsiteY19" fmla="*/ 3562126 h 6861600"/>
              <a:gd name="connsiteX20" fmla="*/ 11572161 w 12193200"/>
              <a:gd name="connsiteY20" fmla="*/ 3562126 h 6861600"/>
              <a:gd name="connsiteX21" fmla="*/ 11670257 w 12193200"/>
              <a:gd name="connsiteY21" fmla="*/ 3318846 h 6861600"/>
              <a:gd name="connsiteX22" fmla="*/ 11603468 w 12193200"/>
              <a:gd name="connsiteY22" fmla="*/ 3318846 h 6861600"/>
              <a:gd name="connsiteX23" fmla="*/ 11556507 w 12193200"/>
              <a:gd name="connsiteY23" fmla="*/ 3443364 h 6861600"/>
              <a:gd name="connsiteX24" fmla="*/ 11549202 w 12193200"/>
              <a:gd name="connsiteY24" fmla="*/ 3463768 h 6861600"/>
              <a:gd name="connsiteX25" fmla="*/ 11542418 w 12193200"/>
              <a:gd name="connsiteY25" fmla="*/ 3484695 h 6861600"/>
              <a:gd name="connsiteX26" fmla="*/ 11529374 w 12193200"/>
              <a:gd name="connsiteY26" fmla="*/ 3443364 h 6861600"/>
              <a:gd name="connsiteX27" fmla="*/ 11482413 w 12193200"/>
              <a:gd name="connsiteY27" fmla="*/ 3318846 h 6861600"/>
              <a:gd name="connsiteX28" fmla="*/ 11414058 w 12193200"/>
              <a:gd name="connsiteY28" fmla="*/ 3318846 h 6861600"/>
              <a:gd name="connsiteX29" fmla="*/ 10578149 w 12193200"/>
              <a:gd name="connsiteY29" fmla="*/ 3318846 h 6861600"/>
              <a:gd name="connsiteX30" fmla="*/ 10578149 w 12193200"/>
              <a:gd name="connsiteY30" fmla="*/ 3472662 h 6861600"/>
              <a:gd name="connsiteX31" fmla="*/ 10587020 w 12193200"/>
              <a:gd name="connsiteY31" fmla="*/ 3526550 h 6861600"/>
              <a:gd name="connsiteX32" fmla="*/ 10615718 w 12193200"/>
              <a:gd name="connsiteY32" fmla="*/ 3556894 h 6861600"/>
              <a:gd name="connsiteX33" fmla="*/ 10660592 w 12193200"/>
              <a:gd name="connsiteY33" fmla="*/ 3567358 h 6861600"/>
              <a:gd name="connsiteX34" fmla="*/ 10706510 w 12193200"/>
              <a:gd name="connsiteY34" fmla="*/ 3556371 h 6861600"/>
              <a:gd name="connsiteX35" fmla="*/ 10741992 w 12193200"/>
              <a:gd name="connsiteY35" fmla="*/ 3526026 h 6861600"/>
              <a:gd name="connsiteX36" fmla="*/ 10741992 w 12193200"/>
              <a:gd name="connsiteY36" fmla="*/ 3562126 h 6861600"/>
              <a:gd name="connsiteX37" fmla="*/ 10803041 w 12193200"/>
              <a:gd name="connsiteY37" fmla="*/ 3562126 h 6861600"/>
              <a:gd name="connsiteX38" fmla="*/ 10803041 w 12193200"/>
              <a:gd name="connsiteY38" fmla="*/ 3318846 h 6861600"/>
              <a:gd name="connsiteX39" fmla="*/ 10737296 w 12193200"/>
              <a:gd name="connsiteY39" fmla="*/ 3318846 h 6861600"/>
              <a:gd name="connsiteX40" fmla="*/ 10737296 w 12193200"/>
              <a:gd name="connsiteY40" fmla="*/ 3421390 h 6861600"/>
              <a:gd name="connsiteX41" fmla="*/ 10732599 w 12193200"/>
              <a:gd name="connsiteY41" fmla="*/ 3487311 h 6861600"/>
              <a:gd name="connsiteX42" fmla="*/ 10714337 w 12193200"/>
              <a:gd name="connsiteY42" fmla="*/ 3509808 h 6861600"/>
              <a:gd name="connsiteX43" fmla="*/ 10684595 w 12193200"/>
              <a:gd name="connsiteY43" fmla="*/ 3518702 h 6861600"/>
              <a:gd name="connsiteX44" fmla="*/ 10660592 w 12193200"/>
              <a:gd name="connsiteY44" fmla="*/ 3511900 h 6861600"/>
              <a:gd name="connsiteX45" fmla="*/ 10647026 w 12193200"/>
              <a:gd name="connsiteY45" fmla="*/ 3493589 h 6861600"/>
              <a:gd name="connsiteX46" fmla="*/ 10643373 w 12193200"/>
              <a:gd name="connsiteY46" fmla="*/ 3430807 h 6861600"/>
              <a:gd name="connsiteX47" fmla="*/ 10643373 w 12193200"/>
              <a:gd name="connsiteY47" fmla="*/ 3318846 h 6861600"/>
              <a:gd name="connsiteX48" fmla="*/ 10578149 w 12193200"/>
              <a:gd name="connsiteY48" fmla="*/ 3318846 h 6861600"/>
              <a:gd name="connsiteX49" fmla="*/ 12192000 w 12193200"/>
              <a:gd name="connsiteY49" fmla="*/ 3314701 h 6861600"/>
              <a:gd name="connsiteX50" fmla="*/ 12012076 w 12193200"/>
              <a:gd name="connsiteY50" fmla="*/ 3429000 h 6861600"/>
              <a:gd name="connsiteX51" fmla="*/ 12192000 w 12193200"/>
              <a:gd name="connsiteY51" fmla="*/ 3543300 h 6861600"/>
              <a:gd name="connsiteX52" fmla="*/ 11295612 w 12193200"/>
              <a:gd name="connsiteY52" fmla="*/ 3313614 h 6861600"/>
              <a:gd name="connsiteX53" fmla="*/ 11229866 w 12193200"/>
              <a:gd name="connsiteY53" fmla="*/ 3329310 h 6861600"/>
              <a:gd name="connsiteX54" fmla="*/ 11184470 w 12193200"/>
              <a:gd name="connsiteY54" fmla="*/ 3374827 h 6861600"/>
              <a:gd name="connsiteX55" fmla="*/ 11168295 w 12193200"/>
              <a:gd name="connsiteY55" fmla="*/ 3437085 h 6861600"/>
              <a:gd name="connsiteX56" fmla="*/ 11184470 w 12193200"/>
              <a:gd name="connsiteY56" fmla="*/ 3508238 h 6861600"/>
              <a:gd name="connsiteX57" fmla="*/ 11231431 w 12193200"/>
              <a:gd name="connsiteY57" fmla="*/ 3552709 h 6861600"/>
              <a:gd name="connsiteX58" fmla="*/ 11296133 w 12193200"/>
              <a:gd name="connsiteY58" fmla="*/ 3567358 h 6861600"/>
              <a:gd name="connsiteX59" fmla="*/ 11386925 w 12193200"/>
              <a:gd name="connsiteY59" fmla="*/ 3531258 h 6861600"/>
              <a:gd name="connsiteX60" fmla="*/ 11422928 w 12193200"/>
              <a:gd name="connsiteY60" fmla="*/ 3439701 h 6861600"/>
              <a:gd name="connsiteX61" fmla="*/ 11387447 w 12193200"/>
              <a:gd name="connsiteY61" fmla="*/ 3349191 h 6861600"/>
              <a:gd name="connsiteX62" fmla="*/ 11295612 w 12193200"/>
              <a:gd name="connsiteY62" fmla="*/ 3313614 h 6861600"/>
              <a:gd name="connsiteX63" fmla="*/ 10429439 w 12193200"/>
              <a:gd name="connsiteY63" fmla="*/ 3313614 h 6861600"/>
              <a:gd name="connsiteX64" fmla="*/ 10363693 w 12193200"/>
              <a:gd name="connsiteY64" fmla="*/ 3329310 h 6861600"/>
              <a:gd name="connsiteX65" fmla="*/ 10318298 w 12193200"/>
              <a:gd name="connsiteY65" fmla="*/ 3374827 h 6861600"/>
              <a:gd name="connsiteX66" fmla="*/ 10302644 w 12193200"/>
              <a:gd name="connsiteY66" fmla="*/ 3437085 h 6861600"/>
              <a:gd name="connsiteX67" fmla="*/ 10318298 w 12193200"/>
              <a:gd name="connsiteY67" fmla="*/ 3508238 h 6861600"/>
              <a:gd name="connsiteX68" fmla="*/ 10365259 w 12193200"/>
              <a:gd name="connsiteY68" fmla="*/ 3552709 h 6861600"/>
              <a:gd name="connsiteX69" fmla="*/ 10429961 w 12193200"/>
              <a:gd name="connsiteY69" fmla="*/ 3567358 h 6861600"/>
              <a:gd name="connsiteX70" fmla="*/ 10520752 w 12193200"/>
              <a:gd name="connsiteY70" fmla="*/ 3531258 h 6861600"/>
              <a:gd name="connsiteX71" fmla="*/ 10557278 w 12193200"/>
              <a:gd name="connsiteY71" fmla="*/ 3439701 h 6861600"/>
              <a:gd name="connsiteX72" fmla="*/ 10521274 w 12193200"/>
              <a:gd name="connsiteY72" fmla="*/ 3349191 h 6861600"/>
              <a:gd name="connsiteX73" fmla="*/ 10429439 w 12193200"/>
              <a:gd name="connsiteY73" fmla="*/ 3313614 h 6861600"/>
              <a:gd name="connsiteX74" fmla="*/ 11675997 w 12193200"/>
              <a:gd name="connsiteY74" fmla="*/ 3261296 h 6861600"/>
              <a:gd name="connsiteX75" fmla="*/ 11682258 w 12193200"/>
              <a:gd name="connsiteY75" fmla="*/ 3261296 h 6861600"/>
              <a:gd name="connsiteX76" fmla="*/ 11687998 w 12193200"/>
              <a:gd name="connsiteY76" fmla="*/ 3261819 h 6861600"/>
              <a:gd name="connsiteX77" fmla="*/ 11690607 w 12193200"/>
              <a:gd name="connsiteY77" fmla="*/ 3263389 h 6861600"/>
              <a:gd name="connsiteX78" fmla="*/ 11691651 w 12193200"/>
              <a:gd name="connsiteY78" fmla="*/ 3266528 h 6861600"/>
              <a:gd name="connsiteX79" fmla="*/ 11689564 w 12193200"/>
              <a:gd name="connsiteY79" fmla="*/ 3270190 h 6861600"/>
              <a:gd name="connsiteX80" fmla="*/ 11682780 w 12193200"/>
              <a:gd name="connsiteY80" fmla="*/ 3271760 h 6861600"/>
              <a:gd name="connsiteX81" fmla="*/ 11675997 w 12193200"/>
              <a:gd name="connsiteY81" fmla="*/ 3271760 h 6861600"/>
              <a:gd name="connsiteX82" fmla="*/ 11670257 w 12193200"/>
              <a:gd name="connsiteY82" fmla="*/ 3256588 h 6861600"/>
              <a:gd name="connsiteX83" fmla="*/ 11670257 w 12193200"/>
              <a:gd name="connsiteY83" fmla="*/ 3291641 h 6861600"/>
              <a:gd name="connsiteX84" fmla="*/ 11675997 w 12193200"/>
              <a:gd name="connsiteY84" fmla="*/ 3291641 h 6861600"/>
              <a:gd name="connsiteX85" fmla="*/ 11675997 w 12193200"/>
              <a:gd name="connsiteY85" fmla="*/ 3276468 h 6861600"/>
              <a:gd name="connsiteX86" fmla="*/ 11679128 w 12193200"/>
              <a:gd name="connsiteY86" fmla="*/ 3276468 h 6861600"/>
              <a:gd name="connsiteX87" fmla="*/ 11683824 w 12193200"/>
              <a:gd name="connsiteY87" fmla="*/ 3278038 h 6861600"/>
              <a:gd name="connsiteX88" fmla="*/ 11690085 w 12193200"/>
              <a:gd name="connsiteY88" fmla="*/ 3285886 h 6861600"/>
              <a:gd name="connsiteX89" fmla="*/ 11693216 w 12193200"/>
              <a:gd name="connsiteY89" fmla="*/ 3291641 h 6861600"/>
              <a:gd name="connsiteX90" fmla="*/ 11699999 w 12193200"/>
              <a:gd name="connsiteY90" fmla="*/ 3291641 h 6861600"/>
              <a:gd name="connsiteX91" fmla="*/ 11695825 w 12193200"/>
              <a:gd name="connsiteY91" fmla="*/ 3284840 h 6861600"/>
              <a:gd name="connsiteX92" fmla="*/ 11690607 w 12193200"/>
              <a:gd name="connsiteY92" fmla="*/ 3277515 h 6861600"/>
              <a:gd name="connsiteX93" fmla="*/ 11687476 w 12193200"/>
              <a:gd name="connsiteY93" fmla="*/ 3275945 h 6861600"/>
              <a:gd name="connsiteX94" fmla="*/ 11694781 w 12193200"/>
              <a:gd name="connsiteY94" fmla="*/ 3272806 h 6861600"/>
              <a:gd name="connsiteX95" fmla="*/ 11697390 w 12193200"/>
              <a:gd name="connsiteY95" fmla="*/ 3266005 h 6861600"/>
              <a:gd name="connsiteX96" fmla="*/ 11695825 w 12193200"/>
              <a:gd name="connsiteY96" fmla="*/ 3260773 h 6861600"/>
              <a:gd name="connsiteX97" fmla="*/ 11691651 w 12193200"/>
              <a:gd name="connsiteY97" fmla="*/ 3257111 h 6861600"/>
              <a:gd name="connsiteX98" fmla="*/ 11682258 w 12193200"/>
              <a:gd name="connsiteY98" fmla="*/ 3256588 h 6861600"/>
              <a:gd name="connsiteX99" fmla="*/ 11670257 w 12193200"/>
              <a:gd name="connsiteY99" fmla="*/ 3256588 h 6861600"/>
              <a:gd name="connsiteX100" fmla="*/ 11684867 w 12193200"/>
              <a:gd name="connsiteY100" fmla="*/ 3246124 h 6861600"/>
              <a:gd name="connsiteX101" fmla="*/ 11698434 w 12193200"/>
              <a:gd name="connsiteY101" fmla="*/ 3249786 h 6861600"/>
              <a:gd name="connsiteX102" fmla="*/ 11708348 w 12193200"/>
              <a:gd name="connsiteY102" fmla="*/ 3259727 h 6861600"/>
              <a:gd name="connsiteX103" fmla="*/ 11712522 w 12193200"/>
              <a:gd name="connsiteY103" fmla="*/ 3273329 h 6861600"/>
              <a:gd name="connsiteX104" fmla="*/ 11708348 w 12193200"/>
              <a:gd name="connsiteY104" fmla="*/ 3286932 h 6861600"/>
              <a:gd name="connsiteX105" fmla="*/ 11698434 w 12193200"/>
              <a:gd name="connsiteY105" fmla="*/ 3296873 h 6861600"/>
              <a:gd name="connsiteX106" fmla="*/ 11684867 w 12193200"/>
              <a:gd name="connsiteY106" fmla="*/ 3300535 h 6861600"/>
              <a:gd name="connsiteX107" fmla="*/ 11670779 w 12193200"/>
              <a:gd name="connsiteY107" fmla="*/ 3296873 h 6861600"/>
              <a:gd name="connsiteX108" fmla="*/ 11660865 w 12193200"/>
              <a:gd name="connsiteY108" fmla="*/ 3286932 h 6861600"/>
              <a:gd name="connsiteX109" fmla="*/ 11657212 w 12193200"/>
              <a:gd name="connsiteY109" fmla="*/ 3273329 h 6861600"/>
              <a:gd name="connsiteX110" fmla="*/ 11660865 w 12193200"/>
              <a:gd name="connsiteY110" fmla="*/ 3259727 h 6861600"/>
              <a:gd name="connsiteX111" fmla="*/ 11671301 w 12193200"/>
              <a:gd name="connsiteY111" fmla="*/ 3249786 h 6861600"/>
              <a:gd name="connsiteX112" fmla="*/ 11684867 w 12193200"/>
              <a:gd name="connsiteY112" fmla="*/ 3246124 h 6861600"/>
              <a:gd name="connsiteX113" fmla="*/ 11684867 w 12193200"/>
              <a:gd name="connsiteY113" fmla="*/ 3240892 h 6861600"/>
              <a:gd name="connsiteX114" fmla="*/ 11668692 w 12193200"/>
              <a:gd name="connsiteY114" fmla="*/ 3245078 h 6861600"/>
              <a:gd name="connsiteX115" fmla="*/ 11656169 w 12193200"/>
              <a:gd name="connsiteY115" fmla="*/ 3257111 h 6861600"/>
              <a:gd name="connsiteX116" fmla="*/ 11651473 w 12193200"/>
              <a:gd name="connsiteY116" fmla="*/ 3273329 h 6861600"/>
              <a:gd name="connsiteX117" fmla="*/ 11656169 w 12193200"/>
              <a:gd name="connsiteY117" fmla="*/ 3289548 h 6861600"/>
              <a:gd name="connsiteX118" fmla="*/ 11668170 w 12193200"/>
              <a:gd name="connsiteY118" fmla="*/ 3301581 h 6861600"/>
              <a:gd name="connsiteX119" fmla="*/ 11684867 w 12193200"/>
              <a:gd name="connsiteY119" fmla="*/ 3305767 h 6861600"/>
              <a:gd name="connsiteX120" fmla="*/ 11701043 w 12193200"/>
              <a:gd name="connsiteY120" fmla="*/ 3301581 h 6861600"/>
              <a:gd name="connsiteX121" fmla="*/ 11713566 w 12193200"/>
              <a:gd name="connsiteY121" fmla="*/ 3289548 h 6861600"/>
              <a:gd name="connsiteX122" fmla="*/ 11717740 w 12193200"/>
              <a:gd name="connsiteY122" fmla="*/ 3273329 h 6861600"/>
              <a:gd name="connsiteX123" fmla="*/ 11713044 w 12193200"/>
              <a:gd name="connsiteY123" fmla="*/ 3257111 h 6861600"/>
              <a:gd name="connsiteX124" fmla="*/ 11701043 w 12193200"/>
              <a:gd name="connsiteY124" fmla="*/ 3245078 h 6861600"/>
              <a:gd name="connsiteX125" fmla="*/ 11684867 w 12193200"/>
              <a:gd name="connsiteY125" fmla="*/ 3240892 h 6861600"/>
              <a:gd name="connsiteX126" fmla="*/ 10048010 w 12193200"/>
              <a:gd name="connsiteY126" fmla="*/ 3226243 h 6861600"/>
              <a:gd name="connsiteX127" fmla="*/ 10172718 w 12193200"/>
              <a:gd name="connsiteY127" fmla="*/ 3420867 h 6861600"/>
              <a:gd name="connsiteX128" fmla="*/ 10172718 w 12193200"/>
              <a:gd name="connsiteY128" fmla="*/ 3562126 h 6861600"/>
              <a:gd name="connsiteX129" fmla="*/ 10241594 w 12193200"/>
              <a:gd name="connsiteY129" fmla="*/ 3562126 h 6861600"/>
              <a:gd name="connsiteX130" fmla="*/ 10241594 w 12193200"/>
              <a:gd name="connsiteY130" fmla="*/ 3421390 h 6861600"/>
              <a:gd name="connsiteX131" fmla="*/ 10366824 w 12193200"/>
              <a:gd name="connsiteY131" fmla="*/ 3226243 h 6861600"/>
              <a:gd name="connsiteX132" fmla="*/ 10287512 w 12193200"/>
              <a:gd name="connsiteY132" fmla="*/ 3226243 h 6861600"/>
              <a:gd name="connsiteX133" fmla="*/ 10208722 w 12193200"/>
              <a:gd name="connsiteY133" fmla="*/ 3359131 h 6861600"/>
              <a:gd name="connsiteX134" fmla="*/ 10128366 w 12193200"/>
              <a:gd name="connsiteY134" fmla="*/ 3226243 h 6861600"/>
              <a:gd name="connsiteX135" fmla="*/ 10048010 w 12193200"/>
              <a:gd name="connsiteY135" fmla="*/ 3226243 h 6861600"/>
              <a:gd name="connsiteX136" fmla="*/ 10999756 w 12193200"/>
              <a:gd name="connsiteY136" fmla="*/ 3221011 h 6861600"/>
              <a:gd name="connsiteX137" fmla="*/ 10918357 w 12193200"/>
              <a:gd name="connsiteY137" fmla="*/ 3237753 h 6861600"/>
              <a:gd name="connsiteX138" fmla="*/ 10852611 w 12193200"/>
              <a:gd name="connsiteY138" fmla="*/ 3300012 h 6861600"/>
              <a:gd name="connsiteX139" fmla="*/ 10830696 w 12193200"/>
              <a:gd name="connsiteY139" fmla="*/ 3393138 h 6861600"/>
              <a:gd name="connsiteX140" fmla="*/ 10850524 w 12193200"/>
              <a:gd name="connsiteY140" fmla="*/ 3482602 h 6861600"/>
              <a:gd name="connsiteX141" fmla="*/ 10910008 w 12193200"/>
              <a:gd name="connsiteY141" fmla="*/ 3545907 h 6861600"/>
              <a:gd name="connsiteX142" fmla="*/ 11003409 w 12193200"/>
              <a:gd name="connsiteY142" fmla="*/ 3567881 h 6861600"/>
              <a:gd name="connsiteX143" fmla="*/ 11086374 w 12193200"/>
              <a:gd name="connsiteY143" fmla="*/ 3552185 h 6861600"/>
              <a:gd name="connsiteX144" fmla="*/ 11148988 w 12193200"/>
              <a:gd name="connsiteY144" fmla="*/ 3515563 h 6861600"/>
              <a:gd name="connsiteX145" fmla="*/ 11148988 w 12193200"/>
              <a:gd name="connsiteY145" fmla="*/ 3382151 h 6861600"/>
              <a:gd name="connsiteX146" fmla="*/ 11000800 w 12193200"/>
              <a:gd name="connsiteY146" fmla="*/ 3382151 h 6861600"/>
              <a:gd name="connsiteX147" fmla="*/ 11000800 w 12193200"/>
              <a:gd name="connsiteY147" fmla="*/ 3438655 h 6861600"/>
              <a:gd name="connsiteX148" fmla="*/ 11079590 w 12193200"/>
              <a:gd name="connsiteY148" fmla="*/ 3438655 h 6861600"/>
              <a:gd name="connsiteX149" fmla="*/ 11079590 w 12193200"/>
              <a:gd name="connsiteY149" fmla="*/ 3481033 h 6861600"/>
              <a:gd name="connsiteX150" fmla="*/ 11042543 w 12193200"/>
              <a:gd name="connsiteY150" fmla="*/ 3501437 h 6861600"/>
              <a:gd name="connsiteX151" fmla="*/ 10998713 w 12193200"/>
              <a:gd name="connsiteY151" fmla="*/ 3509808 h 6861600"/>
              <a:gd name="connsiteX152" fmla="*/ 10928271 w 12193200"/>
              <a:gd name="connsiteY152" fmla="*/ 3479986 h 6861600"/>
              <a:gd name="connsiteX153" fmla="*/ 10901138 w 12193200"/>
              <a:gd name="connsiteY153" fmla="*/ 3390522 h 6861600"/>
              <a:gd name="connsiteX154" fmla="*/ 10927749 w 12193200"/>
              <a:gd name="connsiteY154" fmla="*/ 3306813 h 6861600"/>
              <a:gd name="connsiteX155" fmla="*/ 10999756 w 12193200"/>
              <a:gd name="connsiteY155" fmla="*/ 3278561 h 6861600"/>
              <a:gd name="connsiteX156" fmla="*/ 11049326 w 12193200"/>
              <a:gd name="connsiteY156" fmla="*/ 3293210 h 6861600"/>
              <a:gd name="connsiteX157" fmla="*/ 11076459 w 12193200"/>
              <a:gd name="connsiteY157" fmla="*/ 3331926 h 6861600"/>
              <a:gd name="connsiteX158" fmla="*/ 11144814 w 12193200"/>
              <a:gd name="connsiteY158" fmla="*/ 3319369 h 6861600"/>
              <a:gd name="connsiteX159" fmla="*/ 11098896 w 12193200"/>
              <a:gd name="connsiteY159" fmla="*/ 3247170 h 6861600"/>
              <a:gd name="connsiteX160" fmla="*/ 10999756 w 12193200"/>
              <a:gd name="connsiteY160" fmla="*/ 3221011 h 6861600"/>
              <a:gd name="connsiteX161" fmla="*/ 539998 w 12193200"/>
              <a:gd name="connsiteY161" fmla="*/ 540001 h 6861600"/>
              <a:gd name="connsiteX162" fmla="*/ 539998 w 12193200"/>
              <a:gd name="connsiteY162" fmla="*/ 6300001 h 6861600"/>
              <a:gd name="connsiteX163" fmla="*/ 539999 w 12193200"/>
              <a:gd name="connsiteY163" fmla="*/ 6300001 h 6861600"/>
              <a:gd name="connsiteX164" fmla="*/ 5073648 w 12193200"/>
              <a:gd name="connsiteY164" fmla="*/ 6300001 h 6861600"/>
              <a:gd name="connsiteX165" fmla="*/ 6008398 w 12193200"/>
              <a:gd name="connsiteY165" fmla="*/ 6300001 h 6861600"/>
              <a:gd name="connsiteX166" fmla="*/ 6008398 w 12193200"/>
              <a:gd name="connsiteY166" fmla="*/ 3542604 h 6861600"/>
              <a:gd name="connsiteX167" fmla="*/ 6187227 w 12193200"/>
              <a:gd name="connsiteY167" fmla="*/ 3429001 h 6861600"/>
              <a:gd name="connsiteX168" fmla="*/ 6008398 w 12193200"/>
              <a:gd name="connsiteY168" fmla="*/ 3315397 h 6861600"/>
              <a:gd name="connsiteX169" fmla="*/ 6008398 w 12193200"/>
              <a:gd name="connsiteY169" fmla="*/ 540001 h 6861600"/>
              <a:gd name="connsiteX170" fmla="*/ 5073648 w 12193200"/>
              <a:gd name="connsiteY170" fmla="*/ 540001 h 6861600"/>
              <a:gd name="connsiteX171" fmla="*/ 539999 w 12193200"/>
              <a:gd name="connsiteY171" fmla="*/ 540001 h 6861600"/>
              <a:gd name="connsiteX172" fmla="*/ 0 w 12193200"/>
              <a:gd name="connsiteY172" fmla="*/ 0 h 6861600"/>
              <a:gd name="connsiteX173" fmla="*/ 12193200 w 12193200"/>
              <a:gd name="connsiteY173" fmla="*/ 0 h 6861600"/>
              <a:gd name="connsiteX174" fmla="*/ 12193200 w 12193200"/>
              <a:gd name="connsiteY174" fmla="*/ 6861600 h 6861600"/>
              <a:gd name="connsiteX175" fmla="*/ 0 w 12193200"/>
              <a:gd name="connsiteY175" fmla="*/ 6861600 h 686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Lst>
            <a:rect l="l" t="t" r="r" b="b"/>
            <a:pathLst>
              <a:path w="12193200" h="6861600">
                <a:moveTo>
                  <a:pt x="11295612" y="3365933"/>
                </a:moveTo>
                <a:cubicBezTo>
                  <a:pt x="11312831" y="3365933"/>
                  <a:pt x="11326919" y="3372211"/>
                  <a:pt x="11338398" y="3385290"/>
                </a:cubicBezTo>
                <a:cubicBezTo>
                  <a:pt x="11349878" y="3397847"/>
                  <a:pt x="11356139" y="3416158"/>
                  <a:pt x="11356139" y="3440224"/>
                </a:cubicBezTo>
                <a:cubicBezTo>
                  <a:pt x="11356139" y="3464291"/>
                  <a:pt x="11349878" y="3483125"/>
                  <a:pt x="11338398" y="3496205"/>
                </a:cubicBezTo>
                <a:cubicBezTo>
                  <a:pt x="11326919" y="3508761"/>
                  <a:pt x="11312831" y="3515040"/>
                  <a:pt x="11295612" y="3515040"/>
                </a:cubicBezTo>
                <a:cubicBezTo>
                  <a:pt x="11278914" y="3515040"/>
                  <a:pt x="11264304" y="3508761"/>
                  <a:pt x="11252825" y="3496205"/>
                </a:cubicBezTo>
                <a:cubicBezTo>
                  <a:pt x="11241345" y="3483125"/>
                  <a:pt x="11235606" y="3464814"/>
                  <a:pt x="11235606" y="3440748"/>
                </a:cubicBezTo>
                <a:cubicBezTo>
                  <a:pt x="11235606" y="3416681"/>
                  <a:pt x="11241345" y="3397847"/>
                  <a:pt x="11252825" y="3385290"/>
                </a:cubicBezTo>
                <a:cubicBezTo>
                  <a:pt x="11264304" y="3372211"/>
                  <a:pt x="11278914" y="3365933"/>
                  <a:pt x="11295612" y="3365933"/>
                </a:cubicBezTo>
                <a:close/>
                <a:moveTo>
                  <a:pt x="10429961" y="3365933"/>
                </a:moveTo>
                <a:cubicBezTo>
                  <a:pt x="10446658" y="3365933"/>
                  <a:pt x="10461268" y="3372211"/>
                  <a:pt x="10472748" y="3385290"/>
                </a:cubicBezTo>
                <a:cubicBezTo>
                  <a:pt x="10484227" y="3397847"/>
                  <a:pt x="10489967" y="3416158"/>
                  <a:pt x="10489967" y="3440224"/>
                </a:cubicBezTo>
                <a:cubicBezTo>
                  <a:pt x="10489967" y="3464291"/>
                  <a:pt x="10484227" y="3483125"/>
                  <a:pt x="10472748" y="3496205"/>
                </a:cubicBezTo>
                <a:cubicBezTo>
                  <a:pt x="10461268" y="3508761"/>
                  <a:pt x="10446658" y="3515040"/>
                  <a:pt x="10429961" y="3515040"/>
                </a:cubicBezTo>
                <a:cubicBezTo>
                  <a:pt x="10412742" y="3515040"/>
                  <a:pt x="10398132" y="3508761"/>
                  <a:pt x="10386652" y="3496205"/>
                </a:cubicBezTo>
                <a:cubicBezTo>
                  <a:pt x="10375173" y="3483125"/>
                  <a:pt x="10369433" y="3464814"/>
                  <a:pt x="10369433" y="3440748"/>
                </a:cubicBezTo>
                <a:cubicBezTo>
                  <a:pt x="10369433" y="3416681"/>
                  <a:pt x="10375173" y="3397847"/>
                  <a:pt x="10386652" y="3385290"/>
                </a:cubicBezTo>
                <a:cubicBezTo>
                  <a:pt x="10398132" y="3372211"/>
                  <a:pt x="10412742" y="3365933"/>
                  <a:pt x="10429961" y="3365933"/>
                </a:cubicBezTo>
                <a:close/>
                <a:moveTo>
                  <a:pt x="11414058" y="3318846"/>
                </a:moveTo>
                <a:cubicBezTo>
                  <a:pt x="11414058" y="3318846"/>
                  <a:pt x="11414058" y="3318846"/>
                  <a:pt x="11513720" y="3562126"/>
                </a:cubicBezTo>
                <a:lnTo>
                  <a:pt x="11572161" y="3562126"/>
                </a:lnTo>
                <a:cubicBezTo>
                  <a:pt x="11572161" y="3562126"/>
                  <a:pt x="11572161" y="3562126"/>
                  <a:pt x="11670257" y="3318846"/>
                </a:cubicBezTo>
                <a:cubicBezTo>
                  <a:pt x="11670257" y="3318846"/>
                  <a:pt x="11670257" y="3318846"/>
                  <a:pt x="11603468" y="3318846"/>
                </a:cubicBezTo>
                <a:cubicBezTo>
                  <a:pt x="11603468" y="3318846"/>
                  <a:pt x="11603468" y="3318846"/>
                  <a:pt x="11556507" y="3443364"/>
                </a:cubicBezTo>
                <a:cubicBezTo>
                  <a:pt x="11553898" y="3450165"/>
                  <a:pt x="11551289" y="3456966"/>
                  <a:pt x="11549202" y="3463768"/>
                </a:cubicBezTo>
                <a:cubicBezTo>
                  <a:pt x="11548158" y="3466907"/>
                  <a:pt x="11546071" y="3473708"/>
                  <a:pt x="11542418" y="3484695"/>
                </a:cubicBezTo>
                <a:cubicBezTo>
                  <a:pt x="11542418" y="3484695"/>
                  <a:pt x="11542418" y="3484695"/>
                  <a:pt x="11529374" y="3443364"/>
                </a:cubicBezTo>
                <a:cubicBezTo>
                  <a:pt x="11529374" y="3443364"/>
                  <a:pt x="11529374" y="3443364"/>
                  <a:pt x="11482413" y="3318846"/>
                </a:cubicBezTo>
                <a:cubicBezTo>
                  <a:pt x="11482413" y="3318846"/>
                  <a:pt x="11482413" y="3318846"/>
                  <a:pt x="11414058" y="3318846"/>
                </a:cubicBezTo>
                <a:close/>
                <a:moveTo>
                  <a:pt x="10578149" y="3318846"/>
                </a:moveTo>
                <a:cubicBezTo>
                  <a:pt x="10578149" y="3318846"/>
                  <a:pt x="10578149" y="3318846"/>
                  <a:pt x="10578149" y="3472662"/>
                </a:cubicBezTo>
                <a:cubicBezTo>
                  <a:pt x="10578149" y="3495682"/>
                  <a:pt x="10581280" y="3513470"/>
                  <a:pt x="10587020" y="3526550"/>
                </a:cubicBezTo>
                <a:cubicBezTo>
                  <a:pt x="10593281" y="3539629"/>
                  <a:pt x="10602674" y="3549570"/>
                  <a:pt x="10615718" y="3556894"/>
                </a:cubicBezTo>
                <a:cubicBezTo>
                  <a:pt x="10628763" y="3564219"/>
                  <a:pt x="10643895" y="3567358"/>
                  <a:pt x="10660592" y="3567358"/>
                </a:cubicBezTo>
                <a:cubicBezTo>
                  <a:pt x="10676768" y="3567358"/>
                  <a:pt x="10691900" y="3563696"/>
                  <a:pt x="10706510" y="3556371"/>
                </a:cubicBezTo>
                <a:cubicBezTo>
                  <a:pt x="10721120" y="3549046"/>
                  <a:pt x="10733121" y="3538583"/>
                  <a:pt x="10741992" y="3526026"/>
                </a:cubicBezTo>
                <a:cubicBezTo>
                  <a:pt x="10741992" y="3526026"/>
                  <a:pt x="10741992" y="3526026"/>
                  <a:pt x="10741992" y="3562126"/>
                </a:cubicBezTo>
                <a:lnTo>
                  <a:pt x="10803041" y="3562126"/>
                </a:lnTo>
                <a:cubicBezTo>
                  <a:pt x="10803041" y="3562126"/>
                  <a:pt x="10803041" y="3562126"/>
                  <a:pt x="10803041" y="3318846"/>
                </a:cubicBezTo>
                <a:cubicBezTo>
                  <a:pt x="10803041" y="3318846"/>
                  <a:pt x="10803041" y="3318846"/>
                  <a:pt x="10737296" y="3318846"/>
                </a:cubicBezTo>
                <a:cubicBezTo>
                  <a:pt x="10737296" y="3318846"/>
                  <a:pt x="10737296" y="3318846"/>
                  <a:pt x="10737296" y="3421390"/>
                </a:cubicBezTo>
                <a:cubicBezTo>
                  <a:pt x="10737296" y="3456443"/>
                  <a:pt x="10735730" y="3478417"/>
                  <a:pt x="10732599" y="3487311"/>
                </a:cubicBezTo>
                <a:cubicBezTo>
                  <a:pt x="10729469" y="3496205"/>
                  <a:pt x="10723207" y="3503530"/>
                  <a:pt x="10714337" y="3509808"/>
                </a:cubicBezTo>
                <a:cubicBezTo>
                  <a:pt x="10705466" y="3515563"/>
                  <a:pt x="10695552" y="3518702"/>
                  <a:pt x="10684595" y="3518702"/>
                </a:cubicBezTo>
                <a:cubicBezTo>
                  <a:pt x="10674681" y="3518702"/>
                  <a:pt x="10666854" y="3516086"/>
                  <a:pt x="10660592" y="3511900"/>
                </a:cubicBezTo>
                <a:cubicBezTo>
                  <a:pt x="10653809" y="3507192"/>
                  <a:pt x="10649635" y="3501437"/>
                  <a:pt x="10647026" y="3493589"/>
                </a:cubicBezTo>
                <a:cubicBezTo>
                  <a:pt x="10644939" y="3485741"/>
                  <a:pt x="10643373" y="3464814"/>
                  <a:pt x="10643373" y="3430807"/>
                </a:cubicBezTo>
                <a:cubicBezTo>
                  <a:pt x="10643373" y="3430807"/>
                  <a:pt x="10643373" y="3430807"/>
                  <a:pt x="10643373" y="3318846"/>
                </a:cubicBezTo>
                <a:cubicBezTo>
                  <a:pt x="10643373" y="3318846"/>
                  <a:pt x="10643373" y="3318846"/>
                  <a:pt x="10578149" y="3318846"/>
                </a:cubicBezTo>
                <a:close/>
                <a:moveTo>
                  <a:pt x="12192000" y="3314701"/>
                </a:moveTo>
                <a:lnTo>
                  <a:pt x="12012076" y="3429000"/>
                </a:lnTo>
                <a:lnTo>
                  <a:pt x="12192000" y="3543300"/>
                </a:lnTo>
                <a:close/>
                <a:moveTo>
                  <a:pt x="11295612" y="3313614"/>
                </a:moveTo>
                <a:cubicBezTo>
                  <a:pt x="11271087" y="3313614"/>
                  <a:pt x="11249172" y="3318846"/>
                  <a:pt x="11229866" y="3329310"/>
                </a:cubicBezTo>
                <a:cubicBezTo>
                  <a:pt x="11210560" y="3339774"/>
                  <a:pt x="11194906" y="3354946"/>
                  <a:pt x="11184470" y="3374827"/>
                </a:cubicBezTo>
                <a:cubicBezTo>
                  <a:pt x="11173512" y="3395231"/>
                  <a:pt x="11168295" y="3415635"/>
                  <a:pt x="11168295" y="3437085"/>
                </a:cubicBezTo>
                <a:cubicBezTo>
                  <a:pt x="11168295" y="3464814"/>
                  <a:pt x="11173512" y="3488880"/>
                  <a:pt x="11184470" y="3508238"/>
                </a:cubicBezTo>
                <a:cubicBezTo>
                  <a:pt x="11194906" y="3527596"/>
                  <a:pt x="11210560" y="3542245"/>
                  <a:pt x="11231431" y="3552709"/>
                </a:cubicBezTo>
                <a:cubicBezTo>
                  <a:pt x="11251781" y="3562649"/>
                  <a:pt x="11273174" y="3567358"/>
                  <a:pt x="11296133" y="3567358"/>
                </a:cubicBezTo>
                <a:cubicBezTo>
                  <a:pt x="11332659" y="3567358"/>
                  <a:pt x="11362922" y="3555325"/>
                  <a:pt x="11386925" y="3531258"/>
                </a:cubicBezTo>
                <a:cubicBezTo>
                  <a:pt x="11410927" y="3507192"/>
                  <a:pt x="11422928" y="3476847"/>
                  <a:pt x="11422928" y="3439701"/>
                </a:cubicBezTo>
                <a:cubicBezTo>
                  <a:pt x="11422928" y="3403602"/>
                  <a:pt x="11411449" y="3373257"/>
                  <a:pt x="11387447" y="3349191"/>
                </a:cubicBezTo>
                <a:cubicBezTo>
                  <a:pt x="11363444" y="3325648"/>
                  <a:pt x="11332659" y="3313614"/>
                  <a:pt x="11295612" y="3313614"/>
                </a:cubicBezTo>
                <a:close/>
                <a:moveTo>
                  <a:pt x="10429439" y="3313614"/>
                </a:moveTo>
                <a:cubicBezTo>
                  <a:pt x="10405437" y="3313614"/>
                  <a:pt x="10383521" y="3318846"/>
                  <a:pt x="10363693" y="3329310"/>
                </a:cubicBezTo>
                <a:cubicBezTo>
                  <a:pt x="10344387" y="3339774"/>
                  <a:pt x="10329255" y="3354946"/>
                  <a:pt x="10318298" y="3374827"/>
                </a:cubicBezTo>
                <a:cubicBezTo>
                  <a:pt x="10307862" y="3395231"/>
                  <a:pt x="10302644" y="3415635"/>
                  <a:pt x="10302644" y="3437085"/>
                </a:cubicBezTo>
                <a:cubicBezTo>
                  <a:pt x="10302644" y="3464814"/>
                  <a:pt x="10307862" y="3488880"/>
                  <a:pt x="10318298" y="3508238"/>
                </a:cubicBezTo>
                <a:cubicBezTo>
                  <a:pt x="10329255" y="3527596"/>
                  <a:pt x="10344909" y="3542245"/>
                  <a:pt x="10365259" y="3552709"/>
                </a:cubicBezTo>
                <a:cubicBezTo>
                  <a:pt x="10385609" y="3562649"/>
                  <a:pt x="10407524" y="3567358"/>
                  <a:pt x="10429961" y="3567358"/>
                </a:cubicBezTo>
                <a:cubicBezTo>
                  <a:pt x="10466486" y="3567358"/>
                  <a:pt x="10496750" y="3555325"/>
                  <a:pt x="10520752" y="3531258"/>
                </a:cubicBezTo>
                <a:cubicBezTo>
                  <a:pt x="10545277" y="3507192"/>
                  <a:pt x="10557278" y="3476847"/>
                  <a:pt x="10557278" y="3439701"/>
                </a:cubicBezTo>
                <a:cubicBezTo>
                  <a:pt x="10557278" y="3403602"/>
                  <a:pt x="10545277" y="3373257"/>
                  <a:pt x="10521274" y="3349191"/>
                </a:cubicBezTo>
                <a:cubicBezTo>
                  <a:pt x="10497272" y="3325648"/>
                  <a:pt x="10467008" y="3313614"/>
                  <a:pt x="10429439" y="3313614"/>
                </a:cubicBezTo>
                <a:close/>
                <a:moveTo>
                  <a:pt x="11675997" y="3261296"/>
                </a:moveTo>
                <a:cubicBezTo>
                  <a:pt x="11675997" y="3261296"/>
                  <a:pt x="11675997" y="3261296"/>
                  <a:pt x="11682258" y="3261296"/>
                </a:cubicBezTo>
                <a:cubicBezTo>
                  <a:pt x="11685389" y="3261296"/>
                  <a:pt x="11686954" y="3261296"/>
                  <a:pt x="11687998" y="3261819"/>
                </a:cubicBezTo>
                <a:cubicBezTo>
                  <a:pt x="11689042" y="3262343"/>
                  <a:pt x="11690085" y="3262866"/>
                  <a:pt x="11690607" y="3263389"/>
                </a:cubicBezTo>
                <a:cubicBezTo>
                  <a:pt x="11691129" y="3264435"/>
                  <a:pt x="11691651" y="3265482"/>
                  <a:pt x="11691651" y="3266528"/>
                </a:cubicBezTo>
                <a:cubicBezTo>
                  <a:pt x="11691651" y="3268098"/>
                  <a:pt x="11691129" y="3269144"/>
                  <a:pt x="11689564" y="3270190"/>
                </a:cubicBezTo>
                <a:cubicBezTo>
                  <a:pt x="11688520" y="3271237"/>
                  <a:pt x="11686433" y="3271760"/>
                  <a:pt x="11682780" y="3271760"/>
                </a:cubicBezTo>
                <a:cubicBezTo>
                  <a:pt x="11682780" y="3271760"/>
                  <a:pt x="11682780" y="3271760"/>
                  <a:pt x="11675997" y="3271760"/>
                </a:cubicBezTo>
                <a:close/>
                <a:moveTo>
                  <a:pt x="11670257" y="3256588"/>
                </a:moveTo>
                <a:cubicBezTo>
                  <a:pt x="11670257" y="3256588"/>
                  <a:pt x="11670257" y="3256588"/>
                  <a:pt x="11670257" y="3291641"/>
                </a:cubicBezTo>
                <a:lnTo>
                  <a:pt x="11675997" y="3291641"/>
                </a:lnTo>
                <a:cubicBezTo>
                  <a:pt x="11675997" y="3291641"/>
                  <a:pt x="11675997" y="3291641"/>
                  <a:pt x="11675997" y="3276468"/>
                </a:cubicBezTo>
                <a:cubicBezTo>
                  <a:pt x="11675997" y="3276468"/>
                  <a:pt x="11675997" y="3276468"/>
                  <a:pt x="11679128" y="3276468"/>
                </a:cubicBezTo>
                <a:cubicBezTo>
                  <a:pt x="11681215" y="3276468"/>
                  <a:pt x="11682780" y="3276992"/>
                  <a:pt x="11683824" y="3278038"/>
                </a:cubicBezTo>
                <a:cubicBezTo>
                  <a:pt x="11685389" y="3279085"/>
                  <a:pt x="11687476" y="3281700"/>
                  <a:pt x="11690085" y="3285886"/>
                </a:cubicBezTo>
                <a:cubicBezTo>
                  <a:pt x="11690085" y="3285886"/>
                  <a:pt x="11690085" y="3285886"/>
                  <a:pt x="11693216" y="3291641"/>
                </a:cubicBezTo>
                <a:cubicBezTo>
                  <a:pt x="11693216" y="3291641"/>
                  <a:pt x="11693216" y="3291641"/>
                  <a:pt x="11699999" y="3291641"/>
                </a:cubicBezTo>
                <a:cubicBezTo>
                  <a:pt x="11699999" y="3291641"/>
                  <a:pt x="11699999" y="3291641"/>
                  <a:pt x="11695825" y="3284840"/>
                </a:cubicBezTo>
                <a:cubicBezTo>
                  <a:pt x="11693738" y="3281177"/>
                  <a:pt x="11691651" y="3279085"/>
                  <a:pt x="11690607" y="3277515"/>
                </a:cubicBezTo>
                <a:cubicBezTo>
                  <a:pt x="11689564" y="3276992"/>
                  <a:pt x="11688520" y="3276468"/>
                  <a:pt x="11687476" y="3275945"/>
                </a:cubicBezTo>
                <a:cubicBezTo>
                  <a:pt x="11690607" y="3275422"/>
                  <a:pt x="11693216" y="3274376"/>
                  <a:pt x="11694781" y="3272806"/>
                </a:cubicBezTo>
                <a:cubicBezTo>
                  <a:pt x="11696869" y="3270713"/>
                  <a:pt x="11697390" y="3268621"/>
                  <a:pt x="11697390" y="3266005"/>
                </a:cubicBezTo>
                <a:cubicBezTo>
                  <a:pt x="11697390" y="3263912"/>
                  <a:pt x="11696869" y="3262343"/>
                  <a:pt x="11695825" y="3260773"/>
                </a:cubicBezTo>
                <a:cubicBezTo>
                  <a:pt x="11694781" y="3259204"/>
                  <a:pt x="11693216" y="3258157"/>
                  <a:pt x="11691651" y="3257111"/>
                </a:cubicBezTo>
                <a:cubicBezTo>
                  <a:pt x="11689564" y="3256588"/>
                  <a:pt x="11686433" y="3256588"/>
                  <a:pt x="11682258" y="3256588"/>
                </a:cubicBezTo>
                <a:cubicBezTo>
                  <a:pt x="11682258" y="3256588"/>
                  <a:pt x="11682258" y="3256588"/>
                  <a:pt x="11670257" y="3256588"/>
                </a:cubicBezTo>
                <a:close/>
                <a:moveTo>
                  <a:pt x="11684867" y="3246124"/>
                </a:moveTo>
                <a:cubicBezTo>
                  <a:pt x="11689042" y="3246124"/>
                  <a:pt x="11693738" y="3247694"/>
                  <a:pt x="11698434" y="3249786"/>
                </a:cubicBezTo>
                <a:cubicBezTo>
                  <a:pt x="11702608" y="3252402"/>
                  <a:pt x="11706261" y="3255541"/>
                  <a:pt x="11708348" y="3259727"/>
                </a:cubicBezTo>
                <a:cubicBezTo>
                  <a:pt x="11710957" y="3264435"/>
                  <a:pt x="11712522" y="3268621"/>
                  <a:pt x="11712522" y="3273329"/>
                </a:cubicBezTo>
                <a:cubicBezTo>
                  <a:pt x="11712522" y="3278038"/>
                  <a:pt x="11710957" y="3282747"/>
                  <a:pt x="11708348" y="3286932"/>
                </a:cubicBezTo>
                <a:cubicBezTo>
                  <a:pt x="11706261" y="3291118"/>
                  <a:pt x="11702608" y="3294780"/>
                  <a:pt x="11698434" y="3296873"/>
                </a:cubicBezTo>
                <a:cubicBezTo>
                  <a:pt x="11694260" y="3299488"/>
                  <a:pt x="11689564" y="3300535"/>
                  <a:pt x="11684867" y="3300535"/>
                </a:cubicBezTo>
                <a:cubicBezTo>
                  <a:pt x="11680171" y="3300535"/>
                  <a:pt x="11675475" y="3299488"/>
                  <a:pt x="11670779" y="3296873"/>
                </a:cubicBezTo>
                <a:cubicBezTo>
                  <a:pt x="11666605" y="3294780"/>
                  <a:pt x="11662952" y="3291118"/>
                  <a:pt x="11660865" y="3286932"/>
                </a:cubicBezTo>
                <a:cubicBezTo>
                  <a:pt x="11658256" y="3282747"/>
                  <a:pt x="11657212" y="3278038"/>
                  <a:pt x="11657212" y="3273329"/>
                </a:cubicBezTo>
                <a:cubicBezTo>
                  <a:pt x="11657212" y="3268621"/>
                  <a:pt x="11658256" y="3264435"/>
                  <a:pt x="11660865" y="3259727"/>
                </a:cubicBezTo>
                <a:cubicBezTo>
                  <a:pt x="11663474" y="3255541"/>
                  <a:pt x="11666605" y="3252402"/>
                  <a:pt x="11671301" y="3249786"/>
                </a:cubicBezTo>
                <a:cubicBezTo>
                  <a:pt x="11675475" y="3247694"/>
                  <a:pt x="11680171" y="3246124"/>
                  <a:pt x="11684867" y="3246124"/>
                </a:cubicBezTo>
                <a:close/>
                <a:moveTo>
                  <a:pt x="11684867" y="3240892"/>
                </a:moveTo>
                <a:cubicBezTo>
                  <a:pt x="11679128" y="3240892"/>
                  <a:pt x="11673910" y="3242462"/>
                  <a:pt x="11668692" y="3245078"/>
                </a:cubicBezTo>
                <a:cubicBezTo>
                  <a:pt x="11662952" y="3247694"/>
                  <a:pt x="11658778" y="3251879"/>
                  <a:pt x="11656169" y="3257111"/>
                </a:cubicBezTo>
                <a:cubicBezTo>
                  <a:pt x="11653038" y="3262343"/>
                  <a:pt x="11651473" y="3267574"/>
                  <a:pt x="11651473" y="3273329"/>
                </a:cubicBezTo>
                <a:cubicBezTo>
                  <a:pt x="11651473" y="3279085"/>
                  <a:pt x="11653038" y="3284316"/>
                  <a:pt x="11656169" y="3289548"/>
                </a:cubicBezTo>
                <a:cubicBezTo>
                  <a:pt x="11658778" y="3294780"/>
                  <a:pt x="11662952" y="3298965"/>
                  <a:pt x="11668170" y="3301581"/>
                </a:cubicBezTo>
                <a:cubicBezTo>
                  <a:pt x="11673388" y="3304720"/>
                  <a:pt x="11679128" y="3305767"/>
                  <a:pt x="11684867" y="3305767"/>
                </a:cubicBezTo>
                <a:cubicBezTo>
                  <a:pt x="11690607" y="3305767"/>
                  <a:pt x="11695825" y="3304720"/>
                  <a:pt x="11701043" y="3301581"/>
                </a:cubicBezTo>
                <a:cubicBezTo>
                  <a:pt x="11706261" y="3298965"/>
                  <a:pt x="11710435" y="3294780"/>
                  <a:pt x="11713566" y="3289548"/>
                </a:cubicBezTo>
                <a:cubicBezTo>
                  <a:pt x="11716175" y="3284316"/>
                  <a:pt x="11717740" y="3279085"/>
                  <a:pt x="11717740" y="3273329"/>
                </a:cubicBezTo>
                <a:cubicBezTo>
                  <a:pt x="11717740" y="3267574"/>
                  <a:pt x="11716175" y="3262343"/>
                  <a:pt x="11713044" y="3257111"/>
                </a:cubicBezTo>
                <a:cubicBezTo>
                  <a:pt x="11710435" y="3251879"/>
                  <a:pt x="11706261" y="3247694"/>
                  <a:pt x="11701043" y="3245078"/>
                </a:cubicBezTo>
                <a:cubicBezTo>
                  <a:pt x="11695825" y="3242462"/>
                  <a:pt x="11690085" y="3240892"/>
                  <a:pt x="11684867" y="3240892"/>
                </a:cubicBezTo>
                <a:close/>
                <a:moveTo>
                  <a:pt x="10048010" y="3226243"/>
                </a:moveTo>
                <a:cubicBezTo>
                  <a:pt x="10048010" y="3226243"/>
                  <a:pt x="10048010" y="3226243"/>
                  <a:pt x="10172718" y="3420867"/>
                </a:cubicBezTo>
                <a:lnTo>
                  <a:pt x="10172718" y="3562126"/>
                </a:lnTo>
                <a:cubicBezTo>
                  <a:pt x="10172718" y="3562126"/>
                  <a:pt x="10172718" y="3562126"/>
                  <a:pt x="10241594" y="3562126"/>
                </a:cubicBezTo>
                <a:cubicBezTo>
                  <a:pt x="10241594" y="3562126"/>
                  <a:pt x="10241594" y="3562126"/>
                  <a:pt x="10241594" y="3421390"/>
                </a:cubicBezTo>
                <a:cubicBezTo>
                  <a:pt x="10241594" y="3421390"/>
                  <a:pt x="10241594" y="3421390"/>
                  <a:pt x="10366824" y="3226243"/>
                </a:cubicBezTo>
                <a:cubicBezTo>
                  <a:pt x="10366824" y="3226243"/>
                  <a:pt x="10366824" y="3226243"/>
                  <a:pt x="10287512" y="3226243"/>
                </a:cubicBezTo>
                <a:cubicBezTo>
                  <a:pt x="10287512" y="3226243"/>
                  <a:pt x="10287512" y="3226243"/>
                  <a:pt x="10208722" y="3359131"/>
                </a:cubicBezTo>
                <a:cubicBezTo>
                  <a:pt x="10208722" y="3359131"/>
                  <a:pt x="10208722" y="3359131"/>
                  <a:pt x="10128366" y="3226243"/>
                </a:cubicBezTo>
                <a:cubicBezTo>
                  <a:pt x="10128366" y="3226243"/>
                  <a:pt x="10128366" y="3226243"/>
                  <a:pt x="10048010" y="3226243"/>
                </a:cubicBezTo>
                <a:close/>
                <a:moveTo>
                  <a:pt x="10999756" y="3221011"/>
                </a:moveTo>
                <a:cubicBezTo>
                  <a:pt x="10967405" y="3221011"/>
                  <a:pt x="10939750" y="3226243"/>
                  <a:pt x="10918357" y="3237753"/>
                </a:cubicBezTo>
                <a:cubicBezTo>
                  <a:pt x="10889658" y="3251879"/>
                  <a:pt x="10867743" y="3272806"/>
                  <a:pt x="10852611" y="3300012"/>
                </a:cubicBezTo>
                <a:cubicBezTo>
                  <a:pt x="10838001" y="3327217"/>
                  <a:pt x="10830696" y="3358085"/>
                  <a:pt x="10830696" y="3393138"/>
                </a:cubicBezTo>
                <a:cubicBezTo>
                  <a:pt x="10830696" y="3425575"/>
                  <a:pt x="10836958" y="3455397"/>
                  <a:pt x="10850524" y="3482602"/>
                </a:cubicBezTo>
                <a:cubicBezTo>
                  <a:pt x="10863569" y="3509808"/>
                  <a:pt x="10883919" y="3531258"/>
                  <a:pt x="10910008" y="3545907"/>
                </a:cubicBezTo>
                <a:cubicBezTo>
                  <a:pt x="10936620" y="3560556"/>
                  <a:pt x="10967927" y="3567881"/>
                  <a:pt x="11003409" y="3567881"/>
                </a:cubicBezTo>
                <a:cubicBezTo>
                  <a:pt x="11031585" y="3567881"/>
                  <a:pt x="11059240" y="3562649"/>
                  <a:pt x="11086374" y="3552185"/>
                </a:cubicBezTo>
                <a:cubicBezTo>
                  <a:pt x="11114028" y="3541722"/>
                  <a:pt x="11134900" y="3529689"/>
                  <a:pt x="11148988" y="3515563"/>
                </a:cubicBezTo>
                <a:cubicBezTo>
                  <a:pt x="11148988" y="3515563"/>
                  <a:pt x="11148988" y="3515563"/>
                  <a:pt x="11148988" y="3382151"/>
                </a:cubicBezTo>
                <a:cubicBezTo>
                  <a:pt x="11148988" y="3382151"/>
                  <a:pt x="11148988" y="3382151"/>
                  <a:pt x="11000800" y="3382151"/>
                </a:cubicBezTo>
                <a:cubicBezTo>
                  <a:pt x="11000800" y="3382151"/>
                  <a:pt x="11000800" y="3382151"/>
                  <a:pt x="11000800" y="3438655"/>
                </a:cubicBezTo>
                <a:lnTo>
                  <a:pt x="11079590" y="3438655"/>
                </a:lnTo>
                <a:cubicBezTo>
                  <a:pt x="11079590" y="3438655"/>
                  <a:pt x="11079590" y="3438655"/>
                  <a:pt x="11079590" y="3481033"/>
                </a:cubicBezTo>
                <a:cubicBezTo>
                  <a:pt x="11069154" y="3489404"/>
                  <a:pt x="11056631" y="3496205"/>
                  <a:pt x="11042543" y="3501437"/>
                </a:cubicBezTo>
                <a:cubicBezTo>
                  <a:pt x="11027933" y="3507192"/>
                  <a:pt x="11013323" y="3509808"/>
                  <a:pt x="10998713" y="3509808"/>
                </a:cubicBezTo>
                <a:cubicBezTo>
                  <a:pt x="10970014" y="3509808"/>
                  <a:pt x="10946534" y="3499867"/>
                  <a:pt x="10928271" y="3479986"/>
                </a:cubicBezTo>
                <a:cubicBezTo>
                  <a:pt x="10910530" y="3460105"/>
                  <a:pt x="10901138" y="3430284"/>
                  <a:pt x="10901138" y="3390522"/>
                </a:cubicBezTo>
                <a:cubicBezTo>
                  <a:pt x="10901138" y="3353376"/>
                  <a:pt x="10910008" y="3325648"/>
                  <a:pt x="10927749" y="3306813"/>
                </a:cubicBezTo>
                <a:cubicBezTo>
                  <a:pt x="10945490" y="3287978"/>
                  <a:pt x="10969492" y="3278561"/>
                  <a:pt x="10999756" y="3278561"/>
                </a:cubicBezTo>
                <a:cubicBezTo>
                  <a:pt x="11019584" y="3278561"/>
                  <a:pt x="11036282" y="3283270"/>
                  <a:pt x="11049326" y="3293210"/>
                </a:cubicBezTo>
                <a:cubicBezTo>
                  <a:pt x="11062371" y="3302628"/>
                  <a:pt x="11071242" y="3315707"/>
                  <a:pt x="11076459" y="3331926"/>
                </a:cubicBezTo>
                <a:cubicBezTo>
                  <a:pt x="11076459" y="3331926"/>
                  <a:pt x="11076459" y="3331926"/>
                  <a:pt x="11144814" y="3319369"/>
                </a:cubicBezTo>
                <a:cubicBezTo>
                  <a:pt x="11138031" y="3288502"/>
                  <a:pt x="11122377" y="3264435"/>
                  <a:pt x="11098896" y="3247170"/>
                </a:cubicBezTo>
                <a:cubicBezTo>
                  <a:pt x="11074894" y="3229382"/>
                  <a:pt x="11042021" y="3221011"/>
                  <a:pt x="10999756" y="3221011"/>
                </a:cubicBezTo>
                <a:close/>
                <a:moveTo>
                  <a:pt x="539998" y="540001"/>
                </a:moveTo>
                <a:lnTo>
                  <a:pt x="539998" y="6300001"/>
                </a:lnTo>
                <a:lnTo>
                  <a:pt x="539999" y="6300001"/>
                </a:lnTo>
                <a:lnTo>
                  <a:pt x="5073648" y="6300001"/>
                </a:lnTo>
                <a:lnTo>
                  <a:pt x="6008398" y="6300001"/>
                </a:lnTo>
                <a:lnTo>
                  <a:pt x="6008398" y="3542604"/>
                </a:lnTo>
                <a:lnTo>
                  <a:pt x="6187227" y="3429001"/>
                </a:lnTo>
                <a:lnTo>
                  <a:pt x="6008398" y="3315397"/>
                </a:lnTo>
                <a:lnTo>
                  <a:pt x="6008398" y="540001"/>
                </a:lnTo>
                <a:lnTo>
                  <a:pt x="5073648" y="540001"/>
                </a:lnTo>
                <a:lnTo>
                  <a:pt x="539999" y="540001"/>
                </a:lnTo>
                <a:close/>
                <a:moveTo>
                  <a:pt x="0" y="0"/>
                </a:moveTo>
                <a:lnTo>
                  <a:pt x="12193200" y="0"/>
                </a:lnTo>
                <a:lnTo>
                  <a:pt x="12193200" y="6861600"/>
                </a:lnTo>
                <a:lnTo>
                  <a:pt x="0" y="6861600"/>
                </a:lnTo>
                <a:close/>
              </a:path>
            </a:pathLst>
          </a:custGeom>
          <a:solidFill>
            <a:schemeClr val="bg2"/>
          </a:solidFill>
          <a:ln w="0">
            <a:solidFill>
              <a:schemeClr val="bg1">
                <a:alpha val="0"/>
              </a:schemeClr>
            </a:solidFill>
          </a:ln>
        </p:spPr>
        <p:txBody>
          <a:bodyPr wrap="square" lIns="144000" tIns="108000">
            <a:noAutofit/>
          </a:bodyPr>
          <a:lstStyle>
            <a:lvl1pPr marL="0" indent="0" algn="l">
              <a:buNone/>
              <a:defRPr sz="1200"/>
            </a:lvl1pPr>
          </a:lstStyle>
          <a:p>
            <a:r>
              <a:rPr lang="en-GB" dirty="0"/>
              <a:t>Click on frame and insert picture using the Insert tab, Pictures</a:t>
            </a:r>
          </a:p>
          <a:p>
            <a:endParaRPr lang="en-GB" dirty="0"/>
          </a:p>
        </p:txBody>
      </p:sp>
      <p:sp>
        <p:nvSpPr>
          <p:cNvPr id="9" name="Triangle 14">
            <a:extLst>
              <a:ext uri="{FF2B5EF4-FFF2-40B4-BE49-F238E27FC236}">
                <a16:creationId xmlns:a16="http://schemas.microsoft.com/office/drawing/2014/main" id="{CC85A10E-8271-4502-86CC-22674166B7FE}"/>
              </a:ext>
            </a:extLst>
          </p:cNvPr>
          <p:cNvSpPr/>
          <p:nvPr userDrawn="1"/>
        </p:nvSpPr>
        <p:spPr bwMode="white">
          <a:xfrm rot="16200000">
            <a:off x="8990804" y="2504278"/>
            <a:ext cx="171449" cy="13494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latin typeface="Arial" panose="020B0604020202020204" pitchFamily="34" charset="0"/>
            </a:endParaRPr>
          </a:p>
        </p:txBody>
      </p:sp>
      <p:sp>
        <p:nvSpPr>
          <p:cNvPr id="20" name="Rectangle 19">
            <a:extLst>
              <a:ext uri="{FF2B5EF4-FFF2-40B4-BE49-F238E27FC236}">
                <a16:creationId xmlns:a16="http://schemas.microsoft.com/office/drawing/2014/main" id="{3403585E-6DB7-4307-BDBF-3FBAB1B38DF4}"/>
              </a:ext>
            </a:extLst>
          </p:cNvPr>
          <p:cNvSpPr/>
          <p:nvPr userDrawn="1"/>
        </p:nvSpPr>
        <p:spPr>
          <a:xfrm>
            <a:off x="675000" y="4185000"/>
            <a:ext cx="1282500" cy="5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en-GB" sz="1500" noProof="0" dirty="0" err="1"/>
          </a:p>
        </p:txBody>
      </p:sp>
      <p:sp>
        <p:nvSpPr>
          <p:cNvPr id="2" name="Title 1"/>
          <p:cNvSpPr>
            <a:spLocks noGrp="1"/>
          </p:cNvSpPr>
          <p:nvPr>
            <p:ph type="ctrTitle" hasCustomPrompt="1"/>
          </p:nvPr>
        </p:nvSpPr>
        <p:spPr>
          <a:xfrm>
            <a:off x="675000" y="1484999"/>
            <a:ext cx="3556811" cy="1674000"/>
          </a:xfrm>
        </p:spPr>
        <p:txBody>
          <a:bodyPr anchor="t" anchorCtr="0"/>
          <a:lstStyle>
            <a:lvl1pPr algn="l">
              <a:lnSpc>
                <a:spcPct val="80000"/>
              </a:lnSpc>
              <a:defRPr sz="4500">
                <a:solidFill>
                  <a:schemeClr val="tx1"/>
                </a:solidFill>
              </a:defRPr>
            </a:lvl1pPr>
          </a:lstStyle>
          <a:p>
            <a:r>
              <a:rPr lang="en-GB" dirty="0"/>
              <a:t>Click to add title</a:t>
            </a:r>
          </a:p>
        </p:txBody>
      </p:sp>
      <p:sp>
        <p:nvSpPr>
          <p:cNvPr id="3" name="Subtitle 2"/>
          <p:cNvSpPr>
            <a:spLocks noGrp="1"/>
          </p:cNvSpPr>
          <p:nvPr>
            <p:ph type="subTitle" idx="1" hasCustomPrompt="1"/>
          </p:nvPr>
        </p:nvSpPr>
        <p:spPr>
          <a:xfrm>
            <a:off x="675000" y="3240000"/>
            <a:ext cx="3556811" cy="683100"/>
          </a:xfrm>
        </p:spPr>
        <p:txBody>
          <a:bodyPr/>
          <a:lstStyle>
            <a:lvl1pPr marL="0" indent="0" algn="l">
              <a:spcBef>
                <a:spcPts val="0"/>
              </a:spcBef>
              <a:buFont typeface="Arial" panose="020B0604020202020204" pitchFamily="34" charset="0"/>
              <a:buChar char="​"/>
              <a:defRPr sz="900" b="0">
                <a:solidFill>
                  <a:schemeClr val="tx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dirty="0"/>
              <a:t>Click to add subtitle</a:t>
            </a:r>
          </a:p>
        </p:txBody>
      </p:sp>
      <p:sp>
        <p:nvSpPr>
          <p:cNvPr id="15" name="Text Placeholder 4">
            <a:extLst>
              <a:ext uri="{FF2B5EF4-FFF2-40B4-BE49-F238E27FC236}">
                <a16:creationId xmlns:a16="http://schemas.microsoft.com/office/drawing/2014/main" id="{5CEF143D-0447-42AC-ADEF-839D999BE45A}"/>
              </a:ext>
            </a:extLst>
          </p:cNvPr>
          <p:cNvSpPr>
            <a:spLocks noGrp="1"/>
          </p:cNvSpPr>
          <p:nvPr>
            <p:ph type="body" sz="quarter" idx="18" hasCustomPrompt="1"/>
          </p:nvPr>
        </p:nvSpPr>
        <p:spPr>
          <a:xfrm>
            <a:off x="675000" y="4320000"/>
            <a:ext cx="3555900" cy="297000"/>
          </a:xfrm>
        </p:spPr>
        <p:txBody>
          <a:bodyPr/>
          <a:lstStyle>
            <a:lvl1pPr marL="0" indent="0">
              <a:lnSpc>
                <a:spcPct val="100000"/>
              </a:lnSpc>
              <a:spcBef>
                <a:spcPts val="0"/>
              </a:spcBef>
              <a:spcAft>
                <a:spcPts val="0"/>
              </a:spcAft>
              <a:buFontTx/>
              <a:buNone/>
              <a:defRPr lang="en-US" sz="1050" b="1" kern="1200" dirty="0" smtClean="0">
                <a:solidFill>
                  <a:schemeClr val="tx1"/>
                </a:solidFill>
                <a:latin typeface="+mn-lt"/>
                <a:ea typeface="+mn-ea"/>
                <a:cs typeface="+mn-cs"/>
              </a:defRPr>
            </a:lvl1pPr>
            <a:lvl2pPr marL="0" indent="0">
              <a:lnSpc>
                <a:spcPct val="100000"/>
              </a:lnSpc>
              <a:spcBef>
                <a:spcPts val="0"/>
              </a:spcBef>
              <a:spcAft>
                <a:spcPts val="0"/>
              </a:spcAft>
              <a:buFontTx/>
              <a:buNone/>
              <a:defRPr lang="en-US" sz="1050" b="0" kern="1200" dirty="0" smtClean="0">
                <a:solidFill>
                  <a:schemeClr val="tx1"/>
                </a:solidFill>
                <a:latin typeface="+mn-lt"/>
                <a:ea typeface="+mn-ea"/>
                <a:cs typeface="+mn-cs"/>
              </a:defRPr>
            </a:lvl2pPr>
            <a:lvl3pPr marL="0" indent="0">
              <a:lnSpc>
                <a:spcPct val="100000"/>
              </a:lnSpc>
              <a:spcBef>
                <a:spcPts val="0"/>
              </a:spcBef>
              <a:spcAft>
                <a:spcPts val="0"/>
              </a:spcAft>
              <a:buFontTx/>
              <a:buNone/>
              <a:defRPr lang="en-US" sz="1050" b="0" kern="1200" dirty="0" smtClean="0">
                <a:solidFill>
                  <a:schemeClr val="tx1"/>
                </a:solidFill>
                <a:latin typeface="+mn-lt"/>
                <a:ea typeface="+mn-ea"/>
                <a:cs typeface="+mn-cs"/>
              </a:defRPr>
            </a:lvl3pPr>
            <a:lvl4pPr marL="0">
              <a:lnSpc>
                <a:spcPct val="100000"/>
              </a:lnSpc>
              <a:spcBef>
                <a:spcPts val="0"/>
              </a:spcBef>
              <a:spcAft>
                <a:spcPts val="0"/>
              </a:spcAft>
              <a:buFontTx/>
              <a:buNone/>
              <a:defRPr lang="en-US" sz="1050" b="0" kern="1200" dirty="0" smtClean="0">
                <a:solidFill>
                  <a:schemeClr val="tx1"/>
                </a:solidFill>
                <a:latin typeface="+mn-lt"/>
                <a:ea typeface="+mn-ea"/>
                <a:cs typeface="+mn-cs"/>
              </a:defRPr>
            </a:lvl4pPr>
            <a:lvl5pPr marL="0">
              <a:lnSpc>
                <a:spcPct val="100000"/>
              </a:lnSpc>
              <a:spcBef>
                <a:spcPts val="0"/>
              </a:spcBef>
              <a:spcAft>
                <a:spcPts val="0"/>
              </a:spcAft>
              <a:buFontTx/>
              <a:buNone/>
              <a:defRPr lang="en-GB" sz="1050" b="0" kern="1200" dirty="0">
                <a:solidFill>
                  <a:schemeClr val="tx1"/>
                </a:solidFill>
                <a:latin typeface="+mn-lt"/>
                <a:ea typeface="+mn-ea"/>
                <a:cs typeface="+mn-cs"/>
              </a:defRPr>
            </a:lvl5pPr>
            <a:lvl6pPr>
              <a:lnSpc>
                <a:spcPct val="100000"/>
              </a:lnSpc>
              <a:spcBef>
                <a:spcPts val="0"/>
              </a:spcBef>
              <a:spcAft>
                <a:spcPts val="0"/>
              </a:spcAft>
              <a:buNone/>
              <a:defRPr lang="en-US" sz="1050" b="0" kern="1200" cap="none" baseline="0" dirty="0" smtClean="0">
                <a:solidFill>
                  <a:schemeClr val="tx1"/>
                </a:solidFill>
                <a:latin typeface="+mn-lt"/>
                <a:ea typeface="+mn-ea"/>
                <a:cs typeface="+mn-cs"/>
              </a:defRPr>
            </a:lvl6pPr>
            <a:lvl7pPr>
              <a:lnSpc>
                <a:spcPct val="100000"/>
              </a:lnSpc>
              <a:spcBef>
                <a:spcPts val="0"/>
              </a:spcBef>
              <a:spcAft>
                <a:spcPts val="0"/>
              </a:spcAft>
              <a:buNone/>
              <a:defRPr lang="en-US" sz="1050" b="0" kern="1200" cap="none" baseline="0" dirty="0" smtClean="0">
                <a:solidFill>
                  <a:schemeClr val="tx1"/>
                </a:solidFill>
                <a:latin typeface="+mn-lt"/>
                <a:ea typeface="+mn-ea"/>
                <a:cs typeface="+mn-cs"/>
              </a:defRPr>
            </a:lvl7pPr>
            <a:lvl8pPr marL="0" indent="0">
              <a:lnSpc>
                <a:spcPct val="100000"/>
              </a:lnSpc>
              <a:spcBef>
                <a:spcPts val="0"/>
              </a:spcBef>
              <a:spcAft>
                <a:spcPts val="0"/>
              </a:spcAft>
              <a:buNone/>
              <a:defRPr lang="en-US" sz="1050" b="0" kern="1200" cap="none" baseline="0" dirty="0" smtClean="0">
                <a:solidFill>
                  <a:schemeClr val="tx1"/>
                </a:solidFill>
                <a:latin typeface="+mn-lt"/>
                <a:ea typeface="+mn-ea"/>
                <a:cs typeface="+mn-cs"/>
              </a:defRPr>
            </a:lvl8pPr>
            <a:lvl9pPr>
              <a:lnSpc>
                <a:spcPct val="100000"/>
              </a:lnSpc>
              <a:spcBef>
                <a:spcPts val="0"/>
              </a:spcBef>
              <a:spcAft>
                <a:spcPts val="0"/>
              </a:spcAft>
              <a:buNone/>
              <a:defRPr lang="en-GB" sz="1050" b="0" kern="1200" cap="none" baseline="0" dirty="0" smtClean="0">
                <a:solidFill>
                  <a:schemeClr val="tx1"/>
                </a:solidFill>
                <a:latin typeface="+mn-lt"/>
                <a:ea typeface="+mn-ea"/>
                <a:cs typeface="+mn-cs"/>
              </a:defRPr>
            </a:lvl9pPr>
          </a:lstStyle>
          <a:p>
            <a:pPr lvl="0"/>
            <a:r>
              <a:rPr lang="en-GB" noProof="0" dirty="0"/>
              <a:t>Click to add text</a:t>
            </a:r>
          </a:p>
        </p:txBody>
      </p:sp>
      <p:sp>
        <p:nvSpPr>
          <p:cNvPr id="17" name="Date Placeholder 1">
            <a:extLst>
              <a:ext uri="{FF2B5EF4-FFF2-40B4-BE49-F238E27FC236}">
                <a16:creationId xmlns:a16="http://schemas.microsoft.com/office/drawing/2014/main" id="{6D60C9B8-54EB-4CAF-B33B-5CBD629B423C}"/>
              </a:ext>
            </a:extLst>
          </p:cNvPr>
          <p:cNvSpPr>
            <a:spLocks noGrp="1"/>
          </p:cNvSpPr>
          <p:nvPr>
            <p:ph type="dt" sz="half" idx="2"/>
          </p:nvPr>
        </p:nvSpPr>
        <p:spPr>
          <a:xfrm>
            <a:off x="675000" y="661500"/>
            <a:ext cx="3556811" cy="162000"/>
          </a:xfrm>
          <a:prstGeom prst="rect">
            <a:avLst/>
          </a:prstGeom>
        </p:spPr>
        <p:txBody>
          <a:bodyPr vert="horz" lIns="0" tIns="0" rIns="0" bIns="0" rtlCol="0" anchor="t" anchorCtr="0"/>
          <a:lstStyle>
            <a:lvl1pPr algn="l">
              <a:defRPr sz="900">
                <a:solidFill>
                  <a:schemeClr val="tx1"/>
                </a:solidFill>
              </a:defRPr>
            </a:lvl1pPr>
          </a:lstStyle>
          <a:p>
            <a:fld id="{E534B819-A7A3-4E2E-BC10-B325A142F562}" type="datetime4">
              <a:rPr lang="en-GB" smtClean="0"/>
              <a:t>02 January 2023</a:t>
            </a:fld>
            <a:endParaRPr lang="en-GB" dirty="0"/>
          </a:p>
        </p:txBody>
      </p:sp>
      <p:sp>
        <p:nvSpPr>
          <p:cNvPr id="12" name="TextBox 11">
            <a:extLst>
              <a:ext uri="{FF2B5EF4-FFF2-40B4-BE49-F238E27FC236}">
                <a16:creationId xmlns:a16="http://schemas.microsoft.com/office/drawing/2014/main" id="{07F7FF74-525F-48F4-9579-ABBAEE4C8184}"/>
              </a:ext>
            </a:extLst>
          </p:cNvPr>
          <p:cNvSpPr txBox="1"/>
          <p:nvPr userDrawn="1"/>
        </p:nvSpPr>
        <p:spPr>
          <a:xfrm>
            <a:off x="404813" y="4860000"/>
            <a:ext cx="2116931" cy="126958"/>
          </a:xfrm>
          <a:prstGeom prst="rect">
            <a:avLst/>
          </a:prstGeom>
          <a:noFill/>
        </p:spPr>
        <p:txBody>
          <a:bodyPr wrap="square" lIns="0" tIns="0" rIns="0" bIns="0" rtlCol="0">
            <a:spAutoFit/>
          </a:bodyPr>
          <a:lstStyle/>
          <a:p>
            <a:pPr algn="l"/>
            <a:r>
              <a:rPr lang="en-GB" sz="825" dirty="0">
                <a:solidFill>
                  <a:schemeClr val="bg1"/>
                </a:solidFill>
                <a:latin typeface="+mj-lt"/>
                <a:hlinkClick r:id="rId2">
                  <a:extLst>
                    <a:ext uri="{A12FA001-AC4F-418D-AE19-62706E023703}">
                      <ahyp:hlinkClr xmlns:ahyp="http://schemas.microsoft.com/office/drawing/2018/hyperlinkcolor" val="tx"/>
                    </a:ext>
                  </a:extLst>
                </a:hlinkClick>
              </a:rPr>
              <a:t>business.yougov.com</a:t>
            </a:r>
            <a:endParaRPr lang="en-GB" sz="825" dirty="0">
              <a:solidFill>
                <a:schemeClr val="bg1"/>
              </a:solidFill>
              <a:latin typeface="+mj-lt"/>
            </a:endParaRPr>
          </a:p>
        </p:txBody>
      </p:sp>
    </p:spTree>
    <p:extLst>
      <p:ext uri="{BB962C8B-B14F-4D97-AF65-F5344CB8AC3E}">
        <p14:creationId xmlns:p14="http://schemas.microsoft.com/office/powerpoint/2010/main" val="382630893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PICTURE plus Client Logo Panel">
    <p:spTree>
      <p:nvGrpSpPr>
        <p:cNvPr id="1" name=""/>
        <p:cNvGrpSpPr/>
        <p:nvPr/>
      </p:nvGrpSpPr>
      <p:grpSpPr>
        <a:xfrm>
          <a:off x="0" y="0"/>
          <a:ext cx="0" cy="0"/>
          <a:chOff x="0" y="0"/>
          <a:chExt cx="0" cy="0"/>
        </a:xfrm>
      </p:grpSpPr>
      <p:sp>
        <p:nvSpPr>
          <p:cNvPr id="11" name="Footer Placeholder 7" hidden="1">
            <a:extLst>
              <a:ext uri="{FF2B5EF4-FFF2-40B4-BE49-F238E27FC236}">
                <a16:creationId xmlns:a16="http://schemas.microsoft.com/office/drawing/2014/main" id="{E0A239A6-FC48-4D80-8C2A-A70685D7F263}"/>
              </a:ext>
            </a:extLst>
          </p:cNvPr>
          <p:cNvSpPr>
            <a:spLocks noGrp="1"/>
          </p:cNvSpPr>
          <p:nvPr>
            <p:ph type="ftr" sz="quarter" idx="3"/>
          </p:nvPr>
        </p:nvSpPr>
        <p:spPr bwMode="white">
          <a:xfrm>
            <a:off x="9144900" y="5143500"/>
            <a:ext cx="0" cy="0"/>
          </a:xfrm>
          <a:prstGeom prst="rect">
            <a:avLst/>
          </a:prstGeom>
        </p:spPr>
        <p:txBody>
          <a:bodyPr vert="horz" lIns="0" tIns="0" rIns="0" bIns="0" rtlCol="0" anchor="t" anchorCtr="0"/>
          <a:lstStyle>
            <a:lvl1pPr algn="l">
              <a:defRPr sz="100">
                <a:noFill/>
              </a:defRPr>
            </a:lvl1pPr>
          </a:lstStyle>
          <a:p>
            <a:endParaRPr lang="en-GB" dirty="0"/>
          </a:p>
        </p:txBody>
      </p:sp>
      <p:sp>
        <p:nvSpPr>
          <p:cNvPr id="13" name="Slide Number Placeholder 10" hidden="1">
            <a:extLst>
              <a:ext uri="{FF2B5EF4-FFF2-40B4-BE49-F238E27FC236}">
                <a16:creationId xmlns:a16="http://schemas.microsoft.com/office/drawing/2014/main" id="{BB55A2A6-4504-4CDC-B407-0D60FBA38040}"/>
              </a:ext>
            </a:extLst>
          </p:cNvPr>
          <p:cNvSpPr>
            <a:spLocks noGrp="1"/>
          </p:cNvSpPr>
          <p:nvPr>
            <p:ph type="sldNum" sz="quarter" idx="17"/>
          </p:nvPr>
        </p:nvSpPr>
        <p:spPr>
          <a:xfrm>
            <a:off x="9144900" y="5143500"/>
            <a:ext cx="0" cy="0"/>
          </a:xfrm>
        </p:spPr>
        <p:txBody>
          <a:bodyPr/>
          <a:lstStyle>
            <a:lvl1pPr>
              <a:defRPr sz="100">
                <a:noFill/>
              </a:defRPr>
            </a:lvl1pPr>
          </a:lstStyle>
          <a:p>
            <a:fld id="{23AA811B-2EBD-4900-905E-5BE206449611}" type="slidenum">
              <a:rPr lang="en-GB" smtClean="0"/>
              <a:pPr/>
              <a:t>‹#›</a:t>
            </a:fld>
            <a:endParaRPr lang="en-GB" dirty="0"/>
          </a:p>
        </p:txBody>
      </p:sp>
      <p:sp>
        <p:nvSpPr>
          <p:cNvPr id="25" name="Background">
            <a:extLst>
              <a:ext uri="{FF2B5EF4-FFF2-40B4-BE49-F238E27FC236}">
                <a16:creationId xmlns:a16="http://schemas.microsoft.com/office/drawing/2014/main" id="{0989FD76-8945-45E9-B7AE-3302B3AF3E61}"/>
              </a:ext>
            </a:extLst>
          </p:cNvPr>
          <p:cNvSpPr/>
          <p:nvPr userDrawn="1"/>
        </p:nvSpPr>
        <p:spPr>
          <a:xfrm>
            <a:off x="0" y="0"/>
            <a:ext cx="9144900" cy="514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noProof="0" dirty="0" err="1"/>
          </a:p>
        </p:txBody>
      </p:sp>
      <p:sp>
        <p:nvSpPr>
          <p:cNvPr id="14" name="Picture Placeholder 13">
            <a:extLst>
              <a:ext uri="{FF2B5EF4-FFF2-40B4-BE49-F238E27FC236}">
                <a16:creationId xmlns:a16="http://schemas.microsoft.com/office/drawing/2014/main" id="{0EF4A440-611D-4B5A-802D-AA67BF9AA765}"/>
              </a:ext>
            </a:extLst>
          </p:cNvPr>
          <p:cNvSpPr>
            <a:spLocks noGrp="1"/>
          </p:cNvSpPr>
          <p:nvPr>
            <p:ph type="pic" sz="quarter" idx="13" hasCustomPrompt="1"/>
          </p:nvPr>
        </p:nvSpPr>
        <p:spPr>
          <a:xfrm>
            <a:off x="0" y="-1"/>
            <a:ext cx="9144900" cy="5146200"/>
          </a:xfrm>
          <a:custGeom>
            <a:avLst/>
            <a:gdLst>
              <a:gd name="connsiteX0" fmla="*/ 9007476 w 12193200"/>
              <a:gd name="connsiteY0" fmla="*/ 2334519 h 6861600"/>
              <a:gd name="connsiteX1" fmla="*/ 9187184 w 12193200"/>
              <a:gd name="connsiteY1" fmla="*/ 2448818 h 6861600"/>
              <a:gd name="connsiteX2" fmla="*/ 9007476 w 12193200"/>
              <a:gd name="connsiteY2" fmla="*/ 2563117 h 6861600"/>
              <a:gd name="connsiteX3" fmla="*/ 9007474 w 12193200"/>
              <a:gd name="connsiteY3" fmla="*/ 2 h 6861600"/>
              <a:gd name="connsiteX4" fmla="*/ 9007474 w 12193200"/>
              <a:gd name="connsiteY4" fmla="*/ 6858002 h 6861600"/>
              <a:gd name="connsiteX5" fmla="*/ 11645898 w 12193200"/>
              <a:gd name="connsiteY5" fmla="*/ 6858002 h 6861600"/>
              <a:gd name="connsiteX6" fmla="*/ 11645898 w 12193200"/>
              <a:gd name="connsiteY6" fmla="*/ 6004863 h 6861600"/>
              <a:gd name="connsiteX7" fmla="*/ 11814930 w 12193200"/>
              <a:gd name="connsiteY7" fmla="*/ 5897483 h 6861600"/>
              <a:gd name="connsiteX8" fmla="*/ 11645898 w 12193200"/>
              <a:gd name="connsiteY8" fmla="*/ 5790104 h 6861600"/>
              <a:gd name="connsiteX9" fmla="*/ 11645898 w 12193200"/>
              <a:gd name="connsiteY9" fmla="*/ 2 h 6861600"/>
              <a:gd name="connsiteX10" fmla="*/ 0 w 12193200"/>
              <a:gd name="connsiteY10" fmla="*/ 0 h 6861600"/>
              <a:gd name="connsiteX11" fmla="*/ 12193200 w 12193200"/>
              <a:gd name="connsiteY11" fmla="*/ 0 h 6861600"/>
              <a:gd name="connsiteX12" fmla="*/ 12193200 w 12193200"/>
              <a:gd name="connsiteY12" fmla="*/ 6861600 h 6861600"/>
              <a:gd name="connsiteX13" fmla="*/ 0 w 12193200"/>
              <a:gd name="connsiteY13" fmla="*/ 6861600 h 686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3200" h="6861600">
                <a:moveTo>
                  <a:pt x="9007476" y="2334519"/>
                </a:moveTo>
                <a:lnTo>
                  <a:pt x="9187184" y="2448818"/>
                </a:lnTo>
                <a:lnTo>
                  <a:pt x="9007476" y="2563117"/>
                </a:lnTo>
                <a:close/>
                <a:moveTo>
                  <a:pt x="9007474" y="2"/>
                </a:moveTo>
                <a:lnTo>
                  <a:pt x="9007474" y="6858002"/>
                </a:lnTo>
                <a:lnTo>
                  <a:pt x="11645898" y="6858002"/>
                </a:lnTo>
                <a:lnTo>
                  <a:pt x="11645898" y="6004863"/>
                </a:lnTo>
                <a:lnTo>
                  <a:pt x="11814930" y="5897483"/>
                </a:lnTo>
                <a:lnTo>
                  <a:pt x="11645898" y="5790104"/>
                </a:lnTo>
                <a:lnTo>
                  <a:pt x="11645898" y="2"/>
                </a:lnTo>
                <a:close/>
                <a:moveTo>
                  <a:pt x="0" y="0"/>
                </a:moveTo>
                <a:lnTo>
                  <a:pt x="12193200" y="0"/>
                </a:lnTo>
                <a:lnTo>
                  <a:pt x="12193200" y="6861600"/>
                </a:lnTo>
                <a:lnTo>
                  <a:pt x="0" y="6861600"/>
                </a:lnTo>
                <a:close/>
              </a:path>
            </a:pathLst>
          </a:custGeom>
          <a:solidFill>
            <a:schemeClr val="bg2"/>
          </a:solidFill>
          <a:ln w="0">
            <a:solidFill>
              <a:schemeClr val="bg1">
                <a:alpha val="0"/>
              </a:schemeClr>
            </a:solidFill>
          </a:ln>
        </p:spPr>
        <p:txBody>
          <a:bodyPr wrap="square" lIns="144000" tIns="108000">
            <a:noAutofit/>
          </a:bodyPr>
          <a:lstStyle>
            <a:lvl1pPr marL="0" indent="0" algn="l">
              <a:buNone/>
              <a:defRPr sz="1200"/>
            </a:lvl1pPr>
          </a:lstStyle>
          <a:p>
            <a:r>
              <a:rPr lang="en-GB" dirty="0"/>
              <a:t>Click on frame and insert picture using the Insert tab, Pictures</a:t>
            </a:r>
          </a:p>
          <a:p>
            <a:endParaRPr lang="en-GB" dirty="0"/>
          </a:p>
        </p:txBody>
      </p:sp>
      <p:sp>
        <p:nvSpPr>
          <p:cNvPr id="21" name="Logo">
            <a:extLst>
              <a:ext uri="{FF2B5EF4-FFF2-40B4-BE49-F238E27FC236}">
                <a16:creationId xmlns:a16="http://schemas.microsoft.com/office/drawing/2014/main" id="{4364C69F-B627-43F4-9980-9729CA3C6C83}"/>
              </a:ext>
            </a:extLst>
          </p:cNvPr>
          <p:cNvSpPr>
            <a:spLocks noChangeArrowheads="1"/>
          </p:cNvSpPr>
          <p:nvPr userDrawn="1"/>
        </p:nvSpPr>
        <p:spPr bwMode="auto">
          <a:xfrm>
            <a:off x="7345115" y="4267122"/>
            <a:ext cx="1252689" cy="260545"/>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accent1"/>
          </a:solidFill>
          <a:ln>
            <a:noFill/>
          </a:ln>
          <a:effectLst/>
        </p:spPr>
        <p:txBody>
          <a:bodyPr wrap="none" anchor="ctr"/>
          <a:lstStyle/>
          <a:p>
            <a:endParaRPr lang="en-GB" sz="1050" dirty="0"/>
          </a:p>
        </p:txBody>
      </p:sp>
      <p:sp>
        <p:nvSpPr>
          <p:cNvPr id="15" name="Rectangle 14">
            <a:extLst>
              <a:ext uri="{FF2B5EF4-FFF2-40B4-BE49-F238E27FC236}">
                <a16:creationId xmlns:a16="http://schemas.microsoft.com/office/drawing/2014/main" id="{358B9EA3-EF62-4C48-9565-374E01785CC7}"/>
              </a:ext>
            </a:extLst>
          </p:cNvPr>
          <p:cNvSpPr/>
          <p:nvPr userDrawn="1"/>
        </p:nvSpPr>
        <p:spPr bwMode="white">
          <a:xfrm>
            <a:off x="405000" y="4185000"/>
            <a:ext cx="1282500" cy="5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en-GB" sz="1500" noProof="0" dirty="0" err="1"/>
          </a:p>
        </p:txBody>
      </p:sp>
      <p:sp>
        <p:nvSpPr>
          <p:cNvPr id="2" name="Title 1"/>
          <p:cNvSpPr>
            <a:spLocks noGrp="1"/>
          </p:cNvSpPr>
          <p:nvPr userDrawn="1">
            <p:ph type="ctrTitle" hasCustomPrompt="1"/>
          </p:nvPr>
        </p:nvSpPr>
        <p:spPr bwMode="white">
          <a:xfrm>
            <a:off x="404812" y="1484999"/>
            <a:ext cx="5510700" cy="1377000"/>
          </a:xfrm>
        </p:spPr>
        <p:txBody>
          <a:bodyPr anchor="t" anchorCtr="0"/>
          <a:lstStyle>
            <a:lvl1pPr algn="l">
              <a:defRPr sz="4500">
                <a:solidFill>
                  <a:schemeClr val="bg1"/>
                </a:solidFill>
              </a:defRPr>
            </a:lvl1pPr>
          </a:lstStyle>
          <a:p>
            <a:r>
              <a:rPr lang="en-GB" dirty="0"/>
              <a:t>Click to add title</a:t>
            </a:r>
          </a:p>
        </p:txBody>
      </p:sp>
      <p:sp>
        <p:nvSpPr>
          <p:cNvPr id="3" name="Subtitle 2"/>
          <p:cNvSpPr>
            <a:spLocks noGrp="1"/>
          </p:cNvSpPr>
          <p:nvPr userDrawn="1">
            <p:ph type="subTitle" idx="1" hasCustomPrompt="1"/>
          </p:nvPr>
        </p:nvSpPr>
        <p:spPr bwMode="white">
          <a:xfrm>
            <a:off x="404812" y="3240000"/>
            <a:ext cx="5510700" cy="683100"/>
          </a:xfrm>
        </p:spPr>
        <p:txBody>
          <a:bodyPr/>
          <a:lstStyle>
            <a:lvl1pPr marL="0" indent="0" algn="l">
              <a:spcBef>
                <a:spcPts val="0"/>
              </a:spcBef>
              <a:buFont typeface="Arial" panose="020B0604020202020204" pitchFamily="34" charset="0"/>
              <a:buChar char="​"/>
              <a:defRPr sz="1350" b="1">
                <a:solidFill>
                  <a:schemeClr val="bg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dirty="0"/>
              <a:t>Click to add subtitle</a:t>
            </a:r>
          </a:p>
        </p:txBody>
      </p:sp>
      <p:sp>
        <p:nvSpPr>
          <p:cNvPr id="16" name="Text Placeholder 4">
            <a:extLst>
              <a:ext uri="{FF2B5EF4-FFF2-40B4-BE49-F238E27FC236}">
                <a16:creationId xmlns:a16="http://schemas.microsoft.com/office/drawing/2014/main" id="{5D130A77-D151-4861-9F9C-993AE198595B}"/>
              </a:ext>
            </a:extLst>
          </p:cNvPr>
          <p:cNvSpPr>
            <a:spLocks noGrp="1"/>
          </p:cNvSpPr>
          <p:nvPr>
            <p:ph type="body" sz="quarter" idx="18" hasCustomPrompt="1"/>
          </p:nvPr>
        </p:nvSpPr>
        <p:spPr>
          <a:xfrm>
            <a:off x="405000" y="4320000"/>
            <a:ext cx="5510700" cy="189000"/>
          </a:xfrm>
        </p:spPr>
        <p:txBody>
          <a:bodyPr/>
          <a:lstStyle>
            <a:lvl1pPr marL="0" indent="0">
              <a:lnSpc>
                <a:spcPct val="100000"/>
              </a:lnSpc>
              <a:spcBef>
                <a:spcPts val="0"/>
              </a:spcBef>
              <a:spcAft>
                <a:spcPts val="0"/>
              </a:spcAft>
              <a:buFontTx/>
              <a:buNone/>
              <a:defRPr lang="en-US" sz="1050" b="1" kern="1200" dirty="0" smtClean="0">
                <a:solidFill>
                  <a:schemeClr val="bg1"/>
                </a:solidFill>
                <a:latin typeface="+mn-lt"/>
                <a:ea typeface="+mn-ea"/>
                <a:cs typeface="+mn-cs"/>
              </a:defRPr>
            </a:lvl1pPr>
            <a:lvl2pPr marL="0" indent="0">
              <a:lnSpc>
                <a:spcPct val="100000"/>
              </a:lnSpc>
              <a:spcBef>
                <a:spcPts val="0"/>
              </a:spcBef>
              <a:spcAft>
                <a:spcPts val="0"/>
              </a:spcAft>
              <a:buFontTx/>
              <a:buNone/>
              <a:defRPr lang="en-US" sz="1050" b="0" kern="1200" dirty="0" smtClean="0">
                <a:solidFill>
                  <a:schemeClr val="bg1"/>
                </a:solidFill>
                <a:latin typeface="+mn-lt"/>
                <a:ea typeface="+mn-ea"/>
                <a:cs typeface="+mn-cs"/>
              </a:defRPr>
            </a:lvl2pPr>
            <a:lvl3pPr marL="0" indent="0">
              <a:lnSpc>
                <a:spcPct val="100000"/>
              </a:lnSpc>
              <a:spcBef>
                <a:spcPts val="0"/>
              </a:spcBef>
              <a:spcAft>
                <a:spcPts val="0"/>
              </a:spcAft>
              <a:buFontTx/>
              <a:buNone/>
              <a:defRPr lang="en-US" sz="1050" b="0" kern="1200" dirty="0" smtClean="0">
                <a:solidFill>
                  <a:schemeClr val="bg1"/>
                </a:solidFill>
                <a:latin typeface="+mn-lt"/>
                <a:ea typeface="+mn-ea"/>
                <a:cs typeface="+mn-cs"/>
              </a:defRPr>
            </a:lvl3pPr>
            <a:lvl4pPr marL="0">
              <a:lnSpc>
                <a:spcPct val="100000"/>
              </a:lnSpc>
              <a:spcBef>
                <a:spcPts val="0"/>
              </a:spcBef>
              <a:spcAft>
                <a:spcPts val="0"/>
              </a:spcAft>
              <a:buFontTx/>
              <a:buNone/>
              <a:defRPr lang="en-US" sz="1050" b="0" kern="1200" dirty="0" smtClean="0">
                <a:solidFill>
                  <a:schemeClr val="bg1"/>
                </a:solidFill>
                <a:latin typeface="+mn-lt"/>
                <a:ea typeface="+mn-ea"/>
                <a:cs typeface="+mn-cs"/>
              </a:defRPr>
            </a:lvl4pPr>
            <a:lvl5pPr marL="0">
              <a:lnSpc>
                <a:spcPct val="100000"/>
              </a:lnSpc>
              <a:spcBef>
                <a:spcPts val="0"/>
              </a:spcBef>
              <a:spcAft>
                <a:spcPts val="0"/>
              </a:spcAft>
              <a:buFontTx/>
              <a:buNone/>
              <a:defRPr lang="en-GB" sz="1050" b="0" kern="1200" dirty="0">
                <a:solidFill>
                  <a:schemeClr val="bg1"/>
                </a:solidFill>
                <a:latin typeface="+mn-lt"/>
                <a:ea typeface="+mn-ea"/>
                <a:cs typeface="+mn-cs"/>
              </a:defRPr>
            </a:lvl5pPr>
            <a:lvl6pPr>
              <a:lnSpc>
                <a:spcPct val="100000"/>
              </a:lnSpc>
              <a:spcBef>
                <a:spcPts val="0"/>
              </a:spcBef>
              <a:spcAft>
                <a:spcPts val="0"/>
              </a:spcAft>
              <a:buNone/>
              <a:defRPr lang="en-US" sz="1050" b="0" kern="1200" cap="none" baseline="0" dirty="0" smtClean="0">
                <a:solidFill>
                  <a:schemeClr val="bg1"/>
                </a:solidFill>
                <a:latin typeface="+mn-lt"/>
                <a:ea typeface="+mn-ea"/>
                <a:cs typeface="+mn-cs"/>
              </a:defRPr>
            </a:lvl6pPr>
            <a:lvl7pPr>
              <a:lnSpc>
                <a:spcPct val="100000"/>
              </a:lnSpc>
              <a:spcBef>
                <a:spcPts val="0"/>
              </a:spcBef>
              <a:spcAft>
                <a:spcPts val="0"/>
              </a:spcAft>
              <a:buNone/>
              <a:defRPr lang="en-US" sz="1050" b="0" kern="1200" cap="none" baseline="0" dirty="0" smtClean="0">
                <a:solidFill>
                  <a:schemeClr val="bg1"/>
                </a:solidFill>
                <a:latin typeface="+mn-lt"/>
                <a:ea typeface="+mn-ea"/>
                <a:cs typeface="+mn-cs"/>
              </a:defRPr>
            </a:lvl7pPr>
            <a:lvl8pPr marL="0" indent="0">
              <a:lnSpc>
                <a:spcPct val="100000"/>
              </a:lnSpc>
              <a:spcBef>
                <a:spcPts val="0"/>
              </a:spcBef>
              <a:spcAft>
                <a:spcPts val="0"/>
              </a:spcAft>
              <a:buNone/>
              <a:defRPr lang="en-US" sz="1050" b="0" kern="1200" cap="none" baseline="0" dirty="0" smtClean="0">
                <a:solidFill>
                  <a:schemeClr val="bg1"/>
                </a:solidFill>
                <a:latin typeface="+mn-lt"/>
                <a:ea typeface="+mn-ea"/>
                <a:cs typeface="+mn-cs"/>
              </a:defRPr>
            </a:lvl8pPr>
            <a:lvl9pPr>
              <a:lnSpc>
                <a:spcPct val="100000"/>
              </a:lnSpc>
              <a:spcBef>
                <a:spcPts val="0"/>
              </a:spcBef>
              <a:spcAft>
                <a:spcPts val="0"/>
              </a:spcAft>
              <a:buNone/>
              <a:defRPr lang="en-GB" sz="1050" b="0" kern="1200" cap="none" baseline="0" dirty="0" smtClean="0">
                <a:solidFill>
                  <a:schemeClr val="bg1"/>
                </a:solidFill>
                <a:latin typeface="+mn-lt"/>
                <a:ea typeface="+mn-ea"/>
                <a:cs typeface="+mn-cs"/>
              </a:defRPr>
            </a:lvl9pPr>
          </a:lstStyle>
          <a:p>
            <a:pPr lvl="0"/>
            <a:r>
              <a:rPr lang="en-GB" dirty="0"/>
              <a:t>Click to add text</a:t>
            </a:r>
          </a:p>
        </p:txBody>
      </p:sp>
      <p:sp>
        <p:nvSpPr>
          <p:cNvPr id="17" name="Date Placeholder 1">
            <a:extLst>
              <a:ext uri="{FF2B5EF4-FFF2-40B4-BE49-F238E27FC236}">
                <a16:creationId xmlns:a16="http://schemas.microsoft.com/office/drawing/2014/main" id="{6D60C9B8-54EB-4CAF-B33B-5CBD629B423C}"/>
              </a:ext>
            </a:extLst>
          </p:cNvPr>
          <p:cNvSpPr>
            <a:spLocks noGrp="1"/>
          </p:cNvSpPr>
          <p:nvPr userDrawn="1">
            <p:ph type="dt" sz="half" idx="2"/>
          </p:nvPr>
        </p:nvSpPr>
        <p:spPr bwMode="white">
          <a:xfrm>
            <a:off x="405000" y="661500"/>
            <a:ext cx="2686500" cy="162000"/>
          </a:xfrm>
          <a:prstGeom prst="rect">
            <a:avLst/>
          </a:prstGeom>
        </p:spPr>
        <p:txBody>
          <a:bodyPr vert="horz" lIns="0" tIns="0" rIns="0" bIns="0" rtlCol="0" anchor="t" anchorCtr="0"/>
          <a:lstStyle>
            <a:lvl1pPr algn="l">
              <a:defRPr sz="900">
                <a:solidFill>
                  <a:schemeClr val="bg1"/>
                </a:solidFill>
              </a:defRPr>
            </a:lvl1pPr>
          </a:lstStyle>
          <a:p>
            <a:fld id="{F5882D6D-7BB7-4ACB-A228-959E4B09666F}" type="datetime4">
              <a:rPr lang="en-GB" smtClean="0"/>
              <a:t>02 January 2023</a:t>
            </a:fld>
            <a:endParaRPr lang="en-GB" dirty="0"/>
          </a:p>
        </p:txBody>
      </p:sp>
      <p:sp>
        <p:nvSpPr>
          <p:cNvPr id="20" name="TextBox 19">
            <a:extLst>
              <a:ext uri="{FF2B5EF4-FFF2-40B4-BE49-F238E27FC236}">
                <a16:creationId xmlns:a16="http://schemas.microsoft.com/office/drawing/2014/main" id="{F6ECB2A5-6A22-4F17-A80A-BDDC075A8638}"/>
              </a:ext>
            </a:extLst>
          </p:cNvPr>
          <p:cNvSpPr txBox="1"/>
          <p:nvPr userDrawn="1"/>
        </p:nvSpPr>
        <p:spPr>
          <a:xfrm>
            <a:off x="5993026" y="-192499"/>
            <a:ext cx="3150974" cy="138499"/>
          </a:xfrm>
          <a:prstGeom prst="rect">
            <a:avLst/>
          </a:prstGeom>
          <a:noFill/>
        </p:spPr>
        <p:txBody>
          <a:bodyPr wrap="square" lIns="0" tIns="0" rIns="0" bIns="0" rtlCol="0" anchor="b" anchorCtr="0">
            <a:spAutoFit/>
          </a:bodyPr>
          <a:lstStyle/>
          <a:p>
            <a:pPr algn="ctr"/>
            <a:r>
              <a:rPr lang="en-GB" sz="900" dirty="0">
                <a:solidFill>
                  <a:srgbClr val="000000"/>
                </a:solidFill>
                <a:effectLst/>
                <a:latin typeface="Calibri" panose="020F0502020204030204" pitchFamily="34" charset="0"/>
                <a:ea typeface="Times New Roman" panose="02020603050405020304" pitchFamily="18" charset="0"/>
              </a:rPr>
              <a:t>Client logo must not appear larger than the YouGov logo </a:t>
            </a:r>
            <a:endParaRPr lang="en-GB" sz="788" dirty="0"/>
          </a:p>
        </p:txBody>
      </p:sp>
      <p:sp>
        <p:nvSpPr>
          <p:cNvPr id="18" name="TextBox 17">
            <a:extLst>
              <a:ext uri="{FF2B5EF4-FFF2-40B4-BE49-F238E27FC236}">
                <a16:creationId xmlns:a16="http://schemas.microsoft.com/office/drawing/2014/main" id="{67A04529-E3AC-49E0-8FF0-3291EED48CF9}"/>
              </a:ext>
            </a:extLst>
          </p:cNvPr>
          <p:cNvSpPr txBox="1"/>
          <p:nvPr userDrawn="1"/>
        </p:nvSpPr>
        <p:spPr>
          <a:xfrm>
            <a:off x="404813" y="4860000"/>
            <a:ext cx="2116931" cy="126958"/>
          </a:xfrm>
          <a:prstGeom prst="rect">
            <a:avLst/>
          </a:prstGeom>
          <a:noFill/>
        </p:spPr>
        <p:txBody>
          <a:bodyPr wrap="square" lIns="0" tIns="0" rIns="0" bIns="0" rtlCol="0">
            <a:spAutoFit/>
          </a:bodyPr>
          <a:lstStyle/>
          <a:p>
            <a:pPr algn="l"/>
            <a:r>
              <a:rPr lang="en-GB" sz="825" dirty="0">
                <a:solidFill>
                  <a:schemeClr val="bg1"/>
                </a:solidFill>
                <a:latin typeface="+mj-lt"/>
                <a:hlinkClick r:id="rId2">
                  <a:extLst>
                    <a:ext uri="{A12FA001-AC4F-418D-AE19-62706E023703}">
                      <ahyp:hlinkClr xmlns:ahyp="http://schemas.microsoft.com/office/drawing/2018/hyperlinkcolor" val="tx"/>
                    </a:ext>
                  </a:extLst>
                </a:hlinkClick>
              </a:rPr>
              <a:t>business.yougov.com</a:t>
            </a:r>
            <a:endParaRPr lang="en-GB" sz="825" dirty="0">
              <a:solidFill>
                <a:schemeClr val="bg1"/>
              </a:solidFill>
              <a:latin typeface="+mj-lt"/>
            </a:endParaRPr>
          </a:p>
        </p:txBody>
      </p:sp>
    </p:spTree>
    <p:extLst>
      <p:ext uri="{BB962C8B-B14F-4D97-AF65-F5344CB8AC3E}">
        <p14:creationId xmlns:p14="http://schemas.microsoft.com/office/powerpoint/2010/main" val="20785157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ONTENT Title Only">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5E5044C4-F1FE-4268-A644-D0B3DB2C7256}"/>
              </a:ext>
            </a:extLst>
          </p:cNvPr>
          <p:cNvSpPr>
            <a:spLocks noGrp="1"/>
          </p:cNvSpPr>
          <p:nvPr>
            <p:ph type="dt" sz="half" idx="10"/>
          </p:nvPr>
        </p:nvSpPr>
        <p:spPr/>
        <p:txBody>
          <a:bodyPr/>
          <a:lstStyle/>
          <a:p>
            <a:fld id="{812BC358-6338-4871-A0DE-89297635BC3B}" type="datetime4">
              <a:rPr lang="en-GB" smtClean="0"/>
              <a:t>02 January 2023</a:t>
            </a:fld>
            <a:endParaRPr lang="en-GB" dirty="0"/>
          </a:p>
        </p:txBody>
      </p:sp>
      <p:sp>
        <p:nvSpPr>
          <p:cNvPr id="2" name="Title 1">
            <a:extLst>
              <a:ext uri="{FF2B5EF4-FFF2-40B4-BE49-F238E27FC236}">
                <a16:creationId xmlns:a16="http://schemas.microsoft.com/office/drawing/2014/main" id="{24C9D909-49D5-40E7-8A46-904F4218013D}"/>
              </a:ext>
            </a:extLst>
          </p:cNvPr>
          <p:cNvSpPr>
            <a:spLocks noGrp="1"/>
          </p:cNvSpPr>
          <p:nvPr>
            <p:ph type="title" hasCustomPrompt="1"/>
          </p:nvPr>
        </p:nvSpPr>
        <p:spPr/>
        <p:txBody>
          <a:bodyPr/>
          <a:lstStyle/>
          <a:p>
            <a:r>
              <a:rPr lang="en-GB" dirty="0"/>
              <a:t>Click to add title</a:t>
            </a:r>
          </a:p>
        </p:txBody>
      </p:sp>
      <p:sp>
        <p:nvSpPr>
          <p:cNvPr id="10" name="Text Placeholder Eyebrow">
            <a:extLst>
              <a:ext uri="{FF2B5EF4-FFF2-40B4-BE49-F238E27FC236}">
                <a16:creationId xmlns:a16="http://schemas.microsoft.com/office/drawing/2014/main" id="{36A504C9-10DF-41C6-8E8C-890F60EB9514}"/>
              </a:ext>
            </a:extLst>
          </p:cNvPr>
          <p:cNvSpPr>
            <a:spLocks noGrp="1"/>
          </p:cNvSpPr>
          <p:nvPr>
            <p:ph type="body" sz="quarter" idx="29" hasCustomPrompt="1"/>
          </p:nvPr>
        </p:nvSpPr>
        <p:spPr>
          <a:xfrm>
            <a:off x="404999" y="361364"/>
            <a:ext cx="1981800" cy="116100"/>
          </a:xfrm>
        </p:spPr>
        <p:txBody>
          <a:bodyPr/>
          <a:lstStyle>
            <a:lvl1pPr marL="0" indent="0">
              <a:lnSpc>
                <a:spcPct val="100000"/>
              </a:lnSpc>
              <a:spcBef>
                <a:spcPts val="0"/>
              </a:spcBef>
              <a:spcAft>
                <a:spcPts val="0"/>
              </a:spcAft>
              <a:buNone/>
              <a:defRPr sz="675">
                <a:solidFill>
                  <a:schemeClr val="accent1"/>
                </a:solidFill>
              </a:defRPr>
            </a:lvl1pPr>
            <a:lvl2pPr marL="135000" indent="0">
              <a:buNone/>
              <a:defRPr sz="675">
                <a:solidFill>
                  <a:schemeClr val="accent1"/>
                </a:solidFill>
              </a:defRPr>
            </a:lvl2pPr>
            <a:lvl3pPr marL="270000" indent="0">
              <a:buNone/>
              <a:defRPr sz="675">
                <a:solidFill>
                  <a:schemeClr val="accent1"/>
                </a:solidFill>
              </a:defRPr>
            </a:lvl3pPr>
            <a:lvl4pPr>
              <a:buNone/>
              <a:defRPr sz="675">
                <a:solidFill>
                  <a:schemeClr val="accent1"/>
                </a:solidFill>
              </a:defRPr>
            </a:lvl4pPr>
            <a:lvl5pPr>
              <a:buNone/>
              <a:defRPr sz="675">
                <a:solidFill>
                  <a:schemeClr val="accent1"/>
                </a:solidFill>
              </a:defRPr>
            </a:lvl5pPr>
          </a:lstStyle>
          <a:p>
            <a:pPr lvl="0"/>
            <a:r>
              <a:rPr lang="en-GB" dirty="0"/>
              <a:t>Click to add Eyebrow text</a:t>
            </a:r>
          </a:p>
        </p:txBody>
      </p:sp>
      <p:sp>
        <p:nvSpPr>
          <p:cNvPr id="4" name="Footer Placeholder 3">
            <a:extLst>
              <a:ext uri="{FF2B5EF4-FFF2-40B4-BE49-F238E27FC236}">
                <a16:creationId xmlns:a16="http://schemas.microsoft.com/office/drawing/2014/main" id="{EA973BBC-652E-41F0-858D-7194BBEB1482}"/>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2382C2D-044F-4E1C-9D78-92363F188371}"/>
              </a:ext>
            </a:extLst>
          </p:cNvPr>
          <p:cNvSpPr>
            <a:spLocks noGrp="1"/>
          </p:cNvSpPr>
          <p:nvPr>
            <p:ph type="sldNum" sz="quarter" idx="12"/>
          </p:nvPr>
        </p:nvSpPr>
        <p:spPr/>
        <p:txBody>
          <a:bodyPr/>
          <a:lstStyle/>
          <a:p>
            <a:fld id="{23AA811B-2EBD-4900-905E-5BE206449611}" type="slidenum">
              <a:rPr lang="en-GB" smtClean="0"/>
              <a:pPr/>
              <a:t>‹#›</a:t>
            </a:fld>
            <a:endParaRPr lang="en-GB" dirty="0"/>
          </a:p>
        </p:txBody>
      </p:sp>
      <p:sp>
        <p:nvSpPr>
          <p:cNvPr id="8" name="Logo">
            <a:extLst>
              <a:ext uri="{FF2B5EF4-FFF2-40B4-BE49-F238E27FC236}">
                <a16:creationId xmlns:a16="http://schemas.microsoft.com/office/drawing/2014/main" id="{10AFEACE-BE32-489D-BCFA-D212748577A1}"/>
              </a:ext>
            </a:extLst>
          </p:cNvPr>
          <p:cNvSpPr>
            <a:spLocks noChangeArrowheads="1"/>
          </p:cNvSpPr>
          <p:nvPr userDrawn="1"/>
        </p:nvSpPr>
        <p:spPr bwMode="auto">
          <a:xfrm>
            <a:off x="8367784" y="368699"/>
            <a:ext cx="370213" cy="76999"/>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accent1"/>
          </a:solidFill>
          <a:ln>
            <a:noFill/>
          </a:ln>
          <a:effectLst/>
        </p:spPr>
        <p:txBody>
          <a:bodyPr wrap="none" anchor="ctr"/>
          <a:lstStyle/>
          <a:p>
            <a:endParaRPr lang="en-GB" sz="1050" dirty="0"/>
          </a:p>
        </p:txBody>
      </p:sp>
    </p:spTree>
    <p:extLst>
      <p:ext uri="{BB962C8B-B14F-4D97-AF65-F5344CB8AC3E}">
        <p14:creationId xmlns:p14="http://schemas.microsoft.com/office/powerpoint/2010/main" val="70222913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32.xml"/><Relationship Id="rId21" Type="http://schemas.openxmlformats.org/officeDocument/2006/relationships/slideLayout" Target="../slideLayouts/slideLayout27.xml"/><Relationship Id="rId42" Type="http://schemas.openxmlformats.org/officeDocument/2006/relationships/slideLayout" Target="../slideLayouts/slideLayout48.xml"/><Relationship Id="rId47" Type="http://schemas.openxmlformats.org/officeDocument/2006/relationships/slideLayout" Target="../slideLayouts/slideLayout53.xml"/><Relationship Id="rId63" Type="http://schemas.openxmlformats.org/officeDocument/2006/relationships/slideLayout" Target="../slideLayouts/slideLayout69.xml"/><Relationship Id="rId68" Type="http://schemas.openxmlformats.org/officeDocument/2006/relationships/slideLayout" Target="../slideLayouts/slideLayout74.xml"/><Relationship Id="rId16" Type="http://schemas.openxmlformats.org/officeDocument/2006/relationships/slideLayout" Target="../slideLayouts/slideLayout22.xml"/><Relationship Id="rId11" Type="http://schemas.openxmlformats.org/officeDocument/2006/relationships/slideLayout" Target="../slideLayouts/slideLayout17.xml"/><Relationship Id="rId24" Type="http://schemas.openxmlformats.org/officeDocument/2006/relationships/slideLayout" Target="../slideLayouts/slideLayout30.xml"/><Relationship Id="rId32" Type="http://schemas.openxmlformats.org/officeDocument/2006/relationships/slideLayout" Target="../slideLayouts/slideLayout38.xml"/><Relationship Id="rId37" Type="http://schemas.openxmlformats.org/officeDocument/2006/relationships/slideLayout" Target="../slideLayouts/slideLayout43.xml"/><Relationship Id="rId40" Type="http://schemas.openxmlformats.org/officeDocument/2006/relationships/slideLayout" Target="../slideLayouts/slideLayout46.xml"/><Relationship Id="rId45" Type="http://schemas.openxmlformats.org/officeDocument/2006/relationships/slideLayout" Target="../slideLayouts/slideLayout51.xml"/><Relationship Id="rId53" Type="http://schemas.openxmlformats.org/officeDocument/2006/relationships/slideLayout" Target="../slideLayouts/slideLayout59.xml"/><Relationship Id="rId58" Type="http://schemas.openxmlformats.org/officeDocument/2006/relationships/slideLayout" Target="../slideLayouts/slideLayout64.xml"/><Relationship Id="rId66" Type="http://schemas.openxmlformats.org/officeDocument/2006/relationships/slideLayout" Target="../slideLayouts/slideLayout72.xml"/><Relationship Id="rId74" Type="http://schemas.openxmlformats.org/officeDocument/2006/relationships/slideLayout" Target="../slideLayouts/slideLayout80.xml"/><Relationship Id="rId5" Type="http://schemas.openxmlformats.org/officeDocument/2006/relationships/slideLayout" Target="../slideLayouts/slideLayout11.xml"/><Relationship Id="rId61" Type="http://schemas.openxmlformats.org/officeDocument/2006/relationships/slideLayout" Target="../slideLayouts/slideLayout67.xml"/><Relationship Id="rId19" Type="http://schemas.openxmlformats.org/officeDocument/2006/relationships/slideLayout" Target="../slideLayouts/slideLayout25.xml"/><Relationship Id="rId14" Type="http://schemas.openxmlformats.org/officeDocument/2006/relationships/slideLayout" Target="../slideLayouts/slideLayout20.xml"/><Relationship Id="rId22" Type="http://schemas.openxmlformats.org/officeDocument/2006/relationships/slideLayout" Target="../slideLayouts/slideLayout28.xml"/><Relationship Id="rId27" Type="http://schemas.openxmlformats.org/officeDocument/2006/relationships/slideLayout" Target="../slideLayouts/slideLayout33.xml"/><Relationship Id="rId30" Type="http://schemas.openxmlformats.org/officeDocument/2006/relationships/slideLayout" Target="../slideLayouts/slideLayout36.xml"/><Relationship Id="rId35" Type="http://schemas.openxmlformats.org/officeDocument/2006/relationships/slideLayout" Target="../slideLayouts/slideLayout41.xml"/><Relationship Id="rId43" Type="http://schemas.openxmlformats.org/officeDocument/2006/relationships/slideLayout" Target="../slideLayouts/slideLayout49.xml"/><Relationship Id="rId48" Type="http://schemas.openxmlformats.org/officeDocument/2006/relationships/slideLayout" Target="../slideLayouts/slideLayout54.xml"/><Relationship Id="rId56" Type="http://schemas.openxmlformats.org/officeDocument/2006/relationships/slideLayout" Target="../slideLayouts/slideLayout62.xml"/><Relationship Id="rId64" Type="http://schemas.openxmlformats.org/officeDocument/2006/relationships/slideLayout" Target="../slideLayouts/slideLayout70.xml"/><Relationship Id="rId69" Type="http://schemas.openxmlformats.org/officeDocument/2006/relationships/slideLayout" Target="../slideLayouts/slideLayout75.xml"/><Relationship Id="rId77" Type="http://schemas.openxmlformats.org/officeDocument/2006/relationships/image" Target="../media/image3.png"/><Relationship Id="rId8" Type="http://schemas.openxmlformats.org/officeDocument/2006/relationships/slideLayout" Target="../slideLayouts/slideLayout14.xml"/><Relationship Id="rId51" Type="http://schemas.openxmlformats.org/officeDocument/2006/relationships/slideLayout" Target="../slideLayouts/slideLayout57.xml"/><Relationship Id="rId72" Type="http://schemas.openxmlformats.org/officeDocument/2006/relationships/slideLayout" Target="../slideLayouts/slideLayout78.xml"/><Relationship Id="rId3" Type="http://schemas.openxmlformats.org/officeDocument/2006/relationships/slideLayout" Target="../slideLayouts/slideLayout9.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5" Type="http://schemas.openxmlformats.org/officeDocument/2006/relationships/slideLayout" Target="../slideLayouts/slideLayout31.xml"/><Relationship Id="rId33" Type="http://schemas.openxmlformats.org/officeDocument/2006/relationships/slideLayout" Target="../slideLayouts/slideLayout39.xml"/><Relationship Id="rId38" Type="http://schemas.openxmlformats.org/officeDocument/2006/relationships/slideLayout" Target="../slideLayouts/slideLayout44.xml"/><Relationship Id="rId46" Type="http://schemas.openxmlformats.org/officeDocument/2006/relationships/slideLayout" Target="../slideLayouts/slideLayout52.xml"/><Relationship Id="rId59" Type="http://schemas.openxmlformats.org/officeDocument/2006/relationships/slideLayout" Target="../slideLayouts/slideLayout65.xml"/><Relationship Id="rId67" Type="http://schemas.openxmlformats.org/officeDocument/2006/relationships/slideLayout" Target="../slideLayouts/slideLayout73.xml"/><Relationship Id="rId20" Type="http://schemas.openxmlformats.org/officeDocument/2006/relationships/slideLayout" Target="../slideLayouts/slideLayout26.xml"/><Relationship Id="rId41" Type="http://schemas.openxmlformats.org/officeDocument/2006/relationships/slideLayout" Target="../slideLayouts/slideLayout47.xml"/><Relationship Id="rId54" Type="http://schemas.openxmlformats.org/officeDocument/2006/relationships/slideLayout" Target="../slideLayouts/slideLayout60.xml"/><Relationship Id="rId62" Type="http://schemas.openxmlformats.org/officeDocument/2006/relationships/slideLayout" Target="../slideLayouts/slideLayout68.xml"/><Relationship Id="rId70" Type="http://schemas.openxmlformats.org/officeDocument/2006/relationships/slideLayout" Target="../slideLayouts/slideLayout76.xml"/><Relationship Id="rId75" Type="http://schemas.openxmlformats.org/officeDocument/2006/relationships/slideLayout" Target="../slideLayouts/slideLayout81.xml"/><Relationship Id="rId1" Type="http://schemas.openxmlformats.org/officeDocument/2006/relationships/slideLayout" Target="../slideLayouts/slideLayout7.xml"/><Relationship Id="rId6" Type="http://schemas.openxmlformats.org/officeDocument/2006/relationships/slideLayout" Target="../slideLayouts/slideLayout12.xml"/><Relationship Id="rId15" Type="http://schemas.openxmlformats.org/officeDocument/2006/relationships/slideLayout" Target="../slideLayouts/slideLayout21.xml"/><Relationship Id="rId23" Type="http://schemas.openxmlformats.org/officeDocument/2006/relationships/slideLayout" Target="../slideLayouts/slideLayout29.xml"/><Relationship Id="rId28" Type="http://schemas.openxmlformats.org/officeDocument/2006/relationships/slideLayout" Target="../slideLayouts/slideLayout34.xml"/><Relationship Id="rId36" Type="http://schemas.openxmlformats.org/officeDocument/2006/relationships/slideLayout" Target="../slideLayouts/slideLayout42.xml"/><Relationship Id="rId49" Type="http://schemas.openxmlformats.org/officeDocument/2006/relationships/slideLayout" Target="../slideLayouts/slideLayout55.xml"/><Relationship Id="rId57" Type="http://schemas.openxmlformats.org/officeDocument/2006/relationships/slideLayout" Target="../slideLayouts/slideLayout63.xml"/><Relationship Id="rId10" Type="http://schemas.openxmlformats.org/officeDocument/2006/relationships/slideLayout" Target="../slideLayouts/slideLayout16.xml"/><Relationship Id="rId31" Type="http://schemas.openxmlformats.org/officeDocument/2006/relationships/slideLayout" Target="../slideLayouts/slideLayout37.xml"/><Relationship Id="rId44" Type="http://schemas.openxmlformats.org/officeDocument/2006/relationships/slideLayout" Target="../slideLayouts/slideLayout50.xml"/><Relationship Id="rId52" Type="http://schemas.openxmlformats.org/officeDocument/2006/relationships/slideLayout" Target="../slideLayouts/slideLayout58.xml"/><Relationship Id="rId60" Type="http://schemas.openxmlformats.org/officeDocument/2006/relationships/slideLayout" Target="../slideLayouts/slideLayout66.xml"/><Relationship Id="rId65" Type="http://schemas.openxmlformats.org/officeDocument/2006/relationships/slideLayout" Target="../slideLayouts/slideLayout71.xml"/><Relationship Id="rId73" Type="http://schemas.openxmlformats.org/officeDocument/2006/relationships/slideLayout" Target="../slideLayouts/slideLayout79.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3" Type="http://schemas.openxmlformats.org/officeDocument/2006/relationships/slideLayout" Target="../slideLayouts/slideLayout19.xml"/><Relationship Id="rId18" Type="http://schemas.openxmlformats.org/officeDocument/2006/relationships/slideLayout" Target="../slideLayouts/slideLayout24.xml"/><Relationship Id="rId39" Type="http://schemas.openxmlformats.org/officeDocument/2006/relationships/slideLayout" Target="../slideLayouts/slideLayout45.xml"/><Relationship Id="rId34" Type="http://schemas.openxmlformats.org/officeDocument/2006/relationships/slideLayout" Target="../slideLayouts/slideLayout40.xml"/><Relationship Id="rId50" Type="http://schemas.openxmlformats.org/officeDocument/2006/relationships/slideLayout" Target="../slideLayouts/slideLayout56.xml"/><Relationship Id="rId55" Type="http://schemas.openxmlformats.org/officeDocument/2006/relationships/slideLayout" Target="../slideLayouts/slideLayout61.xml"/><Relationship Id="rId76" Type="http://schemas.openxmlformats.org/officeDocument/2006/relationships/theme" Target="../theme/theme2.xml"/><Relationship Id="rId7" Type="http://schemas.openxmlformats.org/officeDocument/2006/relationships/slideLayout" Target="../slideLayouts/slideLayout13.xml"/><Relationship Id="rId71" Type="http://schemas.openxmlformats.org/officeDocument/2006/relationships/slideLayout" Target="../slideLayouts/slideLayout77.xml"/><Relationship Id="rId2" Type="http://schemas.openxmlformats.org/officeDocument/2006/relationships/slideLayout" Target="../slideLayouts/slideLayout8.xml"/><Relationship Id="rId29"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118.xml"/><Relationship Id="rId21" Type="http://schemas.openxmlformats.org/officeDocument/2006/relationships/slideLayout" Target="../slideLayouts/slideLayout113.xml"/><Relationship Id="rId42" Type="http://schemas.openxmlformats.org/officeDocument/2006/relationships/slideLayout" Target="../slideLayouts/slideLayout134.xml"/><Relationship Id="rId47" Type="http://schemas.openxmlformats.org/officeDocument/2006/relationships/slideLayout" Target="../slideLayouts/slideLayout139.xml"/><Relationship Id="rId63" Type="http://schemas.openxmlformats.org/officeDocument/2006/relationships/slideLayout" Target="../slideLayouts/slideLayout155.xml"/><Relationship Id="rId68" Type="http://schemas.openxmlformats.org/officeDocument/2006/relationships/slideLayout" Target="../slideLayouts/slideLayout160.xml"/><Relationship Id="rId7" Type="http://schemas.openxmlformats.org/officeDocument/2006/relationships/slideLayout" Target="../slideLayouts/slideLayout99.xml"/><Relationship Id="rId71" Type="http://schemas.openxmlformats.org/officeDocument/2006/relationships/theme" Target="../theme/theme4.xml"/><Relationship Id="rId2" Type="http://schemas.openxmlformats.org/officeDocument/2006/relationships/slideLayout" Target="../slideLayouts/slideLayout94.xml"/><Relationship Id="rId16" Type="http://schemas.openxmlformats.org/officeDocument/2006/relationships/slideLayout" Target="../slideLayouts/slideLayout108.xml"/><Relationship Id="rId29" Type="http://schemas.openxmlformats.org/officeDocument/2006/relationships/slideLayout" Target="../slideLayouts/slideLayout121.xml"/><Relationship Id="rId11" Type="http://schemas.openxmlformats.org/officeDocument/2006/relationships/slideLayout" Target="../slideLayouts/slideLayout103.xml"/><Relationship Id="rId24" Type="http://schemas.openxmlformats.org/officeDocument/2006/relationships/slideLayout" Target="../slideLayouts/slideLayout116.xml"/><Relationship Id="rId32" Type="http://schemas.openxmlformats.org/officeDocument/2006/relationships/slideLayout" Target="../slideLayouts/slideLayout124.xml"/><Relationship Id="rId37" Type="http://schemas.openxmlformats.org/officeDocument/2006/relationships/slideLayout" Target="../slideLayouts/slideLayout129.xml"/><Relationship Id="rId40" Type="http://schemas.openxmlformats.org/officeDocument/2006/relationships/slideLayout" Target="../slideLayouts/slideLayout132.xml"/><Relationship Id="rId45" Type="http://schemas.openxmlformats.org/officeDocument/2006/relationships/slideLayout" Target="../slideLayouts/slideLayout137.xml"/><Relationship Id="rId53" Type="http://schemas.openxmlformats.org/officeDocument/2006/relationships/slideLayout" Target="../slideLayouts/slideLayout145.xml"/><Relationship Id="rId58" Type="http://schemas.openxmlformats.org/officeDocument/2006/relationships/slideLayout" Target="../slideLayouts/slideLayout150.xml"/><Relationship Id="rId66" Type="http://schemas.openxmlformats.org/officeDocument/2006/relationships/slideLayout" Target="../slideLayouts/slideLayout158.xml"/><Relationship Id="rId5" Type="http://schemas.openxmlformats.org/officeDocument/2006/relationships/slideLayout" Target="../slideLayouts/slideLayout97.xml"/><Relationship Id="rId61" Type="http://schemas.openxmlformats.org/officeDocument/2006/relationships/slideLayout" Target="../slideLayouts/slideLayout153.xml"/><Relationship Id="rId19" Type="http://schemas.openxmlformats.org/officeDocument/2006/relationships/slideLayout" Target="../slideLayouts/slideLayout111.xml"/><Relationship Id="rId14" Type="http://schemas.openxmlformats.org/officeDocument/2006/relationships/slideLayout" Target="../slideLayouts/slideLayout106.xml"/><Relationship Id="rId22" Type="http://schemas.openxmlformats.org/officeDocument/2006/relationships/slideLayout" Target="../slideLayouts/slideLayout114.xml"/><Relationship Id="rId27" Type="http://schemas.openxmlformats.org/officeDocument/2006/relationships/slideLayout" Target="../slideLayouts/slideLayout119.xml"/><Relationship Id="rId30" Type="http://schemas.openxmlformats.org/officeDocument/2006/relationships/slideLayout" Target="../slideLayouts/slideLayout122.xml"/><Relationship Id="rId35" Type="http://schemas.openxmlformats.org/officeDocument/2006/relationships/slideLayout" Target="../slideLayouts/slideLayout127.xml"/><Relationship Id="rId43" Type="http://schemas.openxmlformats.org/officeDocument/2006/relationships/slideLayout" Target="../slideLayouts/slideLayout135.xml"/><Relationship Id="rId48" Type="http://schemas.openxmlformats.org/officeDocument/2006/relationships/slideLayout" Target="../slideLayouts/slideLayout140.xml"/><Relationship Id="rId56" Type="http://schemas.openxmlformats.org/officeDocument/2006/relationships/slideLayout" Target="../slideLayouts/slideLayout148.xml"/><Relationship Id="rId64" Type="http://schemas.openxmlformats.org/officeDocument/2006/relationships/slideLayout" Target="../slideLayouts/slideLayout156.xml"/><Relationship Id="rId69" Type="http://schemas.openxmlformats.org/officeDocument/2006/relationships/slideLayout" Target="../slideLayouts/slideLayout161.xml"/><Relationship Id="rId8" Type="http://schemas.openxmlformats.org/officeDocument/2006/relationships/slideLayout" Target="../slideLayouts/slideLayout100.xml"/><Relationship Id="rId51" Type="http://schemas.openxmlformats.org/officeDocument/2006/relationships/slideLayout" Target="../slideLayouts/slideLayout143.xml"/><Relationship Id="rId3" Type="http://schemas.openxmlformats.org/officeDocument/2006/relationships/slideLayout" Target="../slideLayouts/slideLayout95.xml"/><Relationship Id="rId12" Type="http://schemas.openxmlformats.org/officeDocument/2006/relationships/slideLayout" Target="../slideLayouts/slideLayout104.xml"/><Relationship Id="rId17" Type="http://schemas.openxmlformats.org/officeDocument/2006/relationships/slideLayout" Target="../slideLayouts/slideLayout109.xml"/><Relationship Id="rId25" Type="http://schemas.openxmlformats.org/officeDocument/2006/relationships/slideLayout" Target="../slideLayouts/slideLayout117.xml"/><Relationship Id="rId33" Type="http://schemas.openxmlformats.org/officeDocument/2006/relationships/slideLayout" Target="../slideLayouts/slideLayout125.xml"/><Relationship Id="rId38" Type="http://schemas.openxmlformats.org/officeDocument/2006/relationships/slideLayout" Target="../slideLayouts/slideLayout130.xml"/><Relationship Id="rId46" Type="http://schemas.openxmlformats.org/officeDocument/2006/relationships/slideLayout" Target="../slideLayouts/slideLayout138.xml"/><Relationship Id="rId59" Type="http://schemas.openxmlformats.org/officeDocument/2006/relationships/slideLayout" Target="../slideLayouts/slideLayout151.xml"/><Relationship Id="rId67" Type="http://schemas.openxmlformats.org/officeDocument/2006/relationships/slideLayout" Target="../slideLayouts/slideLayout159.xml"/><Relationship Id="rId20" Type="http://schemas.openxmlformats.org/officeDocument/2006/relationships/slideLayout" Target="../slideLayouts/slideLayout112.xml"/><Relationship Id="rId41" Type="http://schemas.openxmlformats.org/officeDocument/2006/relationships/slideLayout" Target="../slideLayouts/slideLayout133.xml"/><Relationship Id="rId54" Type="http://schemas.openxmlformats.org/officeDocument/2006/relationships/slideLayout" Target="../slideLayouts/slideLayout146.xml"/><Relationship Id="rId62" Type="http://schemas.openxmlformats.org/officeDocument/2006/relationships/slideLayout" Target="../slideLayouts/slideLayout154.xml"/><Relationship Id="rId70" Type="http://schemas.openxmlformats.org/officeDocument/2006/relationships/slideLayout" Target="../slideLayouts/slideLayout162.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5" Type="http://schemas.openxmlformats.org/officeDocument/2006/relationships/slideLayout" Target="../slideLayouts/slideLayout107.xml"/><Relationship Id="rId23" Type="http://schemas.openxmlformats.org/officeDocument/2006/relationships/slideLayout" Target="../slideLayouts/slideLayout115.xml"/><Relationship Id="rId28" Type="http://schemas.openxmlformats.org/officeDocument/2006/relationships/slideLayout" Target="../slideLayouts/slideLayout120.xml"/><Relationship Id="rId36" Type="http://schemas.openxmlformats.org/officeDocument/2006/relationships/slideLayout" Target="../slideLayouts/slideLayout128.xml"/><Relationship Id="rId49" Type="http://schemas.openxmlformats.org/officeDocument/2006/relationships/slideLayout" Target="../slideLayouts/slideLayout141.xml"/><Relationship Id="rId57" Type="http://schemas.openxmlformats.org/officeDocument/2006/relationships/slideLayout" Target="../slideLayouts/slideLayout149.xml"/><Relationship Id="rId10" Type="http://schemas.openxmlformats.org/officeDocument/2006/relationships/slideLayout" Target="../slideLayouts/slideLayout102.xml"/><Relationship Id="rId31" Type="http://schemas.openxmlformats.org/officeDocument/2006/relationships/slideLayout" Target="../slideLayouts/slideLayout123.xml"/><Relationship Id="rId44" Type="http://schemas.openxmlformats.org/officeDocument/2006/relationships/slideLayout" Target="../slideLayouts/slideLayout136.xml"/><Relationship Id="rId52" Type="http://schemas.openxmlformats.org/officeDocument/2006/relationships/slideLayout" Target="../slideLayouts/slideLayout144.xml"/><Relationship Id="rId60" Type="http://schemas.openxmlformats.org/officeDocument/2006/relationships/slideLayout" Target="../slideLayouts/slideLayout152.xml"/><Relationship Id="rId65" Type="http://schemas.openxmlformats.org/officeDocument/2006/relationships/slideLayout" Target="../slideLayouts/slideLayout157.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3" Type="http://schemas.openxmlformats.org/officeDocument/2006/relationships/slideLayout" Target="../slideLayouts/slideLayout105.xml"/><Relationship Id="rId18" Type="http://schemas.openxmlformats.org/officeDocument/2006/relationships/slideLayout" Target="../slideLayouts/slideLayout110.xml"/><Relationship Id="rId39" Type="http://schemas.openxmlformats.org/officeDocument/2006/relationships/slideLayout" Target="../slideLayouts/slideLayout131.xml"/><Relationship Id="rId34" Type="http://schemas.openxmlformats.org/officeDocument/2006/relationships/slideLayout" Target="../slideLayouts/slideLayout126.xml"/><Relationship Id="rId50" Type="http://schemas.openxmlformats.org/officeDocument/2006/relationships/slideLayout" Target="../slideLayouts/slideLayout142.xml"/><Relationship Id="rId55" Type="http://schemas.openxmlformats.org/officeDocument/2006/relationships/slideLayout" Target="../slideLayouts/slideLayout1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70.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theme" Target="../theme/theme5.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80.xml"/><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theme" Target="../theme/theme6.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lum">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6234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3000"/>
              <a:buFont typeface="Rubik Light"/>
              <a:buNone/>
              <a:defRPr sz="3000">
                <a:solidFill>
                  <a:schemeClr val="dk2"/>
                </a:solidFill>
                <a:latin typeface="Rubik Light"/>
                <a:ea typeface="Rubik Light"/>
                <a:cs typeface="Rubik Light"/>
                <a:sym typeface="Rubik Light"/>
              </a:defRPr>
            </a:lvl1pPr>
            <a:lvl2pPr lvl="1">
              <a:spcBef>
                <a:spcPts val="0"/>
              </a:spcBef>
              <a:spcAft>
                <a:spcPts val="0"/>
              </a:spcAft>
              <a:buClr>
                <a:schemeClr val="dk2"/>
              </a:buClr>
              <a:buSzPts val="3000"/>
              <a:buFont typeface="Rubik Light"/>
              <a:buNone/>
              <a:defRPr sz="3000">
                <a:solidFill>
                  <a:schemeClr val="dk2"/>
                </a:solidFill>
                <a:latin typeface="Rubik Light"/>
                <a:ea typeface="Rubik Light"/>
                <a:cs typeface="Rubik Light"/>
                <a:sym typeface="Rubik Light"/>
              </a:defRPr>
            </a:lvl2pPr>
            <a:lvl3pPr lvl="2">
              <a:spcBef>
                <a:spcPts val="0"/>
              </a:spcBef>
              <a:spcAft>
                <a:spcPts val="0"/>
              </a:spcAft>
              <a:buClr>
                <a:schemeClr val="dk2"/>
              </a:buClr>
              <a:buSzPts val="3000"/>
              <a:buFont typeface="Rubik Light"/>
              <a:buNone/>
              <a:defRPr sz="3000">
                <a:solidFill>
                  <a:schemeClr val="dk2"/>
                </a:solidFill>
                <a:latin typeface="Rubik Light"/>
                <a:ea typeface="Rubik Light"/>
                <a:cs typeface="Rubik Light"/>
                <a:sym typeface="Rubik Light"/>
              </a:defRPr>
            </a:lvl3pPr>
            <a:lvl4pPr lvl="3">
              <a:spcBef>
                <a:spcPts val="0"/>
              </a:spcBef>
              <a:spcAft>
                <a:spcPts val="0"/>
              </a:spcAft>
              <a:buClr>
                <a:schemeClr val="dk2"/>
              </a:buClr>
              <a:buSzPts val="3000"/>
              <a:buFont typeface="Rubik Light"/>
              <a:buNone/>
              <a:defRPr sz="3000">
                <a:solidFill>
                  <a:schemeClr val="dk2"/>
                </a:solidFill>
                <a:latin typeface="Rubik Light"/>
                <a:ea typeface="Rubik Light"/>
                <a:cs typeface="Rubik Light"/>
                <a:sym typeface="Rubik Light"/>
              </a:defRPr>
            </a:lvl4pPr>
            <a:lvl5pPr lvl="4">
              <a:spcBef>
                <a:spcPts val="0"/>
              </a:spcBef>
              <a:spcAft>
                <a:spcPts val="0"/>
              </a:spcAft>
              <a:buClr>
                <a:schemeClr val="dk2"/>
              </a:buClr>
              <a:buSzPts val="3000"/>
              <a:buFont typeface="Rubik Light"/>
              <a:buNone/>
              <a:defRPr sz="3000">
                <a:solidFill>
                  <a:schemeClr val="dk2"/>
                </a:solidFill>
                <a:latin typeface="Rubik Light"/>
                <a:ea typeface="Rubik Light"/>
                <a:cs typeface="Rubik Light"/>
                <a:sym typeface="Rubik Light"/>
              </a:defRPr>
            </a:lvl5pPr>
            <a:lvl6pPr lvl="5">
              <a:spcBef>
                <a:spcPts val="0"/>
              </a:spcBef>
              <a:spcAft>
                <a:spcPts val="0"/>
              </a:spcAft>
              <a:buClr>
                <a:schemeClr val="dk2"/>
              </a:buClr>
              <a:buSzPts val="3000"/>
              <a:buFont typeface="Rubik Light"/>
              <a:buNone/>
              <a:defRPr sz="3000">
                <a:solidFill>
                  <a:schemeClr val="dk2"/>
                </a:solidFill>
                <a:latin typeface="Rubik Light"/>
                <a:ea typeface="Rubik Light"/>
                <a:cs typeface="Rubik Light"/>
                <a:sym typeface="Rubik Light"/>
              </a:defRPr>
            </a:lvl6pPr>
            <a:lvl7pPr lvl="6">
              <a:spcBef>
                <a:spcPts val="0"/>
              </a:spcBef>
              <a:spcAft>
                <a:spcPts val="0"/>
              </a:spcAft>
              <a:buClr>
                <a:schemeClr val="dk2"/>
              </a:buClr>
              <a:buSzPts val="3000"/>
              <a:buFont typeface="Rubik Light"/>
              <a:buNone/>
              <a:defRPr sz="3000">
                <a:solidFill>
                  <a:schemeClr val="dk2"/>
                </a:solidFill>
                <a:latin typeface="Rubik Light"/>
                <a:ea typeface="Rubik Light"/>
                <a:cs typeface="Rubik Light"/>
                <a:sym typeface="Rubik Light"/>
              </a:defRPr>
            </a:lvl7pPr>
            <a:lvl8pPr lvl="7">
              <a:spcBef>
                <a:spcPts val="0"/>
              </a:spcBef>
              <a:spcAft>
                <a:spcPts val="0"/>
              </a:spcAft>
              <a:buClr>
                <a:schemeClr val="dk2"/>
              </a:buClr>
              <a:buSzPts val="3000"/>
              <a:buFont typeface="Rubik Light"/>
              <a:buNone/>
              <a:defRPr sz="3000">
                <a:solidFill>
                  <a:schemeClr val="dk2"/>
                </a:solidFill>
                <a:latin typeface="Rubik Light"/>
                <a:ea typeface="Rubik Light"/>
                <a:cs typeface="Rubik Light"/>
                <a:sym typeface="Rubik Light"/>
              </a:defRPr>
            </a:lvl8pPr>
            <a:lvl9pPr lvl="8">
              <a:spcBef>
                <a:spcPts val="0"/>
              </a:spcBef>
              <a:spcAft>
                <a:spcPts val="0"/>
              </a:spcAft>
              <a:buClr>
                <a:schemeClr val="dk2"/>
              </a:buClr>
              <a:buSzPts val="3000"/>
              <a:buFont typeface="Rubik Light"/>
              <a:buNone/>
              <a:defRPr sz="3000">
                <a:solidFill>
                  <a:schemeClr val="dk2"/>
                </a:solidFill>
                <a:latin typeface="Rubik Light"/>
                <a:ea typeface="Rubik Light"/>
                <a:cs typeface="Rubik Light"/>
                <a:sym typeface="Rubik Light"/>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SzPts val="1600"/>
              <a:buFont typeface="Rubik"/>
              <a:buChar char="●"/>
              <a:defRPr sz="1600">
                <a:latin typeface="Rubik"/>
                <a:ea typeface="Rubik"/>
                <a:cs typeface="Rubik"/>
                <a:sym typeface="Rubik"/>
              </a:defRPr>
            </a:lvl1pPr>
            <a:lvl2pPr marL="914400" lvl="1" indent="-304800">
              <a:lnSpc>
                <a:spcPct val="100000"/>
              </a:lnSpc>
              <a:spcBef>
                <a:spcPts val="1600"/>
              </a:spcBef>
              <a:spcAft>
                <a:spcPts val="0"/>
              </a:spcAft>
              <a:buSzPts val="1200"/>
              <a:buFont typeface="Rubik"/>
              <a:buChar char="○"/>
              <a:defRPr sz="1200">
                <a:latin typeface="Rubik"/>
                <a:ea typeface="Rubik"/>
                <a:cs typeface="Rubik"/>
                <a:sym typeface="Rubik"/>
              </a:defRPr>
            </a:lvl2pPr>
            <a:lvl3pPr marL="1371600" lvl="2" indent="-304800">
              <a:lnSpc>
                <a:spcPct val="100000"/>
              </a:lnSpc>
              <a:spcBef>
                <a:spcPts val="1600"/>
              </a:spcBef>
              <a:spcAft>
                <a:spcPts val="0"/>
              </a:spcAft>
              <a:buSzPts val="1200"/>
              <a:buFont typeface="Rubik"/>
              <a:buChar char="■"/>
              <a:defRPr sz="1200">
                <a:latin typeface="Rubik"/>
                <a:ea typeface="Rubik"/>
                <a:cs typeface="Rubik"/>
                <a:sym typeface="Rubik"/>
              </a:defRPr>
            </a:lvl3pPr>
            <a:lvl4pPr marL="1828800" lvl="3" indent="-304800">
              <a:lnSpc>
                <a:spcPct val="100000"/>
              </a:lnSpc>
              <a:spcBef>
                <a:spcPts val="1600"/>
              </a:spcBef>
              <a:spcAft>
                <a:spcPts val="0"/>
              </a:spcAft>
              <a:buSzPts val="1200"/>
              <a:buFont typeface="Rubik"/>
              <a:buChar char="●"/>
              <a:defRPr sz="1200">
                <a:latin typeface="Rubik"/>
                <a:ea typeface="Rubik"/>
                <a:cs typeface="Rubik"/>
                <a:sym typeface="Rubik"/>
              </a:defRPr>
            </a:lvl4pPr>
            <a:lvl5pPr marL="2286000" lvl="4" indent="-304800">
              <a:lnSpc>
                <a:spcPct val="100000"/>
              </a:lnSpc>
              <a:spcBef>
                <a:spcPts val="1600"/>
              </a:spcBef>
              <a:spcAft>
                <a:spcPts val="0"/>
              </a:spcAft>
              <a:buSzPts val="1200"/>
              <a:buFont typeface="Rubik"/>
              <a:buChar char="○"/>
              <a:defRPr sz="1200">
                <a:latin typeface="Rubik"/>
                <a:ea typeface="Rubik"/>
                <a:cs typeface="Rubik"/>
                <a:sym typeface="Rubik"/>
              </a:defRPr>
            </a:lvl5pPr>
            <a:lvl6pPr marL="2743200" lvl="5" indent="-304800">
              <a:lnSpc>
                <a:spcPct val="100000"/>
              </a:lnSpc>
              <a:spcBef>
                <a:spcPts val="1600"/>
              </a:spcBef>
              <a:spcAft>
                <a:spcPts val="0"/>
              </a:spcAft>
              <a:buSzPts val="1200"/>
              <a:buFont typeface="Rubik"/>
              <a:buChar char="■"/>
              <a:defRPr sz="1200">
                <a:latin typeface="Rubik"/>
                <a:ea typeface="Rubik"/>
                <a:cs typeface="Rubik"/>
                <a:sym typeface="Rubik"/>
              </a:defRPr>
            </a:lvl6pPr>
            <a:lvl7pPr marL="3200400" lvl="6" indent="-304800">
              <a:lnSpc>
                <a:spcPct val="100000"/>
              </a:lnSpc>
              <a:spcBef>
                <a:spcPts val="1600"/>
              </a:spcBef>
              <a:spcAft>
                <a:spcPts val="0"/>
              </a:spcAft>
              <a:buSzPts val="1200"/>
              <a:buFont typeface="Rubik"/>
              <a:buChar char="●"/>
              <a:defRPr sz="1200">
                <a:latin typeface="Rubik"/>
                <a:ea typeface="Rubik"/>
                <a:cs typeface="Rubik"/>
                <a:sym typeface="Rubik"/>
              </a:defRPr>
            </a:lvl7pPr>
            <a:lvl8pPr marL="3657600" lvl="7" indent="-304800">
              <a:lnSpc>
                <a:spcPct val="100000"/>
              </a:lnSpc>
              <a:spcBef>
                <a:spcPts val="1600"/>
              </a:spcBef>
              <a:spcAft>
                <a:spcPts val="0"/>
              </a:spcAft>
              <a:buSzPts val="1200"/>
              <a:buFont typeface="Rubik"/>
              <a:buChar char="○"/>
              <a:defRPr sz="1200">
                <a:latin typeface="Rubik"/>
                <a:ea typeface="Rubik"/>
                <a:cs typeface="Rubik"/>
                <a:sym typeface="Rubik"/>
              </a:defRPr>
            </a:lvl8pPr>
            <a:lvl9pPr marL="4114800" lvl="8" indent="-304800">
              <a:lnSpc>
                <a:spcPct val="100000"/>
              </a:lnSpc>
              <a:spcBef>
                <a:spcPts val="1600"/>
              </a:spcBef>
              <a:spcAft>
                <a:spcPts val="1600"/>
              </a:spcAft>
              <a:buSzPts val="1200"/>
              <a:buFont typeface="Rubik"/>
              <a:buChar char="■"/>
              <a:defRPr sz="1200">
                <a:latin typeface="Rubik"/>
                <a:ea typeface="Rubik"/>
                <a:cs typeface="Rubik"/>
                <a:sym typeface="Rubik"/>
              </a:defRPr>
            </a:lvl9pPr>
          </a:lstStyle>
          <a:p>
            <a:endParaRPr/>
          </a:p>
        </p:txBody>
      </p:sp>
      <p:sp>
        <p:nvSpPr>
          <p:cNvPr id="8" name="Google Shape;8;p1"/>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lt2"/>
                </a:solidFill>
                <a:latin typeface="Source Sans Pro"/>
                <a:ea typeface="Source Sans Pro"/>
                <a:cs typeface="Source Sans Pro"/>
                <a:sym typeface="Source Sans Pro"/>
              </a:defRPr>
            </a:lvl1pPr>
            <a:lvl2pPr lvl="1" algn="r">
              <a:buNone/>
              <a:defRPr sz="1000">
                <a:solidFill>
                  <a:schemeClr val="lt2"/>
                </a:solidFill>
                <a:latin typeface="Source Sans Pro"/>
                <a:ea typeface="Source Sans Pro"/>
                <a:cs typeface="Source Sans Pro"/>
                <a:sym typeface="Source Sans Pro"/>
              </a:defRPr>
            </a:lvl2pPr>
            <a:lvl3pPr lvl="2" algn="r">
              <a:buNone/>
              <a:defRPr sz="1000">
                <a:solidFill>
                  <a:schemeClr val="lt2"/>
                </a:solidFill>
                <a:latin typeface="Source Sans Pro"/>
                <a:ea typeface="Source Sans Pro"/>
                <a:cs typeface="Source Sans Pro"/>
                <a:sym typeface="Source Sans Pro"/>
              </a:defRPr>
            </a:lvl3pPr>
            <a:lvl4pPr lvl="3" algn="r">
              <a:buNone/>
              <a:defRPr sz="1000">
                <a:solidFill>
                  <a:schemeClr val="lt2"/>
                </a:solidFill>
                <a:latin typeface="Source Sans Pro"/>
                <a:ea typeface="Source Sans Pro"/>
                <a:cs typeface="Source Sans Pro"/>
                <a:sym typeface="Source Sans Pro"/>
              </a:defRPr>
            </a:lvl4pPr>
            <a:lvl5pPr lvl="4" algn="r">
              <a:buNone/>
              <a:defRPr sz="1000">
                <a:solidFill>
                  <a:schemeClr val="lt2"/>
                </a:solidFill>
                <a:latin typeface="Source Sans Pro"/>
                <a:ea typeface="Source Sans Pro"/>
                <a:cs typeface="Source Sans Pro"/>
                <a:sym typeface="Source Sans Pro"/>
              </a:defRPr>
            </a:lvl5pPr>
            <a:lvl6pPr lvl="5" algn="r">
              <a:buNone/>
              <a:defRPr sz="1000">
                <a:solidFill>
                  <a:schemeClr val="lt2"/>
                </a:solidFill>
                <a:latin typeface="Source Sans Pro"/>
                <a:ea typeface="Source Sans Pro"/>
                <a:cs typeface="Source Sans Pro"/>
                <a:sym typeface="Source Sans Pro"/>
              </a:defRPr>
            </a:lvl6pPr>
            <a:lvl7pPr lvl="6" algn="r">
              <a:buNone/>
              <a:defRPr sz="1000">
                <a:solidFill>
                  <a:schemeClr val="lt2"/>
                </a:solidFill>
                <a:latin typeface="Source Sans Pro"/>
                <a:ea typeface="Source Sans Pro"/>
                <a:cs typeface="Source Sans Pro"/>
                <a:sym typeface="Source Sans Pro"/>
              </a:defRPr>
            </a:lvl7pPr>
            <a:lvl8pPr lvl="7" algn="r">
              <a:buNone/>
              <a:defRPr sz="1000">
                <a:solidFill>
                  <a:schemeClr val="lt2"/>
                </a:solidFill>
                <a:latin typeface="Source Sans Pro"/>
                <a:ea typeface="Source Sans Pro"/>
                <a:cs typeface="Source Sans Pro"/>
                <a:sym typeface="Source Sans Pro"/>
              </a:defRPr>
            </a:lvl8pPr>
            <a:lvl9pPr lvl="8" algn="r">
              <a:buNone/>
              <a:defRPr sz="1000">
                <a:solidFill>
                  <a:schemeClr val="lt2"/>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3" r:id="rId4"/>
    <p:sldLayoutId id="2147483654" r:id="rId5"/>
    <p:sldLayoutId id="2147483655"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451F5451-CC20-46A2-802F-F9D60C2A61E7}"/>
              </a:ext>
            </a:extLst>
          </p:cNvPr>
          <p:cNvSpPr>
            <a:spLocks noGrp="1"/>
          </p:cNvSpPr>
          <p:nvPr>
            <p:ph type="title"/>
          </p:nvPr>
        </p:nvSpPr>
        <p:spPr>
          <a:xfrm>
            <a:off x="337500" y="297878"/>
            <a:ext cx="7006275" cy="581698"/>
          </a:xfrm>
          <a:prstGeom prst="rect">
            <a:avLst/>
          </a:prstGeom>
        </p:spPr>
        <p:txBody>
          <a:bodyPr vert="horz" wrap="square" lIns="0" tIns="0" rIns="0" bIns="0" rtlCol="0" anchor="t">
            <a:noAutofit/>
          </a:bodyPr>
          <a:lstStyle/>
          <a:p>
            <a:r>
              <a:rPr lang="en-GB" dirty="0"/>
              <a:t>Click here to add title</a:t>
            </a:r>
          </a:p>
        </p:txBody>
      </p:sp>
      <p:sp>
        <p:nvSpPr>
          <p:cNvPr id="3" name="Espace réservé du texte 2">
            <a:extLst>
              <a:ext uri="{FF2B5EF4-FFF2-40B4-BE49-F238E27FC236}">
                <a16:creationId xmlns:a16="http://schemas.microsoft.com/office/drawing/2014/main" id="{41F54BE0-878D-4EDE-9290-206FC15489D4}"/>
              </a:ext>
            </a:extLst>
          </p:cNvPr>
          <p:cNvSpPr>
            <a:spLocks noGrp="1"/>
          </p:cNvSpPr>
          <p:nvPr>
            <p:ph type="body" idx="1"/>
          </p:nvPr>
        </p:nvSpPr>
        <p:spPr>
          <a:xfrm>
            <a:off x="337500" y="1356615"/>
            <a:ext cx="8474316" cy="2889154"/>
          </a:xfrm>
          <a:prstGeom prst="rect">
            <a:avLst/>
          </a:prstGeom>
        </p:spPr>
        <p:txBody>
          <a:bodyPr vert="horz" lIns="0" tIns="0" rIns="0" bIns="0" rtlCol="0">
            <a:noAutofit/>
          </a:bodyPr>
          <a:lstStyle/>
          <a:p>
            <a:pPr lvl="0"/>
            <a:r>
              <a:rPr lang="en-GB" dirty="0"/>
              <a:t>Click to change the text styles on the slide master</a:t>
            </a:r>
          </a:p>
          <a:p>
            <a:pPr lvl="1"/>
            <a:r>
              <a:rPr lang="en-GB" dirty="0"/>
              <a:t>Text level 1</a:t>
            </a:r>
          </a:p>
          <a:p>
            <a:pPr lvl="2"/>
            <a:r>
              <a:rPr lang="en-GB" dirty="0"/>
              <a:t>Text level 2</a:t>
            </a:r>
          </a:p>
        </p:txBody>
      </p:sp>
      <p:sp>
        <p:nvSpPr>
          <p:cNvPr id="16" name="Slide Number Placeholder 15">
            <a:extLst>
              <a:ext uri="{FF2B5EF4-FFF2-40B4-BE49-F238E27FC236}">
                <a16:creationId xmlns:a16="http://schemas.microsoft.com/office/drawing/2014/main" id="{A5DB182D-BA00-4563-BFAD-C15D259EAD99}"/>
              </a:ext>
            </a:extLst>
          </p:cNvPr>
          <p:cNvSpPr>
            <a:spLocks noGrp="1"/>
          </p:cNvSpPr>
          <p:nvPr>
            <p:ph type="sldNum" sz="quarter" idx="4"/>
          </p:nvPr>
        </p:nvSpPr>
        <p:spPr>
          <a:xfrm>
            <a:off x="327922" y="4709271"/>
            <a:ext cx="228278" cy="273844"/>
          </a:xfrm>
          <a:prstGeom prst="rect">
            <a:avLst/>
          </a:prstGeom>
        </p:spPr>
        <p:txBody>
          <a:bodyPr vert="horz" wrap="none" lIns="0" tIns="0" rIns="0" bIns="0" rtlCol="0" anchor="b"/>
          <a:lstStyle>
            <a:lvl1pPr algn="l">
              <a:defRPr lang="en-GB" sz="675" b="1" smtClean="0">
                <a:solidFill>
                  <a:schemeClr val="tx1"/>
                </a:solidFill>
                <a:latin typeface="+mj-lt"/>
              </a:defRPr>
            </a:lvl1pPr>
          </a:lstStyle>
          <a:p>
            <a:fld id="{D61AABEC-672F-4B68-B914-690DA978312C}" type="slidenum">
              <a:rPr lang="en-GB" smtClean="0"/>
              <a:pPr/>
              <a:t>‹#›</a:t>
            </a:fld>
            <a:r>
              <a:rPr lang="en-GB" dirty="0"/>
              <a:t> </a:t>
            </a:r>
          </a:p>
        </p:txBody>
      </p:sp>
      <p:pic>
        <p:nvPicPr>
          <p:cNvPr id="8" name="Picture 7" descr="Logo&#10;&#10;Description automatically generated">
            <a:extLst>
              <a:ext uri="{FF2B5EF4-FFF2-40B4-BE49-F238E27FC236}">
                <a16:creationId xmlns:a16="http://schemas.microsoft.com/office/drawing/2014/main" id="{66FC5672-4EF0-4F3B-818B-EC48BAC160DC}"/>
              </a:ext>
            </a:extLst>
          </p:cNvPr>
          <p:cNvPicPr>
            <a:picLocks noChangeAspect="1"/>
          </p:cNvPicPr>
          <p:nvPr userDrawn="1"/>
        </p:nvPicPr>
        <p:blipFill>
          <a:blip r:embed="rId77">
            <a:extLst>
              <a:ext uri="{28A0092B-C50C-407E-A947-70E740481C1C}">
                <a14:useLocalDpi xmlns:a14="http://schemas.microsoft.com/office/drawing/2010/main" val="0"/>
              </a:ext>
            </a:extLst>
          </a:blip>
          <a:stretch>
            <a:fillRect/>
          </a:stretch>
        </p:blipFill>
        <p:spPr>
          <a:xfrm>
            <a:off x="8444124" y="4624388"/>
            <a:ext cx="369478" cy="335756"/>
          </a:xfrm>
          <a:prstGeom prst="rect">
            <a:avLst/>
          </a:prstGeom>
        </p:spPr>
      </p:pic>
    </p:spTree>
    <p:extLst>
      <p:ext uri="{BB962C8B-B14F-4D97-AF65-F5344CB8AC3E}">
        <p14:creationId xmlns:p14="http://schemas.microsoft.com/office/powerpoint/2010/main" val="1886559136"/>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71" r:id="rId14"/>
    <p:sldLayoutId id="2147483672" r:id="rId15"/>
    <p:sldLayoutId id="2147483673" r:id="rId16"/>
    <p:sldLayoutId id="2147483674" r:id="rId17"/>
    <p:sldLayoutId id="2147483675" r:id="rId18"/>
    <p:sldLayoutId id="2147483676" r:id="rId19"/>
    <p:sldLayoutId id="2147483677" r:id="rId20"/>
    <p:sldLayoutId id="2147483678" r:id="rId21"/>
    <p:sldLayoutId id="2147483679" r:id="rId22"/>
    <p:sldLayoutId id="2147483680" r:id="rId23"/>
    <p:sldLayoutId id="2147483681" r:id="rId24"/>
    <p:sldLayoutId id="2147483682" r:id="rId25"/>
    <p:sldLayoutId id="2147483683" r:id="rId26"/>
    <p:sldLayoutId id="2147483684" r:id="rId27"/>
    <p:sldLayoutId id="2147483685" r:id="rId28"/>
    <p:sldLayoutId id="2147483686" r:id="rId29"/>
    <p:sldLayoutId id="2147483687" r:id="rId30"/>
    <p:sldLayoutId id="2147483688" r:id="rId31"/>
    <p:sldLayoutId id="2147483689" r:id="rId32"/>
    <p:sldLayoutId id="2147483690" r:id="rId33"/>
    <p:sldLayoutId id="2147483691" r:id="rId34"/>
    <p:sldLayoutId id="2147483692" r:id="rId35"/>
    <p:sldLayoutId id="2147483693" r:id="rId36"/>
    <p:sldLayoutId id="2147483694" r:id="rId37"/>
    <p:sldLayoutId id="2147483695" r:id="rId38"/>
    <p:sldLayoutId id="2147483696" r:id="rId39"/>
    <p:sldLayoutId id="2147483697" r:id="rId40"/>
    <p:sldLayoutId id="2147483698" r:id="rId41"/>
    <p:sldLayoutId id="2147483699" r:id="rId42"/>
    <p:sldLayoutId id="2147483700" r:id="rId43"/>
    <p:sldLayoutId id="2147483701" r:id="rId44"/>
    <p:sldLayoutId id="2147483702" r:id="rId45"/>
    <p:sldLayoutId id="2147483703" r:id="rId46"/>
    <p:sldLayoutId id="2147483704" r:id="rId47"/>
    <p:sldLayoutId id="2147483705" r:id="rId48"/>
    <p:sldLayoutId id="2147483706" r:id="rId49"/>
    <p:sldLayoutId id="2147483707" r:id="rId50"/>
    <p:sldLayoutId id="2147483708" r:id="rId51"/>
    <p:sldLayoutId id="2147483709" r:id="rId52"/>
    <p:sldLayoutId id="2147483710" r:id="rId53"/>
    <p:sldLayoutId id="2147483711" r:id="rId54"/>
    <p:sldLayoutId id="2147483712" r:id="rId55"/>
    <p:sldLayoutId id="2147483713" r:id="rId56"/>
    <p:sldLayoutId id="2147483714" r:id="rId57"/>
    <p:sldLayoutId id="2147483715" r:id="rId58"/>
    <p:sldLayoutId id="2147483716" r:id="rId59"/>
    <p:sldLayoutId id="2147483717" r:id="rId60"/>
    <p:sldLayoutId id="2147483718" r:id="rId61"/>
    <p:sldLayoutId id="2147483719" r:id="rId62"/>
    <p:sldLayoutId id="2147483720" r:id="rId63"/>
    <p:sldLayoutId id="2147483721" r:id="rId64"/>
    <p:sldLayoutId id="2147483722" r:id="rId65"/>
    <p:sldLayoutId id="2147483723" r:id="rId66"/>
    <p:sldLayoutId id="2147483724" r:id="rId67"/>
    <p:sldLayoutId id="2147483725" r:id="rId68"/>
    <p:sldLayoutId id="2147483726" r:id="rId69"/>
    <p:sldLayoutId id="2147483727" r:id="rId70"/>
    <p:sldLayoutId id="2147483728" r:id="rId71"/>
    <p:sldLayoutId id="2147483729" r:id="rId72"/>
    <p:sldLayoutId id="2147483730" r:id="rId73"/>
    <p:sldLayoutId id="2147483731" r:id="rId74"/>
    <p:sldLayoutId id="2147483732" r:id="rId75"/>
  </p:sldLayoutIdLst>
  <p:hf hdr="0" ftr="0" dt="0"/>
  <p:txStyles>
    <p:titleStyle>
      <a:lvl1pPr algn="l" defTabSz="685800" rtl="0" eaLnBrk="1" latinLnBrk="0" hangingPunct="1">
        <a:lnSpc>
          <a:spcPct val="90000"/>
        </a:lnSpc>
        <a:spcBef>
          <a:spcPct val="0"/>
        </a:spcBef>
        <a:buNone/>
        <a:defRPr sz="2400" b="1" kern="1200" cap="none" spc="0" baseline="0">
          <a:solidFill>
            <a:schemeClr val="tx1"/>
          </a:solidFill>
          <a:latin typeface="+mn-lt"/>
          <a:ea typeface="+mj-ea"/>
          <a:cs typeface="+mj-cs"/>
        </a:defRPr>
      </a:lvl1pPr>
    </p:titleStyle>
    <p:bodyStyle>
      <a:lvl1pPr marL="0" indent="0" algn="l" defTabSz="685800" rtl="0" eaLnBrk="1" latinLnBrk="0" hangingPunct="1">
        <a:lnSpc>
          <a:spcPct val="100000"/>
        </a:lnSpc>
        <a:spcBef>
          <a:spcPts val="375"/>
        </a:spcBef>
        <a:spcAft>
          <a:spcPts val="375"/>
        </a:spcAft>
        <a:buSzPct val="50000"/>
        <a:buFont typeface="HelveticaNeueLT Std Lt Cn" panose="020B0406020202030204" pitchFamily="34" charset="0"/>
        <a:buNone/>
        <a:defRPr sz="1800" b="0" kern="1200">
          <a:solidFill>
            <a:schemeClr val="tx1"/>
          </a:solidFill>
          <a:latin typeface="+mn-lt"/>
          <a:ea typeface="+mn-ea"/>
          <a:cs typeface="+mn-cs"/>
        </a:defRPr>
      </a:lvl1pPr>
      <a:lvl2pPr marL="200025" indent="-200025" algn="l" defTabSz="685800" rtl="0" eaLnBrk="1" latinLnBrk="0" hangingPunct="1">
        <a:lnSpc>
          <a:spcPct val="100000"/>
        </a:lnSpc>
        <a:spcBef>
          <a:spcPts val="375"/>
        </a:spcBef>
        <a:spcAft>
          <a:spcPts val="375"/>
        </a:spcAft>
        <a:buSzPct val="80000"/>
        <a:buFont typeface="Segoe UI" panose="020B0502040204020203" pitchFamily="34" charset="0"/>
        <a:buChar char="●"/>
        <a:defRPr sz="1800" kern="1200">
          <a:solidFill>
            <a:schemeClr val="tx1"/>
          </a:solidFill>
          <a:latin typeface="+mn-lt"/>
          <a:ea typeface="+mn-ea"/>
          <a:cs typeface="+mn-cs"/>
        </a:defRPr>
      </a:lvl2pPr>
      <a:lvl3pPr marL="472679" indent="-195263" algn="l" defTabSz="685800" rtl="0" eaLnBrk="1" latinLnBrk="0" hangingPunct="1">
        <a:lnSpc>
          <a:spcPct val="100000"/>
        </a:lnSpc>
        <a:spcBef>
          <a:spcPts val="375"/>
        </a:spcBef>
        <a:spcAft>
          <a:spcPts val="375"/>
        </a:spcAft>
        <a:buFont typeface="Arial" panose="020B0604020202020204" pitchFamily="34" charset="0"/>
        <a:buChar char="‒"/>
        <a:defRPr sz="1800" kern="1200">
          <a:solidFill>
            <a:schemeClr val="tx1"/>
          </a:solidFill>
          <a:latin typeface="+mn-lt"/>
          <a:ea typeface="+mn-ea"/>
          <a:cs typeface="+mn-cs"/>
        </a:defRPr>
      </a:lvl3pPr>
      <a:lvl4pPr marL="740569" indent="-171450" algn="l" defTabSz="685800" rtl="0" eaLnBrk="1" latinLnBrk="0" hangingPunct="1">
        <a:lnSpc>
          <a:spcPct val="110000"/>
        </a:lnSpc>
        <a:spcBef>
          <a:spcPts val="375"/>
        </a:spcBef>
        <a:spcAft>
          <a:spcPts val="375"/>
        </a:spcAft>
        <a:buFont typeface="Arial" panose="020B0604020202020204" pitchFamily="34" charset="0"/>
        <a:buChar char="•"/>
        <a:defRPr sz="1800" kern="1200">
          <a:solidFill>
            <a:schemeClr val="tx1"/>
          </a:solidFill>
          <a:latin typeface="+mn-lt"/>
          <a:ea typeface="+mn-ea"/>
          <a:cs typeface="+mn-cs"/>
        </a:defRPr>
      </a:lvl4pPr>
      <a:lvl5pPr marL="946547" indent="-171450" algn="l" defTabSz="685800" rtl="0" eaLnBrk="1" latinLnBrk="0" hangingPunct="1">
        <a:lnSpc>
          <a:spcPct val="110000"/>
        </a:lnSpc>
        <a:spcBef>
          <a:spcPts val="375"/>
        </a:spcBef>
        <a:spcAft>
          <a:spcPts val="375"/>
        </a:spcAft>
        <a:buFont typeface="HelveticaNeueLT Std Lt Cn" panose="020B0406020202030204" pitchFamily="34" charset="0"/>
        <a:buChar char="−"/>
        <a:defRPr sz="1800" kern="1200">
          <a:solidFill>
            <a:schemeClr val="tx1"/>
          </a:solidFill>
          <a:latin typeface="+mn-lt"/>
          <a:ea typeface="+mn-ea"/>
          <a:cs typeface="+mn-cs"/>
        </a:defRPr>
      </a:lvl5pPr>
      <a:lvl6pPr marL="1276350" indent="304800" algn="l" defTabSz="685800" rtl="0" eaLnBrk="1" latinLnBrk="0" hangingPunct="1">
        <a:lnSpc>
          <a:spcPct val="110000"/>
        </a:lnSpc>
        <a:spcBef>
          <a:spcPts val="375"/>
        </a:spcBef>
        <a:spcAft>
          <a:spcPts val="375"/>
        </a:spcAft>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78">
          <p15:clr>
            <a:srgbClr val="F26B43"/>
          </p15:clr>
        </p15:guide>
        <p15:guide id="2" pos="3948">
          <p15:clr>
            <a:srgbClr val="F26B43"/>
          </p15:clr>
        </p15:guide>
        <p15:guide id="3" pos="279">
          <p15:clr>
            <a:srgbClr val="F26B43"/>
          </p15:clr>
        </p15:guide>
        <p15:guide id="4" pos="7401">
          <p15:clr>
            <a:srgbClr val="F26B43"/>
          </p15:clr>
        </p15:guide>
        <p15:guide id="5" pos="1281">
          <p15:clr>
            <a:srgbClr val="A4A3A4"/>
          </p15:clr>
        </p15:guide>
        <p15:guide id="6" pos="1499">
          <p15:clr>
            <a:srgbClr val="A4A3A4"/>
          </p15:clr>
        </p15:guide>
        <p15:guide id="7" pos="2505">
          <p15:clr>
            <a:srgbClr val="9FCC3B"/>
          </p15:clr>
        </p15:guide>
        <p15:guide id="8" pos="2729">
          <p15:clr>
            <a:srgbClr val="9FCC3B"/>
          </p15:clr>
        </p15:guide>
        <p15:guide id="9" pos="3724">
          <p15:clr>
            <a:srgbClr val="F26B43"/>
          </p15:clr>
        </p15:guide>
        <p15:guide id="10" pos="4949">
          <p15:clr>
            <a:srgbClr val="9FCC3B"/>
          </p15:clr>
        </p15:guide>
        <p15:guide id="11" pos="5167">
          <p15:clr>
            <a:srgbClr val="9FCC3B"/>
          </p15:clr>
        </p15:guide>
        <p15:guide id="12" pos="6168">
          <p15:clr>
            <a:srgbClr val="A4A3A4"/>
          </p15:clr>
        </p15:guide>
        <p15:guide id="13" pos="6392">
          <p15:clr>
            <a:srgbClr val="A4A3A4"/>
          </p15:clr>
        </p15:guide>
        <p15:guide id="14" orient="horz" pos="3566">
          <p15:clr>
            <a:srgbClr val="5ACBF0"/>
          </p15:clr>
        </p15:guide>
        <p15:guide id="15" orient="horz" pos="3747">
          <p15:clr>
            <a:srgbClr val="9FCC3B"/>
          </p15:clr>
        </p15:guide>
        <p15:guide id="16" orient="horz" pos="3884">
          <p15:clr>
            <a:srgbClr val="F26B43"/>
          </p15:clr>
        </p15:guide>
        <p15:guide id="17" orient="horz" pos="4166">
          <p15:clr>
            <a:srgbClr val="F26B43"/>
          </p15:clr>
        </p15:guide>
        <p15:guide id="18" orient="horz" pos="935">
          <p15:clr>
            <a:srgbClr val="9FCC3B"/>
          </p15:clr>
        </p15:guide>
        <p15:guide id="19" orient="horz" pos="1481">
          <p15:clr>
            <a:srgbClr val="5ACBF0"/>
          </p15:clr>
        </p15:guide>
        <p15:guide id="20" orient="horz" pos="686">
          <p15:clr>
            <a:srgbClr val="F26B43"/>
          </p15:clr>
        </p15:guide>
        <p15:guide id="21" orient="horz" pos="1117">
          <p15:clr>
            <a:srgbClr val="5ACBF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97FC86DF-8F73-1543-95D9-8DA2C62CA53A}" type="datetimeFigureOut">
              <a:rPr lang="en-US" smtClean="0"/>
              <a:t>1/2/2023</a:t>
            </a:fld>
            <a:endParaRPr lang="en-US"/>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23AC644-21D0-3B42-8179-6E656F2EC218}" type="slidenum">
              <a:rPr lang="en-US" smtClean="0"/>
              <a:t>‹#›</a:t>
            </a:fld>
            <a:endParaRPr lang="en-US"/>
          </a:p>
        </p:txBody>
      </p:sp>
    </p:spTree>
    <p:extLst>
      <p:ext uri="{BB962C8B-B14F-4D97-AF65-F5344CB8AC3E}">
        <p14:creationId xmlns:p14="http://schemas.microsoft.com/office/powerpoint/2010/main" val="3615273474"/>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4" name="Group guide" hidden="1">
            <a:extLst>
              <a:ext uri="{FF2B5EF4-FFF2-40B4-BE49-F238E27FC236}">
                <a16:creationId xmlns:a16="http://schemas.microsoft.com/office/drawing/2014/main" id="{E985DA37-A332-4770-BDA5-42D84824B99A}"/>
              </a:ext>
            </a:extLst>
          </p:cNvPr>
          <p:cNvGrpSpPr/>
          <p:nvPr userDrawn="1"/>
        </p:nvGrpSpPr>
        <p:grpSpPr>
          <a:xfrm>
            <a:off x="0" y="0"/>
            <a:ext cx="9144000" cy="675000"/>
            <a:chOff x="0" y="0"/>
            <a:chExt cx="12192000" cy="900000"/>
          </a:xfrm>
        </p:grpSpPr>
        <p:sp>
          <p:nvSpPr>
            <p:cNvPr id="11" name="Slide Number Placeholder 3">
              <a:extLst>
                <a:ext uri="{FF2B5EF4-FFF2-40B4-BE49-F238E27FC236}">
                  <a16:creationId xmlns:a16="http://schemas.microsoft.com/office/drawing/2014/main" id="{CF91F00B-1F3B-430E-A283-B4F9D9941BDE}"/>
                </a:ext>
              </a:extLst>
            </p:cNvPr>
            <p:cNvSpPr txBox="1">
              <a:spLocks/>
            </p:cNvSpPr>
            <p:nvPr userDrawn="1"/>
          </p:nvSpPr>
          <p:spPr>
            <a:xfrm>
              <a:off x="3362400" y="481818"/>
              <a:ext cx="270000" cy="154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AA811B-2EBD-4900-905E-5BE206449611}" type="slidenum">
                <a:rPr lang="en-GB" sz="1350" smtClean="0"/>
                <a:pPr/>
                <a:t>‹#›</a:t>
              </a:fld>
              <a:endParaRPr lang="en-GB" sz="1350" dirty="0"/>
            </a:p>
          </p:txBody>
        </p:sp>
        <p:sp>
          <p:nvSpPr>
            <p:cNvPr id="12" name="Rectangle 11">
              <a:extLst>
                <a:ext uri="{FF2B5EF4-FFF2-40B4-BE49-F238E27FC236}">
                  <a16:creationId xmlns:a16="http://schemas.microsoft.com/office/drawing/2014/main" id="{1FE622B8-F672-422B-8D00-701CE4CCEDFB}"/>
                </a:ext>
              </a:extLst>
            </p:cNvPr>
            <p:cNvSpPr/>
            <p:nvPr userDrawn="1"/>
          </p:nvSpPr>
          <p:spPr>
            <a:xfrm>
              <a:off x="0" y="0"/>
              <a:ext cx="539749" cy="90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13" name="Rectangle 12">
              <a:extLst>
                <a:ext uri="{FF2B5EF4-FFF2-40B4-BE49-F238E27FC236}">
                  <a16:creationId xmlns:a16="http://schemas.microsoft.com/office/drawing/2014/main" id="{B67FE2E9-90AC-4127-A151-0AC6F798925B}"/>
                </a:ext>
              </a:extLst>
            </p:cNvPr>
            <p:cNvSpPr/>
            <p:nvPr userDrawn="1"/>
          </p:nvSpPr>
          <p:spPr>
            <a:xfrm>
              <a:off x="540000" y="0"/>
              <a:ext cx="760163" cy="90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14" name="Rectangle 13">
              <a:extLst>
                <a:ext uri="{FF2B5EF4-FFF2-40B4-BE49-F238E27FC236}">
                  <a16:creationId xmlns:a16="http://schemas.microsoft.com/office/drawing/2014/main" id="{76A4C998-EDA8-4F3D-85DD-FA691F8E0A29}"/>
                </a:ext>
              </a:extLst>
            </p:cNvPr>
            <p:cNvSpPr/>
            <p:nvPr userDrawn="1"/>
          </p:nvSpPr>
          <p:spPr>
            <a:xfrm>
              <a:off x="1299600" y="0"/>
              <a:ext cx="179387" cy="90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15" name="Rectangle 14">
              <a:extLst>
                <a:ext uri="{FF2B5EF4-FFF2-40B4-BE49-F238E27FC236}">
                  <a16:creationId xmlns:a16="http://schemas.microsoft.com/office/drawing/2014/main" id="{EBC71813-76AD-4C6B-8849-F48EE09CE4DB}"/>
                </a:ext>
              </a:extLst>
            </p:cNvPr>
            <p:cNvSpPr/>
            <p:nvPr userDrawn="1"/>
          </p:nvSpPr>
          <p:spPr>
            <a:xfrm>
              <a:off x="1481236" y="0"/>
              <a:ext cx="760163" cy="90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16" name="Rectangle 15">
              <a:extLst>
                <a:ext uri="{FF2B5EF4-FFF2-40B4-BE49-F238E27FC236}">
                  <a16:creationId xmlns:a16="http://schemas.microsoft.com/office/drawing/2014/main" id="{585C3B98-E905-4981-B031-8990C3C8B06D}"/>
                </a:ext>
              </a:extLst>
            </p:cNvPr>
            <p:cNvSpPr/>
            <p:nvPr userDrawn="1"/>
          </p:nvSpPr>
          <p:spPr>
            <a:xfrm>
              <a:off x="2241000" y="0"/>
              <a:ext cx="179387" cy="90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17" name="Rectangle 16">
              <a:extLst>
                <a:ext uri="{FF2B5EF4-FFF2-40B4-BE49-F238E27FC236}">
                  <a16:creationId xmlns:a16="http://schemas.microsoft.com/office/drawing/2014/main" id="{A82C2C86-A82E-429D-945C-27AF21DF2D05}"/>
                </a:ext>
              </a:extLst>
            </p:cNvPr>
            <p:cNvSpPr/>
            <p:nvPr userDrawn="1"/>
          </p:nvSpPr>
          <p:spPr>
            <a:xfrm>
              <a:off x="2422472" y="0"/>
              <a:ext cx="760163" cy="90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18" name="Rectangle 17">
              <a:extLst>
                <a:ext uri="{FF2B5EF4-FFF2-40B4-BE49-F238E27FC236}">
                  <a16:creationId xmlns:a16="http://schemas.microsoft.com/office/drawing/2014/main" id="{6B3F4B88-DBC2-4774-8709-5C2EA2FDB812}"/>
                </a:ext>
              </a:extLst>
            </p:cNvPr>
            <p:cNvSpPr/>
            <p:nvPr userDrawn="1"/>
          </p:nvSpPr>
          <p:spPr>
            <a:xfrm>
              <a:off x="3182400" y="0"/>
              <a:ext cx="179387" cy="90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19" name="Rectangle 18">
              <a:extLst>
                <a:ext uri="{FF2B5EF4-FFF2-40B4-BE49-F238E27FC236}">
                  <a16:creationId xmlns:a16="http://schemas.microsoft.com/office/drawing/2014/main" id="{249E338A-F780-432C-9929-7C2FA4A4E131}"/>
                </a:ext>
              </a:extLst>
            </p:cNvPr>
            <p:cNvSpPr/>
            <p:nvPr userDrawn="1"/>
          </p:nvSpPr>
          <p:spPr>
            <a:xfrm>
              <a:off x="3363708" y="0"/>
              <a:ext cx="760163" cy="90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0" name="Rectangle 19">
              <a:extLst>
                <a:ext uri="{FF2B5EF4-FFF2-40B4-BE49-F238E27FC236}">
                  <a16:creationId xmlns:a16="http://schemas.microsoft.com/office/drawing/2014/main" id="{EE37327B-583B-40AB-8D04-E7B95EA9BEF2}"/>
                </a:ext>
              </a:extLst>
            </p:cNvPr>
            <p:cNvSpPr/>
            <p:nvPr userDrawn="1"/>
          </p:nvSpPr>
          <p:spPr>
            <a:xfrm>
              <a:off x="4123800" y="0"/>
              <a:ext cx="179387" cy="90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1" name="Rectangle 20">
              <a:extLst>
                <a:ext uri="{FF2B5EF4-FFF2-40B4-BE49-F238E27FC236}">
                  <a16:creationId xmlns:a16="http://schemas.microsoft.com/office/drawing/2014/main" id="{9175DAB5-5A90-4EA2-86B6-925B496E6EC6}"/>
                </a:ext>
              </a:extLst>
            </p:cNvPr>
            <p:cNvSpPr/>
            <p:nvPr userDrawn="1"/>
          </p:nvSpPr>
          <p:spPr>
            <a:xfrm>
              <a:off x="4304944" y="0"/>
              <a:ext cx="760163" cy="90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2" name="Rectangle 21">
              <a:extLst>
                <a:ext uri="{FF2B5EF4-FFF2-40B4-BE49-F238E27FC236}">
                  <a16:creationId xmlns:a16="http://schemas.microsoft.com/office/drawing/2014/main" id="{B55E3ED5-D435-46B0-A3BB-580299F0836C}"/>
                </a:ext>
              </a:extLst>
            </p:cNvPr>
            <p:cNvSpPr/>
            <p:nvPr userDrawn="1"/>
          </p:nvSpPr>
          <p:spPr>
            <a:xfrm>
              <a:off x="5065200" y="0"/>
              <a:ext cx="179387" cy="90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3" name="Rectangle 22">
              <a:extLst>
                <a:ext uri="{FF2B5EF4-FFF2-40B4-BE49-F238E27FC236}">
                  <a16:creationId xmlns:a16="http://schemas.microsoft.com/office/drawing/2014/main" id="{B34C85DA-E7B5-4762-BBCE-DF677ED45B50}"/>
                </a:ext>
              </a:extLst>
            </p:cNvPr>
            <p:cNvSpPr/>
            <p:nvPr userDrawn="1"/>
          </p:nvSpPr>
          <p:spPr>
            <a:xfrm>
              <a:off x="5246180" y="0"/>
              <a:ext cx="760163" cy="90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4" name="Rectangle 23">
              <a:extLst>
                <a:ext uri="{FF2B5EF4-FFF2-40B4-BE49-F238E27FC236}">
                  <a16:creationId xmlns:a16="http://schemas.microsoft.com/office/drawing/2014/main" id="{4C5CBB31-C438-491A-9BD2-9E9A20743A9D}"/>
                </a:ext>
              </a:extLst>
            </p:cNvPr>
            <p:cNvSpPr/>
            <p:nvPr userDrawn="1"/>
          </p:nvSpPr>
          <p:spPr>
            <a:xfrm>
              <a:off x="6006600" y="0"/>
              <a:ext cx="179387" cy="90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5" name="Rectangle 24">
              <a:extLst>
                <a:ext uri="{FF2B5EF4-FFF2-40B4-BE49-F238E27FC236}">
                  <a16:creationId xmlns:a16="http://schemas.microsoft.com/office/drawing/2014/main" id="{6A42A0C8-1264-4ECA-B65F-FE50640421C6}"/>
                </a:ext>
              </a:extLst>
            </p:cNvPr>
            <p:cNvSpPr/>
            <p:nvPr userDrawn="1"/>
          </p:nvSpPr>
          <p:spPr>
            <a:xfrm>
              <a:off x="6187416" y="0"/>
              <a:ext cx="760163" cy="90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6" name="Rectangle 25">
              <a:extLst>
                <a:ext uri="{FF2B5EF4-FFF2-40B4-BE49-F238E27FC236}">
                  <a16:creationId xmlns:a16="http://schemas.microsoft.com/office/drawing/2014/main" id="{FCD5F723-CD3A-4A32-8CD7-5596EAB5AD2E}"/>
                </a:ext>
              </a:extLst>
            </p:cNvPr>
            <p:cNvSpPr/>
            <p:nvPr userDrawn="1"/>
          </p:nvSpPr>
          <p:spPr>
            <a:xfrm>
              <a:off x="6948000" y="0"/>
              <a:ext cx="179387" cy="90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7" name="Rectangle 26">
              <a:extLst>
                <a:ext uri="{FF2B5EF4-FFF2-40B4-BE49-F238E27FC236}">
                  <a16:creationId xmlns:a16="http://schemas.microsoft.com/office/drawing/2014/main" id="{C2CD6379-E499-4471-9E66-B12E22A860A1}"/>
                </a:ext>
              </a:extLst>
            </p:cNvPr>
            <p:cNvSpPr/>
            <p:nvPr userDrawn="1"/>
          </p:nvSpPr>
          <p:spPr>
            <a:xfrm>
              <a:off x="7128652" y="0"/>
              <a:ext cx="760163" cy="90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8" name="Rectangle 27">
              <a:extLst>
                <a:ext uri="{FF2B5EF4-FFF2-40B4-BE49-F238E27FC236}">
                  <a16:creationId xmlns:a16="http://schemas.microsoft.com/office/drawing/2014/main" id="{12F954B9-DAFE-4935-9A4A-2E32BB71A796}"/>
                </a:ext>
              </a:extLst>
            </p:cNvPr>
            <p:cNvSpPr/>
            <p:nvPr userDrawn="1"/>
          </p:nvSpPr>
          <p:spPr>
            <a:xfrm>
              <a:off x="7889400" y="0"/>
              <a:ext cx="179387" cy="90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9" name="Rectangle 28">
              <a:extLst>
                <a:ext uri="{FF2B5EF4-FFF2-40B4-BE49-F238E27FC236}">
                  <a16:creationId xmlns:a16="http://schemas.microsoft.com/office/drawing/2014/main" id="{96E7E691-112B-4BD5-B618-B58C74FD9358}"/>
                </a:ext>
              </a:extLst>
            </p:cNvPr>
            <p:cNvSpPr/>
            <p:nvPr userDrawn="1"/>
          </p:nvSpPr>
          <p:spPr>
            <a:xfrm>
              <a:off x="8069888" y="0"/>
              <a:ext cx="760163" cy="90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30" name="Rectangle 29">
              <a:extLst>
                <a:ext uri="{FF2B5EF4-FFF2-40B4-BE49-F238E27FC236}">
                  <a16:creationId xmlns:a16="http://schemas.microsoft.com/office/drawing/2014/main" id="{9DFF8352-568B-4780-8900-DB0385591717}"/>
                </a:ext>
              </a:extLst>
            </p:cNvPr>
            <p:cNvSpPr/>
            <p:nvPr userDrawn="1"/>
          </p:nvSpPr>
          <p:spPr>
            <a:xfrm>
              <a:off x="8830800" y="0"/>
              <a:ext cx="179387" cy="90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31" name="Rectangle 30">
              <a:extLst>
                <a:ext uri="{FF2B5EF4-FFF2-40B4-BE49-F238E27FC236}">
                  <a16:creationId xmlns:a16="http://schemas.microsoft.com/office/drawing/2014/main" id="{CBEEFC0A-631B-41D4-9984-2E629EB7E7E2}"/>
                </a:ext>
              </a:extLst>
            </p:cNvPr>
            <p:cNvSpPr/>
            <p:nvPr userDrawn="1"/>
          </p:nvSpPr>
          <p:spPr>
            <a:xfrm>
              <a:off x="9011124" y="0"/>
              <a:ext cx="760163" cy="90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32" name="Rectangle 31">
              <a:extLst>
                <a:ext uri="{FF2B5EF4-FFF2-40B4-BE49-F238E27FC236}">
                  <a16:creationId xmlns:a16="http://schemas.microsoft.com/office/drawing/2014/main" id="{CB929431-BD6A-45BC-A306-4CFE1F3BB180}"/>
                </a:ext>
              </a:extLst>
            </p:cNvPr>
            <p:cNvSpPr/>
            <p:nvPr userDrawn="1"/>
          </p:nvSpPr>
          <p:spPr>
            <a:xfrm>
              <a:off x="9772200" y="0"/>
              <a:ext cx="179387" cy="90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33" name="Rectangle 32">
              <a:extLst>
                <a:ext uri="{FF2B5EF4-FFF2-40B4-BE49-F238E27FC236}">
                  <a16:creationId xmlns:a16="http://schemas.microsoft.com/office/drawing/2014/main" id="{18D9816D-E982-46F9-97D3-C05CA83A3B9D}"/>
                </a:ext>
              </a:extLst>
            </p:cNvPr>
            <p:cNvSpPr/>
            <p:nvPr userDrawn="1"/>
          </p:nvSpPr>
          <p:spPr>
            <a:xfrm>
              <a:off x="9952360" y="0"/>
              <a:ext cx="760163" cy="90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34" name="Rectangle 33">
              <a:extLst>
                <a:ext uri="{FF2B5EF4-FFF2-40B4-BE49-F238E27FC236}">
                  <a16:creationId xmlns:a16="http://schemas.microsoft.com/office/drawing/2014/main" id="{6D63B170-C73A-4272-B9CD-EF8F90438771}"/>
                </a:ext>
              </a:extLst>
            </p:cNvPr>
            <p:cNvSpPr/>
            <p:nvPr userDrawn="1"/>
          </p:nvSpPr>
          <p:spPr>
            <a:xfrm>
              <a:off x="10713600" y="0"/>
              <a:ext cx="179387" cy="90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35" name="Rectangle 34">
              <a:extLst>
                <a:ext uri="{FF2B5EF4-FFF2-40B4-BE49-F238E27FC236}">
                  <a16:creationId xmlns:a16="http://schemas.microsoft.com/office/drawing/2014/main" id="{839930CA-85CD-4FA9-A2A1-7AD604B5E55E}"/>
                </a:ext>
              </a:extLst>
            </p:cNvPr>
            <p:cNvSpPr/>
            <p:nvPr userDrawn="1"/>
          </p:nvSpPr>
          <p:spPr>
            <a:xfrm>
              <a:off x="10893600" y="0"/>
              <a:ext cx="760163" cy="90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36" name="Rectangle 35">
              <a:extLst>
                <a:ext uri="{FF2B5EF4-FFF2-40B4-BE49-F238E27FC236}">
                  <a16:creationId xmlns:a16="http://schemas.microsoft.com/office/drawing/2014/main" id="{FE3DA1E3-7FE7-4866-8EE9-370387D65889}"/>
                </a:ext>
              </a:extLst>
            </p:cNvPr>
            <p:cNvSpPr/>
            <p:nvPr userDrawn="1"/>
          </p:nvSpPr>
          <p:spPr>
            <a:xfrm>
              <a:off x="11652251" y="0"/>
              <a:ext cx="539749" cy="90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grpSp>
      <p:sp>
        <p:nvSpPr>
          <p:cNvPr id="2" name="Date Placeholder 1" hidden="1">
            <a:extLst>
              <a:ext uri="{FF2B5EF4-FFF2-40B4-BE49-F238E27FC236}">
                <a16:creationId xmlns:a16="http://schemas.microsoft.com/office/drawing/2014/main" id="{0643F1B6-0743-4D14-8B95-B030120DE5D1}"/>
              </a:ext>
            </a:extLst>
          </p:cNvPr>
          <p:cNvSpPr>
            <a:spLocks noGrp="1"/>
          </p:cNvSpPr>
          <p:nvPr>
            <p:ph type="dt" sz="half" idx="2"/>
          </p:nvPr>
        </p:nvSpPr>
        <p:spPr>
          <a:xfrm>
            <a:off x="9144900" y="5143500"/>
            <a:ext cx="0" cy="0"/>
          </a:xfrm>
          <a:prstGeom prst="rect">
            <a:avLst/>
          </a:prstGeom>
        </p:spPr>
        <p:txBody>
          <a:bodyPr vert="horz" lIns="0" tIns="0" rIns="0" bIns="0" rtlCol="0" anchor="t" anchorCtr="0"/>
          <a:lstStyle>
            <a:lvl1pPr algn="l">
              <a:defRPr sz="100">
                <a:noFill/>
              </a:defRPr>
            </a:lvl1pPr>
          </a:lstStyle>
          <a:p>
            <a:fld id="{221B9DF5-CDEF-4CCF-9D82-8104D7EEA7ED}" type="datetime4">
              <a:rPr lang="en-GB" smtClean="0"/>
              <a:t>02 January 2023</a:t>
            </a:fld>
            <a:endParaRPr lang="en-GB" dirty="0"/>
          </a:p>
        </p:txBody>
      </p:sp>
      <p:sp>
        <p:nvSpPr>
          <p:cNvPr id="7" name="Title Placeholder 6">
            <a:extLst>
              <a:ext uri="{FF2B5EF4-FFF2-40B4-BE49-F238E27FC236}">
                <a16:creationId xmlns:a16="http://schemas.microsoft.com/office/drawing/2014/main" id="{C9392247-CE23-49BB-A39E-64C7575BE478}"/>
              </a:ext>
            </a:extLst>
          </p:cNvPr>
          <p:cNvSpPr>
            <a:spLocks noGrp="1"/>
          </p:cNvSpPr>
          <p:nvPr>
            <p:ph type="title"/>
          </p:nvPr>
        </p:nvSpPr>
        <p:spPr>
          <a:xfrm>
            <a:off x="405000" y="680400"/>
            <a:ext cx="8334900" cy="804600"/>
          </a:xfrm>
          <a:prstGeom prst="rect">
            <a:avLst/>
          </a:prstGeom>
        </p:spPr>
        <p:txBody>
          <a:bodyPr vert="horz" lIns="0" tIns="0" rIns="0" bIns="0" rtlCol="0" anchor="t" anchorCtr="0">
            <a:noAutofit/>
          </a:bodyPr>
          <a:lstStyle/>
          <a:p>
            <a:r>
              <a:rPr lang="en-GB" dirty="0"/>
              <a:t>Click to add title</a:t>
            </a:r>
          </a:p>
        </p:txBody>
      </p:sp>
      <p:sp>
        <p:nvSpPr>
          <p:cNvPr id="3" name="Text Placeholder 2"/>
          <p:cNvSpPr>
            <a:spLocks noGrp="1"/>
          </p:cNvSpPr>
          <p:nvPr>
            <p:ph type="body" idx="1"/>
          </p:nvPr>
        </p:nvSpPr>
        <p:spPr>
          <a:xfrm>
            <a:off x="404999" y="1485000"/>
            <a:ext cx="8334900" cy="3253500"/>
          </a:xfrm>
          <a:prstGeom prst="rect">
            <a:avLst/>
          </a:prstGeom>
        </p:spPr>
        <p:txBody>
          <a:bodyPr vert="horz" lIns="0" tIns="0" rIns="0" bIns="0" rtlCol="0">
            <a:noAutofit/>
          </a:bodyPr>
          <a:lstStyle/>
          <a:p>
            <a:pPr lvl="0"/>
            <a:r>
              <a:rPr lang="en-GB" noProof="0" dirty="0"/>
              <a:t>Level 1 (Enter+TAB for next text level, SHIFT+TAB to go back in levels)</a:t>
            </a:r>
          </a:p>
          <a:p>
            <a:pPr lvl="1"/>
            <a:r>
              <a:rPr lang="en-GB" noProof="0" dirty="0"/>
              <a:t>Level 2</a:t>
            </a:r>
          </a:p>
          <a:p>
            <a:pPr lvl="2"/>
            <a:r>
              <a:rPr lang="en-GB" noProof="0" dirty="0"/>
              <a:t>Level 3</a:t>
            </a:r>
          </a:p>
          <a:p>
            <a:pPr lvl="3"/>
            <a:r>
              <a:rPr lang="en-GB" noProof="0" dirty="0"/>
              <a:t>Level 4, Header</a:t>
            </a:r>
          </a:p>
          <a:p>
            <a:pPr lvl="4"/>
            <a:r>
              <a:rPr lang="en-GB" noProof="0" dirty="0"/>
              <a:t>Level 5, Body</a:t>
            </a:r>
          </a:p>
          <a:p>
            <a:pPr lvl="5"/>
            <a:r>
              <a:rPr lang="en-GB" noProof="0" dirty="0"/>
              <a:t>Level 6</a:t>
            </a:r>
          </a:p>
          <a:p>
            <a:pPr lvl="6"/>
            <a:r>
              <a:rPr lang="en-GB" noProof="0" dirty="0"/>
              <a:t>Level 7</a:t>
            </a:r>
          </a:p>
          <a:p>
            <a:pPr lvl="7"/>
            <a:r>
              <a:rPr lang="en-GB" noProof="0" dirty="0"/>
              <a:t>Level 8</a:t>
            </a:r>
          </a:p>
          <a:p>
            <a:pPr lvl="8"/>
            <a:r>
              <a:rPr lang="en-GB" noProof="0" dirty="0"/>
              <a:t>Level 9, </a:t>
            </a:r>
            <a:r>
              <a:rPr lang="en-GB" dirty="0"/>
              <a:t>Highlight</a:t>
            </a:r>
            <a:endParaRPr lang="en-GB" noProof="0" dirty="0"/>
          </a:p>
        </p:txBody>
      </p:sp>
      <p:sp>
        <p:nvSpPr>
          <p:cNvPr id="8" name="Footer Placeholder 7">
            <a:extLst>
              <a:ext uri="{FF2B5EF4-FFF2-40B4-BE49-F238E27FC236}">
                <a16:creationId xmlns:a16="http://schemas.microsoft.com/office/drawing/2014/main" id="{69460BDC-2796-43E8-A075-B3BFBC3B28E3}"/>
              </a:ext>
            </a:extLst>
          </p:cNvPr>
          <p:cNvSpPr>
            <a:spLocks noGrp="1"/>
          </p:cNvSpPr>
          <p:nvPr>
            <p:ph type="ftr" sz="quarter" idx="3"/>
          </p:nvPr>
        </p:nvSpPr>
        <p:spPr>
          <a:xfrm>
            <a:off x="2770199" y="361364"/>
            <a:ext cx="3851709" cy="116100"/>
          </a:xfrm>
          <a:prstGeom prst="rect">
            <a:avLst/>
          </a:prstGeom>
        </p:spPr>
        <p:txBody>
          <a:bodyPr vert="horz" lIns="0" tIns="0" rIns="0" bIns="0" rtlCol="0" anchor="t" anchorCtr="0"/>
          <a:lstStyle>
            <a:lvl1pPr algn="l">
              <a:defRPr sz="675">
                <a:solidFill>
                  <a:schemeClr val="accent1"/>
                </a:solidFill>
              </a:defRPr>
            </a:lvl1pPr>
          </a:lstStyle>
          <a:p>
            <a:endParaRPr lang="en-GB" dirty="0"/>
          </a:p>
        </p:txBody>
      </p:sp>
      <p:sp>
        <p:nvSpPr>
          <p:cNvPr id="9" name="Slide Number Placeholder 8">
            <a:extLst>
              <a:ext uri="{FF2B5EF4-FFF2-40B4-BE49-F238E27FC236}">
                <a16:creationId xmlns:a16="http://schemas.microsoft.com/office/drawing/2014/main" id="{5942516E-ED5A-4F68-B285-E8D0CC42F948}"/>
              </a:ext>
            </a:extLst>
          </p:cNvPr>
          <p:cNvSpPr>
            <a:spLocks noGrp="1"/>
          </p:cNvSpPr>
          <p:nvPr>
            <p:ph type="sldNum" sz="quarter" idx="4"/>
          </p:nvPr>
        </p:nvSpPr>
        <p:spPr>
          <a:xfrm>
            <a:off x="2521800" y="361364"/>
            <a:ext cx="202500" cy="116100"/>
          </a:xfrm>
          <a:prstGeom prst="rect">
            <a:avLst/>
          </a:prstGeom>
        </p:spPr>
        <p:txBody>
          <a:bodyPr vert="horz" lIns="0" tIns="0" rIns="0" bIns="0" rtlCol="0" anchor="t" anchorCtr="0"/>
          <a:lstStyle>
            <a:lvl1pPr algn="l">
              <a:defRPr sz="675">
                <a:solidFill>
                  <a:schemeClr val="accent1"/>
                </a:solidFill>
              </a:defRPr>
            </a:lvl1p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2898670529"/>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 id="2147483761" r:id="rId16"/>
    <p:sldLayoutId id="2147483762" r:id="rId17"/>
    <p:sldLayoutId id="2147483763" r:id="rId18"/>
    <p:sldLayoutId id="2147483764" r:id="rId19"/>
    <p:sldLayoutId id="2147483765" r:id="rId20"/>
    <p:sldLayoutId id="2147483766" r:id="rId21"/>
    <p:sldLayoutId id="2147483767" r:id="rId22"/>
    <p:sldLayoutId id="2147483768" r:id="rId23"/>
    <p:sldLayoutId id="2147483769" r:id="rId24"/>
    <p:sldLayoutId id="2147483770" r:id="rId25"/>
    <p:sldLayoutId id="2147483771" r:id="rId26"/>
    <p:sldLayoutId id="2147483772" r:id="rId27"/>
    <p:sldLayoutId id="2147483773" r:id="rId28"/>
    <p:sldLayoutId id="2147483774" r:id="rId29"/>
    <p:sldLayoutId id="2147483775" r:id="rId30"/>
    <p:sldLayoutId id="2147483776" r:id="rId31"/>
    <p:sldLayoutId id="2147483777" r:id="rId32"/>
    <p:sldLayoutId id="2147483778" r:id="rId33"/>
    <p:sldLayoutId id="2147483779" r:id="rId34"/>
    <p:sldLayoutId id="2147483780" r:id="rId35"/>
    <p:sldLayoutId id="2147483781" r:id="rId36"/>
    <p:sldLayoutId id="2147483782" r:id="rId37"/>
    <p:sldLayoutId id="2147483783" r:id="rId38"/>
    <p:sldLayoutId id="2147483784" r:id="rId39"/>
    <p:sldLayoutId id="2147483785" r:id="rId40"/>
    <p:sldLayoutId id="2147483786" r:id="rId41"/>
    <p:sldLayoutId id="2147483787" r:id="rId42"/>
    <p:sldLayoutId id="2147483788" r:id="rId43"/>
    <p:sldLayoutId id="2147483789" r:id="rId44"/>
    <p:sldLayoutId id="2147483790" r:id="rId45"/>
    <p:sldLayoutId id="2147483791" r:id="rId46"/>
    <p:sldLayoutId id="2147483792" r:id="rId47"/>
    <p:sldLayoutId id="2147483793" r:id="rId48"/>
    <p:sldLayoutId id="2147483794" r:id="rId49"/>
    <p:sldLayoutId id="2147483795" r:id="rId50"/>
    <p:sldLayoutId id="2147483796" r:id="rId51"/>
    <p:sldLayoutId id="2147483797" r:id="rId52"/>
    <p:sldLayoutId id="2147483798" r:id="rId53"/>
    <p:sldLayoutId id="2147483799" r:id="rId54"/>
    <p:sldLayoutId id="2147483800" r:id="rId55"/>
    <p:sldLayoutId id="2147483801" r:id="rId56"/>
    <p:sldLayoutId id="2147483802" r:id="rId57"/>
    <p:sldLayoutId id="2147483803" r:id="rId58"/>
    <p:sldLayoutId id="2147483804" r:id="rId59"/>
    <p:sldLayoutId id="2147483805" r:id="rId60"/>
    <p:sldLayoutId id="2147483806" r:id="rId61"/>
    <p:sldLayoutId id="2147483807" r:id="rId62"/>
    <p:sldLayoutId id="2147483808" r:id="rId63"/>
    <p:sldLayoutId id="2147483809" r:id="rId64"/>
    <p:sldLayoutId id="2147483810" r:id="rId65"/>
    <p:sldLayoutId id="2147483811" r:id="rId66"/>
    <p:sldLayoutId id="2147483812" r:id="rId67"/>
    <p:sldLayoutId id="2147483813" r:id="rId68"/>
    <p:sldLayoutId id="2147483814" r:id="rId69"/>
    <p:sldLayoutId id="2147483815" r:id="rId70"/>
  </p:sldLayoutIdLst>
  <p:hf hdr="0" ftr="0"/>
  <p:txStyles>
    <p:titleStyle>
      <a:lvl1pPr algn="l" defTabSz="685800" rtl="0" eaLnBrk="1" latinLnBrk="0" hangingPunct="1">
        <a:lnSpc>
          <a:spcPct val="90000"/>
        </a:lnSpc>
        <a:spcBef>
          <a:spcPct val="0"/>
        </a:spcBef>
        <a:buNone/>
        <a:defRPr sz="2100" kern="1200">
          <a:solidFill>
            <a:schemeClr val="tx1"/>
          </a:solidFill>
          <a:latin typeface="+mj-lt"/>
          <a:ea typeface="+mj-ea"/>
          <a:cs typeface="+mj-cs"/>
        </a:defRPr>
      </a:lvl1pPr>
    </p:titleStyle>
    <p:bodyStyle>
      <a:lvl1pPr marL="135000" indent="-135000" algn="l" defTabSz="685800" rtl="0" eaLnBrk="1" latinLnBrk="0" hangingPunct="1">
        <a:lnSpc>
          <a:spcPct val="120000"/>
        </a:lnSpc>
        <a:spcBef>
          <a:spcPts val="375"/>
        </a:spcBef>
        <a:spcAft>
          <a:spcPts val="375"/>
        </a:spcAft>
        <a:buFont typeface="Arial" panose="020B0604020202020204" pitchFamily="34" charset="0"/>
        <a:buChar char="•"/>
        <a:defRPr sz="1050" kern="1200">
          <a:solidFill>
            <a:schemeClr val="tx1"/>
          </a:solidFill>
          <a:latin typeface="+mn-lt"/>
          <a:ea typeface="+mn-ea"/>
          <a:cs typeface="+mn-cs"/>
        </a:defRPr>
      </a:lvl1pPr>
      <a:lvl2pPr marL="270000" indent="-135000" algn="l" defTabSz="685800" rtl="0" eaLnBrk="1" latinLnBrk="0" hangingPunct="1">
        <a:lnSpc>
          <a:spcPct val="120000"/>
        </a:lnSpc>
        <a:spcBef>
          <a:spcPts val="375"/>
        </a:spcBef>
        <a:spcAft>
          <a:spcPts val="375"/>
        </a:spcAft>
        <a:buFont typeface="Arial" panose="020B0604020202020204" pitchFamily="34" charset="0"/>
        <a:buChar char="•"/>
        <a:defRPr sz="1050" kern="1200">
          <a:solidFill>
            <a:schemeClr val="tx1"/>
          </a:solidFill>
          <a:latin typeface="+mn-lt"/>
          <a:ea typeface="+mn-ea"/>
          <a:cs typeface="+mn-cs"/>
        </a:defRPr>
      </a:lvl2pPr>
      <a:lvl3pPr marL="405000" indent="-135000" algn="l" defTabSz="685800" rtl="0" eaLnBrk="1" latinLnBrk="0" hangingPunct="1">
        <a:lnSpc>
          <a:spcPct val="120000"/>
        </a:lnSpc>
        <a:spcBef>
          <a:spcPts val="375"/>
        </a:spcBef>
        <a:spcAft>
          <a:spcPts val="375"/>
        </a:spcAft>
        <a:buFont typeface="Arial" panose="020B0604020202020204" pitchFamily="34" charset="0"/>
        <a:buChar char="•"/>
        <a:defRPr sz="1050" kern="1200">
          <a:solidFill>
            <a:schemeClr val="tx1"/>
          </a:solidFill>
          <a:latin typeface="+mn-lt"/>
          <a:ea typeface="+mn-ea"/>
          <a:cs typeface="+mn-cs"/>
        </a:defRPr>
      </a:lvl3pPr>
      <a:lvl4pPr marL="0" indent="0" algn="l" defTabSz="685800" rtl="0" eaLnBrk="1" latinLnBrk="0" hangingPunct="1">
        <a:lnSpc>
          <a:spcPct val="90000"/>
        </a:lnSpc>
        <a:spcBef>
          <a:spcPts val="375"/>
        </a:spcBef>
        <a:spcAft>
          <a:spcPts val="0"/>
        </a:spcAft>
        <a:buFont typeface="Arial" panose="020B0604020202020204" pitchFamily="34" charset="0"/>
        <a:buChar char="​"/>
        <a:defRPr sz="1050" b="1" kern="1200" cap="none" baseline="0">
          <a:solidFill>
            <a:schemeClr val="tx1"/>
          </a:solidFill>
          <a:latin typeface="+mj-lt"/>
          <a:ea typeface="+mn-ea"/>
          <a:cs typeface="+mn-cs"/>
        </a:defRPr>
      </a:lvl4pPr>
      <a:lvl5pPr marL="0" indent="0" algn="l" defTabSz="685800" rtl="0" eaLnBrk="1" latinLnBrk="0" hangingPunct="1">
        <a:lnSpc>
          <a:spcPct val="120000"/>
        </a:lnSpc>
        <a:spcBef>
          <a:spcPts val="375"/>
        </a:spcBef>
        <a:spcAft>
          <a:spcPts val="375"/>
        </a:spcAft>
        <a:buFont typeface="Arial" panose="020B0604020202020204" pitchFamily="34" charset="0"/>
        <a:buChar char="​"/>
        <a:tabLst/>
        <a:defRPr sz="1050" kern="1200">
          <a:solidFill>
            <a:schemeClr val="tx1"/>
          </a:solidFill>
          <a:latin typeface="+mn-lt"/>
          <a:ea typeface="+mn-ea"/>
          <a:cs typeface="+mn-cs"/>
        </a:defRPr>
      </a:lvl5pPr>
      <a:lvl6pPr marL="0" indent="0" algn="l" defTabSz="685800" rtl="0" eaLnBrk="1" latinLnBrk="0" hangingPunct="1">
        <a:lnSpc>
          <a:spcPct val="90000"/>
        </a:lnSpc>
        <a:spcBef>
          <a:spcPts val="375"/>
        </a:spcBef>
        <a:spcAft>
          <a:spcPts val="0"/>
        </a:spcAft>
        <a:buFont typeface="Arial" panose="020B0604020202020204" pitchFamily="34" charset="0"/>
        <a:buChar char="​"/>
        <a:defRPr sz="750" kern="1200">
          <a:solidFill>
            <a:schemeClr val="tx1"/>
          </a:solidFill>
          <a:latin typeface="+mj-lt"/>
          <a:ea typeface="+mn-ea"/>
          <a:cs typeface="+mn-cs"/>
        </a:defRPr>
      </a:lvl6pPr>
      <a:lvl7pPr marL="0" indent="0" algn="l" defTabSz="685800" rtl="0" eaLnBrk="1" latinLnBrk="0" hangingPunct="1">
        <a:lnSpc>
          <a:spcPct val="120000"/>
        </a:lnSpc>
        <a:spcBef>
          <a:spcPts val="375"/>
        </a:spcBef>
        <a:spcAft>
          <a:spcPts val="375"/>
        </a:spcAft>
        <a:buFont typeface="Arial" panose="020B0604020202020204" pitchFamily="34" charset="0"/>
        <a:buChar char="​"/>
        <a:defRPr sz="750" b="0" kern="1200" baseline="0">
          <a:solidFill>
            <a:schemeClr val="tx1"/>
          </a:solidFill>
          <a:latin typeface="+mn-lt"/>
          <a:ea typeface="+mn-ea"/>
          <a:cs typeface="+mn-cs"/>
        </a:defRPr>
      </a:lvl7pPr>
      <a:lvl8pPr marL="135000" indent="-135000" algn="l" defTabSz="685800" rtl="0" eaLnBrk="1" latinLnBrk="0" hangingPunct="1">
        <a:lnSpc>
          <a:spcPct val="120000"/>
        </a:lnSpc>
        <a:spcBef>
          <a:spcPts val="375"/>
        </a:spcBef>
        <a:spcAft>
          <a:spcPts val="375"/>
        </a:spcAft>
        <a:buFont typeface="Arial" panose="020B0604020202020204" pitchFamily="34" charset="0"/>
        <a:buChar char="•"/>
        <a:defRPr sz="750" kern="1200">
          <a:solidFill>
            <a:schemeClr val="tx1"/>
          </a:solidFill>
          <a:latin typeface="+mn-lt"/>
          <a:ea typeface="+mn-ea"/>
          <a:cs typeface="+mn-cs"/>
        </a:defRPr>
      </a:lvl8pPr>
      <a:lvl9pPr marL="0" indent="0" algn="l" defTabSz="685800" rtl="0" eaLnBrk="1" latinLnBrk="0" hangingPunct="1">
        <a:lnSpc>
          <a:spcPct val="90000"/>
        </a:lnSpc>
        <a:spcBef>
          <a:spcPts val="38"/>
        </a:spcBef>
        <a:spcAft>
          <a:spcPts val="38"/>
        </a:spcAft>
        <a:buFont typeface="Arial" panose="020B0604020202020204" pitchFamily="34" charset="0"/>
        <a:buChar char="​"/>
        <a:defRPr sz="1500" kern="1200" baseline="0">
          <a:solidFill>
            <a:schemeClr val="tx1"/>
          </a:solidFill>
          <a:latin typeface="+mj-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40">
          <p15:clr>
            <a:srgbClr val="F26B43"/>
          </p15:clr>
        </p15:guide>
        <p15:guide id="2" pos="819">
          <p15:clr>
            <a:srgbClr val="A4A3A4"/>
          </p15:clr>
        </p15:guide>
        <p15:guide id="4" orient="horz" pos="570">
          <p15:clr>
            <a:srgbClr val="F26B43"/>
          </p15:clr>
        </p15:guide>
        <p15:guide id="5" pos="933">
          <p15:clr>
            <a:srgbClr val="A4A3A4"/>
          </p15:clr>
        </p15:guide>
        <p15:guide id="6" pos="1411">
          <p15:clr>
            <a:srgbClr val="A4A3A4"/>
          </p15:clr>
        </p15:guide>
        <p15:guide id="7" pos="1525">
          <p15:clr>
            <a:srgbClr val="A4A3A4"/>
          </p15:clr>
        </p15:guide>
        <p15:guide id="8" pos="2004">
          <p15:clr>
            <a:srgbClr val="A4A3A4"/>
          </p15:clr>
        </p15:guide>
        <p15:guide id="9" pos="2118">
          <p15:clr>
            <a:srgbClr val="A4A3A4"/>
          </p15:clr>
        </p15:guide>
        <p15:guide id="10" pos="2593">
          <p15:clr>
            <a:srgbClr val="A4A3A4"/>
          </p15:clr>
        </p15:guide>
        <p15:guide id="11" pos="2711">
          <p15:clr>
            <a:srgbClr val="A4A3A4"/>
          </p15:clr>
        </p15:guide>
        <p15:guide id="12" pos="3190">
          <p15:clr>
            <a:srgbClr val="A4A3A4"/>
          </p15:clr>
        </p15:guide>
        <p15:guide id="13" pos="3304">
          <p15:clr>
            <a:srgbClr val="A4A3A4"/>
          </p15:clr>
        </p15:guide>
        <p15:guide id="14" pos="3783">
          <p15:clr>
            <a:srgbClr val="A4A3A4"/>
          </p15:clr>
        </p15:guide>
        <p15:guide id="15" pos="3897">
          <p15:clr>
            <a:srgbClr val="A4A3A4"/>
          </p15:clr>
        </p15:guide>
        <p15:guide id="16" pos="4376">
          <p15:clr>
            <a:srgbClr val="A4A3A4"/>
          </p15:clr>
        </p15:guide>
        <p15:guide id="17" pos="4490">
          <p15:clr>
            <a:srgbClr val="A4A3A4"/>
          </p15:clr>
        </p15:guide>
        <p15:guide id="18" pos="4969">
          <p15:clr>
            <a:srgbClr val="A4A3A4"/>
          </p15:clr>
        </p15:guide>
        <p15:guide id="19" pos="5083">
          <p15:clr>
            <a:srgbClr val="A4A3A4"/>
          </p15:clr>
        </p15:guide>
        <p15:guide id="20" pos="5562">
          <p15:clr>
            <a:srgbClr val="A4A3A4"/>
          </p15:clr>
        </p15:guide>
        <p15:guide id="21" pos="5676">
          <p15:clr>
            <a:srgbClr val="A4A3A4"/>
          </p15:clr>
        </p15:guide>
        <p15:guide id="22" pos="6155">
          <p15:clr>
            <a:srgbClr val="A4A3A4"/>
          </p15:clr>
        </p15:guide>
        <p15:guide id="23" pos="6269">
          <p15:clr>
            <a:srgbClr val="A4A3A4"/>
          </p15:clr>
        </p15:guide>
        <p15:guide id="24" pos="6748">
          <p15:clr>
            <a:srgbClr val="A4A3A4"/>
          </p15:clr>
        </p15:guide>
        <p15:guide id="25" pos="6862">
          <p15:clr>
            <a:srgbClr val="A4A3A4"/>
          </p15:clr>
        </p15:guide>
        <p15:guide id="26" pos="7340">
          <p15:clr>
            <a:srgbClr val="F26B43"/>
          </p15:clr>
        </p15:guide>
        <p15:guide id="27" orient="horz" pos="1247">
          <p15:clr>
            <a:srgbClr val="F26B43"/>
          </p15:clr>
        </p15:guide>
        <p15:guide id="28" orient="horz" pos="3984">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723B764-8B79-724D-870A-F637E490D3AE}"/>
              </a:ext>
            </a:extLst>
          </p:cNvPr>
          <p:cNvSpPr>
            <a:spLocks noGrp="1"/>
          </p:cNvSpPr>
          <p:nvPr>
            <p:ph type="ftr" sz="quarter" idx="3"/>
          </p:nvPr>
        </p:nvSpPr>
        <p:spPr>
          <a:xfrm>
            <a:off x="3028951" y="4767264"/>
            <a:ext cx="3086100" cy="273844"/>
          </a:xfrm>
          <a:prstGeom prst="rect">
            <a:avLst/>
          </a:prstGeom>
        </p:spPr>
        <p:txBody>
          <a:bodyPr vert="horz" lIns="91440" tIns="45720" rIns="91440" bIns="45720" rtlCol="0" anchor="ctr"/>
          <a:lstStyle>
            <a:lvl1pPr algn="ctr">
              <a:defRPr sz="901" b="0" i="0">
                <a:solidFill>
                  <a:schemeClr val="tx1">
                    <a:tint val="75000"/>
                  </a:schemeClr>
                </a:solidFill>
                <a:latin typeface="Arial Regular"/>
              </a:defRPr>
            </a:lvl1pPr>
          </a:lstStyle>
          <a:p>
            <a:endParaRPr lang="en-GB"/>
          </a:p>
        </p:txBody>
      </p:sp>
    </p:spTree>
    <p:extLst>
      <p:ext uri="{BB962C8B-B14F-4D97-AF65-F5344CB8AC3E}">
        <p14:creationId xmlns:p14="http://schemas.microsoft.com/office/powerpoint/2010/main" val="1582611800"/>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Lst>
  <p:hf hdr="0" dt="0"/>
  <p:txStyles>
    <p:titleStyle>
      <a:lvl1pPr algn="l" defTabSz="68582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8" indent="-171458" algn="l" defTabSz="685827" rtl="0" eaLnBrk="1" latinLnBrk="0" hangingPunct="1">
        <a:lnSpc>
          <a:spcPct val="90000"/>
        </a:lnSpc>
        <a:spcBef>
          <a:spcPts val="750"/>
        </a:spcBef>
        <a:buFont typeface="Arial" panose="020B0604020202020204" pitchFamily="34" charset="0"/>
        <a:buChar char="•"/>
        <a:defRPr sz="2099" kern="1200">
          <a:solidFill>
            <a:schemeClr val="tx1"/>
          </a:solidFill>
          <a:latin typeface="+mn-lt"/>
          <a:ea typeface="+mn-ea"/>
          <a:cs typeface="+mn-cs"/>
        </a:defRPr>
      </a:lvl1pPr>
      <a:lvl2pPr marL="514370" indent="-171458" algn="l" defTabSz="685827" rtl="0" eaLnBrk="1" latinLnBrk="0" hangingPunct="1">
        <a:lnSpc>
          <a:spcPct val="90000"/>
        </a:lnSpc>
        <a:spcBef>
          <a:spcPts val="376"/>
        </a:spcBef>
        <a:buFont typeface="Arial" panose="020B0604020202020204" pitchFamily="34" charset="0"/>
        <a:buChar char="•"/>
        <a:defRPr sz="1800" kern="1200">
          <a:solidFill>
            <a:schemeClr val="tx1"/>
          </a:solidFill>
          <a:latin typeface="+mn-lt"/>
          <a:ea typeface="+mn-ea"/>
          <a:cs typeface="+mn-cs"/>
        </a:defRPr>
      </a:lvl2pPr>
      <a:lvl3pPr marL="857285" indent="-171458" algn="l" defTabSz="685827" rtl="0" eaLnBrk="1" latinLnBrk="0" hangingPunct="1">
        <a:lnSpc>
          <a:spcPct val="90000"/>
        </a:lnSpc>
        <a:spcBef>
          <a:spcPts val="376"/>
        </a:spcBef>
        <a:buFont typeface="Arial" panose="020B0604020202020204" pitchFamily="34" charset="0"/>
        <a:buChar char="•"/>
        <a:defRPr sz="1500" kern="1200">
          <a:solidFill>
            <a:schemeClr val="tx1"/>
          </a:solidFill>
          <a:latin typeface="+mn-lt"/>
          <a:ea typeface="+mn-ea"/>
          <a:cs typeface="+mn-cs"/>
        </a:defRPr>
      </a:lvl3pPr>
      <a:lvl4pPr marL="1200199" indent="-171458" algn="l" defTabSz="685827" rtl="0" eaLnBrk="1" latinLnBrk="0" hangingPunct="1">
        <a:lnSpc>
          <a:spcPct val="90000"/>
        </a:lnSpc>
        <a:spcBef>
          <a:spcPts val="376"/>
        </a:spcBef>
        <a:buFont typeface="Arial" panose="020B0604020202020204" pitchFamily="34" charset="0"/>
        <a:buChar char="•"/>
        <a:defRPr sz="1349" kern="1200">
          <a:solidFill>
            <a:schemeClr val="tx1"/>
          </a:solidFill>
          <a:latin typeface="+mn-lt"/>
          <a:ea typeface="+mn-ea"/>
          <a:cs typeface="+mn-cs"/>
        </a:defRPr>
      </a:lvl4pPr>
      <a:lvl5pPr marL="1543112" indent="-171458" algn="l" defTabSz="685827" rtl="0" eaLnBrk="1" latinLnBrk="0" hangingPunct="1">
        <a:lnSpc>
          <a:spcPct val="90000"/>
        </a:lnSpc>
        <a:spcBef>
          <a:spcPts val="376"/>
        </a:spcBef>
        <a:buFont typeface="Arial" panose="020B0604020202020204" pitchFamily="34" charset="0"/>
        <a:buChar char="•"/>
        <a:defRPr sz="1349" kern="1200">
          <a:solidFill>
            <a:schemeClr val="tx1"/>
          </a:solidFill>
          <a:latin typeface="+mn-lt"/>
          <a:ea typeface="+mn-ea"/>
          <a:cs typeface="+mn-cs"/>
        </a:defRPr>
      </a:lvl5pPr>
      <a:lvl6pPr marL="1886026" indent="-171458" algn="l" defTabSz="685827" rtl="0" eaLnBrk="1" latinLnBrk="0" hangingPunct="1">
        <a:lnSpc>
          <a:spcPct val="90000"/>
        </a:lnSpc>
        <a:spcBef>
          <a:spcPts val="376"/>
        </a:spcBef>
        <a:buFont typeface="Arial" panose="020B0604020202020204" pitchFamily="34" charset="0"/>
        <a:buChar char="•"/>
        <a:defRPr sz="1349" kern="1200">
          <a:solidFill>
            <a:schemeClr val="tx1"/>
          </a:solidFill>
          <a:latin typeface="+mn-lt"/>
          <a:ea typeface="+mn-ea"/>
          <a:cs typeface="+mn-cs"/>
        </a:defRPr>
      </a:lvl6pPr>
      <a:lvl7pPr marL="2228939" indent="-171458" algn="l" defTabSz="685827" rtl="0" eaLnBrk="1" latinLnBrk="0" hangingPunct="1">
        <a:lnSpc>
          <a:spcPct val="90000"/>
        </a:lnSpc>
        <a:spcBef>
          <a:spcPts val="376"/>
        </a:spcBef>
        <a:buFont typeface="Arial" panose="020B0604020202020204" pitchFamily="34" charset="0"/>
        <a:buChar char="•"/>
        <a:defRPr sz="1349" kern="1200">
          <a:solidFill>
            <a:schemeClr val="tx1"/>
          </a:solidFill>
          <a:latin typeface="+mn-lt"/>
          <a:ea typeface="+mn-ea"/>
          <a:cs typeface="+mn-cs"/>
        </a:defRPr>
      </a:lvl7pPr>
      <a:lvl8pPr marL="2571853" indent="-171458" algn="l" defTabSz="685827" rtl="0" eaLnBrk="1" latinLnBrk="0" hangingPunct="1">
        <a:lnSpc>
          <a:spcPct val="90000"/>
        </a:lnSpc>
        <a:spcBef>
          <a:spcPts val="376"/>
        </a:spcBef>
        <a:buFont typeface="Arial" panose="020B0604020202020204" pitchFamily="34" charset="0"/>
        <a:buChar char="•"/>
        <a:defRPr sz="1349" kern="1200">
          <a:solidFill>
            <a:schemeClr val="tx1"/>
          </a:solidFill>
          <a:latin typeface="+mn-lt"/>
          <a:ea typeface="+mn-ea"/>
          <a:cs typeface="+mn-cs"/>
        </a:defRPr>
      </a:lvl8pPr>
      <a:lvl9pPr marL="2914768" indent="-171458" algn="l" defTabSz="685827" rtl="0" eaLnBrk="1" latinLnBrk="0" hangingPunct="1">
        <a:lnSpc>
          <a:spcPct val="90000"/>
        </a:lnSpc>
        <a:spcBef>
          <a:spcPts val="376"/>
        </a:spcBef>
        <a:buFont typeface="Arial" panose="020B0604020202020204" pitchFamily="34" charset="0"/>
        <a:buChar char="•"/>
        <a:defRPr sz="1349" kern="1200">
          <a:solidFill>
            <a:schemeClr val="tx1"/>
          </a:solidFill>
          <a:latin typeface="+mn-lt"/>
          <a:ea typeface="+mn-ea"/>
          <a:cs typeface="+mn-cs"/>
        </a:defRPr>
      </a:lvl9pPr>
    </p:bodyStyle>
    <p:otherStyle>
      <a:defPPr>
        <a:defRPr lang="en-US"/>
      </a:defPPr>
      <a:lvl1pPr marL="0" algn="l" defTabSz="685827" rtl="0" eaLnBrk="1" latinLnBrk="0" hangingPunct="1">
        <a:defRPr sz="1349" kern="1200">
          <a:solidFill>
            <a:schemeClr val="tx1"/>
          </a:solidFill>
          <a:latin typeface="+mn-lt"/>
          <a:ea typeface="+mn-ea"/>
          <a:cs typeface="+mn-cs"/>
        </a:defRPr>
      </a:lvl1pPr>
      <a:lvl2pPr marL="342914" algn="l" defTabSz="685827" rtl="0" eaLnBrk="1" latinLnBrk="0" hangingPunct="1">
        <a:defRPr sz="1349" kern="1200">
          <a:solidFill>
            <a:schemeClr val="tx1"/>
          </a:solidFill>
          <a:latin typeface="+mn-lt"/>
          <a:ea typeface="+mn-ea"/>
          <a:cs typeface="+mn-cs"/>
        </a:defRPr>
      </a:lvl2pPr>
      <a:lvl3pPr marL="685827" algn="l" defTabSz="685827" rtl="0" eaLnBrk="1" latinLnBrk="0" hangingPunct="1">
        <a:defRPr sz="1349" kern="1200">
          <a:solidFill>
            <a:schemeClr val="tx1"/>
          </a:solidFill>
          <a:latin typeface="+mn-lt"/>
          <a:ea typeface="+mn-ea"/>
          <a:cs typeface="+mn-cs"/>
        </a:defRPr>
      </a:lvl3pPr>
      <a:lvl4pPr marL="1028742" algn="l" defTabSz="685827" rtl="0" eaLnBrk="1" latinLnBrk="0" hangingPunct="1">
        <a:defRPr sz="1349" kern="1200">
          <a:solidFill>
            <a:schemeClr val="tx1"/>
          </a:solidFill>
          <a:latin typeface="+mn-lt"/>
          <a:ea typeface="+mn-ea"/>
          <a:cs typeface="+mn-cs"/>
        </a:defRPr>
      </a:lvl4pPr>
      <a:lvl5pPr marL="1371655" algn="l" defTabSz="685827" rtl="0" eaLnBrk="1" latinLnBrk="0" hangingPunct="1">
        <a:defRPr sz="1349" kern="1200">
          <a:solidFill>
            <a:schemeClr val="tx1"/>
          </a:solidFill>
          <a:latin typeface="+mn-lt"/>
          <a:ea typeface="+mn-ea"/>
          <a:cs typeface="+mn-cs"/>
        </a:defRPr>
      </a:lvl5pPr>
      <a:lvl6pPr marL="1714569" algn="l" defTabSz="685827" rtl="0" eaLnBrk="1" latinLnBrk="0" hangingPunct="1">
        <a:defRPr sz="1349" kern="1200">
          <a:solidFill>
            <a:schemeClr val="tx1"/>
          </a:solidFill>
          <a:latin typeface="+mn-lt"/>
          <a:ea typeface="+mn-ea"/>
          <a:cs typeface="+mn-cs"/>
        </a:defRPr>
      </a:lvl6pPr>
      <a:lvl7pPr marL="2057483" algn="l" defTabSz="685827" rtl="0" eaLnBrk="1" latinLnBrk="0" hangingPunct="1">
        <a:defRPr sz="1349" kern="1200">
          <a:solidFill>
            <a:schemeClr val="tx1"/>
          </a:solidFill>
          <a:latin typeface="+mn-lt"/>
          <a:ea typeface="+mn-ea"/>
          <a:cs typeface="+mn-cs"/>
        </a:defRPr>
      </a:lvl7pPr>
      <a:lvl8pPr marL="2400396" algn="l" defTabSz="685827" rtl="0" eaLnBrk="1" latinLnBrk="0" hangingPunct="1">
        <a:defRPr sz="1349" kern="1200">
          <a:solidFill>
            <a:schemeClr val="tx1"/>
          </a:solidFill>
          <a:latin typeface="+mn-lt"/>
          <a:ea typeface="+mn-ea"/>
          <a:cs typeface="+mn-cs"/>
        </a:defRPr>
      </a:lvl8pPr>
      <a:lvl9pPr marL="2743310" algn="l" defTabSz="685827" rtl="0" eaLnBrk="1" latinLnBrk="0" hangingPunct="1">
        <a:defRPr sz="1349"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26B53C-4F7D-554C-948B-782D0CCD13CF}"/>
              </a:ext>
            </a:extLst>
          </p:cNvPr>
          <p:cNvSpPr>
            <a:spLocks noGrp="1"/>
          </p:cNvSpPr>
          <p:nvPr>
            <p:ph type="title"/>
          </p:nvPr>
        </p:nvSpPr>
        <p:spPr>
          <a:xfrm>
            <a:off x="628651" y="273844"/>
            <a:ext cx="7886700" cy="705871"/>
          </a:xfrm>
          <a:prstGeom prst="rect">
            <a:avLst/>
          </a:prstGeom>
        </p:spPr>
        <p:txBody>
          <a:bodyPr vert="horz" lIns="91440" tIns="45720" rIns="91440" bIns="45720" rtlCol="0" anchor="b" anchorCtr="0">
            <a:normAutofit/>
          </a:bodyPr>
          <a:lstStyle/>
          <a:p>
            <a:r>
              <a:rPr lang="en-US"/>
              <a:t>Title goes here in sentence case</a:t>
            </a:r>
          </a:p>
        </p:txBody>
      </p:sp>
      <p:sp>
        <p:nvSpPr>
          <p:cNvPr id="3" name="Text Placeholder 2">
            <a:extLst>
              <a:ext uri="{FF2B5EF4-FFF2-40B4-BE49-F238E27FC236}">
                <a16:creationId xmlns:a16="http://schemas.microsoft.com/office/drawing/2014/main" id="{E74C4AB1-613B-DF4A-8CEF-1C5508959A06}"/>
              </a:ext>
            </a:extLst>
          </p:cNvPr>
          <p:cNvSpPr>
            <a:spLocks noGrp="1"/>
          </p:cNvSpPr>
          <p:nvPr>
            <p:ph type="body" idx="1"/>
          </p:nvPr>
        </p:nvSpPr>
        <p:spPr>
          <a:xfrm>
            <a:off x="628651" y="1369222"/>
            <a:ext cx="7886700" cy="3263504"/>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0BDAB344-DFBE-2F44-A5A1-3E33771B00FE}"/>
              </a:ext>
            </a:extLst>
          </p:cNvPr>
          <p:cNvSpPr>
            <a:spLocks noGrp="1"/>
          </p:cNvSpPr>
          <p:nvPr>
            <p:ph type="ftr" sz="quarter" idx="3"/>
          </p:nvPr>
        </p:nvSpPr>
        <p:spPr>
          <a:xfrm>
            <a:off x="629841" y="4767264"/>
            <a:ext cx="7884320" cy="254964"/>
          </a:xfrm>
          <a:prstGeom prst="rect">
            <a:avLst/>
          </a:prstGeom>
        </p:spPr>
        <p:txBody>
          <a:bodyPr vert="horz" lIns="91440" tIns="45720" rIns="91440" bIns="45720" rtlCol="0" anchor="ctr"/>
          <a:lstStyle>
            <a:lvl1pPr algn="l">
              <a:defRPr sz="901" b="0" i="0">
                <a:solidFill>
                  <a:schemeClr val="tx1"/>
                </a:solidFill>
                <a:latin typeface="Arial Regular"/>
              </a:defRPr>
            </a:lvl1pPr>
          </a:lstStyle>
          <a:p>
            <a:fld id="{F8840695-B550-B148-99BE-0CF31DEA08D9}" type="slidenum">
              <a:rPr lang="en-GB" smtClean="0">
                <a:ea typeface="Helvetica Neue Light" panose="02000403000000020004" pitchFamily="2" charset="0"/>
              </a:rPr>
              <a:pPr/>
              <a:t>‹#›</a:t>
            </a:fld>
            <a:endParaRPr lang="en-GB">
              <a:ea typeface="Helvetica Neue Light" panose="02000403000000020004" pitchFamily="2" charset="0"/>
            </a:endParaRPr>
          </a:p>
        </p:txBody>
      </p:sp>
    </p:spTree>
    <p:extLst>
      <p:ext uri="{BB962C8B-B14F-4D97-AF65-F5344CB8AC3E}">
        <p14:creationId xmlns:p14="http://schemas.microsoft.com/office/powerpoint/2010/main" val="830394331"/>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Lst>
  <p:hf hdr="0" dt="0"/>
  <p:txStyles>
    <p:titleStyle>
      <a:lvl1pPr algn="ctr" defTabSz="685827" rtl="0" eaLnBrk="1" latinLnBrk="0" hangingPunct="1">
        <a:lnSpc>
          <a:spcPct val="90000"/>
        </a:lnSpc>
        <a:spcBef>
          <a:spcPct val="0"/>
        </a:spcBef>
        <a:buNone/>
        <a:defRPr sz="2701" b="0" kern="1200">
          <a:solidFill>
            <a:schemeClr val="tx1"/>
          </a:solidFill>
          <a:latin typeface="Century Gothic" panose="020B0502020202020204" pitchFamily="34" charset="0"/>
          <a:ea typeface="+mj-ea"/>
          <a:cs typeface="+mj-cs"/>
        </a:defRPr>
      </a:lvl1pPr>
    </p:titleStyle>
    <p:bodyStyle>
      <a:lvl1pPr marL="171458" indent="-171458" algn="l" defTabSz="685827" rtl="0" eaLnBrk="1" latinLnBrk="0" hangingPunct="1">
        <a:lnSpc>
          <a:spcPct val="90000"/>
        </a:lnSpc>
        <a:spcBef>
          <a:spcPts val="750"/>
        </a:spcBef>
        <a:buFont typeface="Arial" panose="020B0604020202020204" pitchFamily="34" charset="0"/>
        <a:buChar char="•"/>
        <a:defRPr sz="1050" b="0" i="0" kern="1200">
          <a:solidFill>
            <a:schemeClr val="tx1"/>
          </a:solidFill>
          <a:latin typeface="Arial" panose="020B0604020202020204" pitchFamily="34" charset="0"/>
          <a:ea typeface="Helvetica Neue Light" panose="02000403000000020004" pitchFamily="2" charset="0"/>
          <a:cs typeface="Arial" panose="020B0604020202020204" pitchFamily="34" charset="0"/>
        </a:defRPr>
      </a:lvl1pPr>
      <a:lvl2pPr marL="514370" indent="-171458" algn="l" defTabSz="685827" rtl="0" eaLnBrk="1" latinLnBrk="0" hangingPunct="1">
        <a:lnSpc>
          <a:spcPct val="90000"/>
        </a:lnSpc>
        <a:spcBef>
          <a:spcPts val="376"/>
        </a:spcBef>
        <a:buFont typeface="Arial" panose="020B0604020202020204" pitchFamily="34" charset="0"/>
        <a:buChar char="•"/>
        <a:defRPr sz="1050" b="0" i="0" kern="1200">
          <a:solidFill>
            <a:schemeClr val="tx1"/>
          </a:solidFill>
          <a:latin typeface="Arial" panose="020B0604020202020204" pitchFamily="34" charset="0"/>
          <a:ea typeface="Helvetica Neue Light" panose="02000403000000020004" pitchFamily="2" charset="0"/>
          <a:cs typeface="Arial" panose="020B0604020202020204" pitchFamily="34" charset="0"/>
        </a:defRPr>
      </a:lvl2pPr>
      <a:lvl3pPr marL="857285" indent="-171458" algn="l" defTabSz="685827" rtl="0" eaLnBrk="1" latinLnBrk="0" hangingPunct="1">
        <a:lnSpc>
          <a:spcPct val="90000"/>
        </a:lnSpc>
        <a:spcBef>
          <a:spcPts val="376"/>
        </a:spcBef>
        <a:buFont typeface="Arial" panose="020B0604020202020204" pitchFamily="34" charset="0"/>
        <a:buChar char="•"/>
        <a:defRPr sz="1050" b="0" i="0" kern="1200">
          <a:solidFill>
            <a:schemeClr val="tx1"/>
          </a:solidFill>
          <a:latin typeface="Arial" panose="020B0604020202020204" pitchFamily="34" charset="0"/>
          <a:ea typeface="Helvetica Neue Light" panose="02000403000000020004" pitchFamily="2" charset="0"/>
          <a:cs typeface="Arial" panose="020B0604020202020204" pitchFamily="34" charset="0"/>
        </a:defRPr>
      </a:lvl3pPr>
      <a:lvl4pPr marL="1200199" indent="-171458" algn="l" defTabSz="685827" rtl="0" eaLnBrk="1" latinLnBrk="0" hangingPunct="1">
        <a:lnSpc>
          <a:spcPct val="90000"/>
        </a:lnSpc>
        <a:spcBef>
          <a:spcPts val="376"/>
        </a:spcBef>
        <a:buFont typeface="Arial" panose="020B0604020202020204" pitchFamily="34" charset="0"/>
        <a:buChar char="•"/>
        <a:defRPr sz="1050" b="0" i="0" kern="1200">
          <a:solidFill>
            <a:schemeClr val="tx1"/>
          </a:solidFill>
          <a:latin typeface="Arial" panose="020B0604020202020204" pitchFamily="34" charset="0"/>
          <a:ea typeface="Helvetica Neue Light" panose="02000403000000020004" pitchFamily="2" charset="0"/>
          <a:cs typeface="Arial" panose="020B0604020202020204" pitchFamily="34" charset="0"/>
        </a:defRPr>
      </a:lvl4pPr>
      <a:lvl5pPr marL="1543112" indent="-171458" algn="l" defTabSz="685827" rtl="0" eaLnBrk="1" latinLnBrk="0" hangingPunct="1">
        <a:lnSpc>
          <a:spcPct val="90000"/>
        </a:lnSpc>
        <a:spcBef>
          <a:spcPts val="376"/>
        </a:spcBef>
        <a:buFont typeface="Arial" panose="020B0604020202020204" pitchFamily="34" charset="0"/>
        <a:buChar char="•"/>
        <a:defRPr sz="1050" b="0" i="0" kern="1200">
          <a:solidFill>
            <a:schemeClr val="tx1"/>
          </a:solidFill>
          <a:latin typeface="Arial" panose="020B0604020202020204" pitchFamily="34" charset="0"/>
          <a:ea typeface="Helvetica Neue Light" panose="02000403000000020004" pitchFamily="2" charset="0"/>
          <a:cs typeface="Arial" panose="020B0604020202020204" pitchFamily="34" charset="0"/>
        </a:defRPr>
      </a:lvl5pPr>
      <a:lvl6pPr marL="1886026" indent="-171458" algn="l" defTabSz="685827" rtl="0" eaLnBrk="1" latinLnBrk="0" hangingPunct="1">
        <a:lnSpc>
          <a:spcPct val="90000"/>
        </a:lnSpc>
        <a:spcBef>
          <a:spcPts val="376"/>
        </a:spcBef>
        <a:buFont typeface="Arial" panose="020B0604020202020204" pitchFamily="34" charset="0"/>
        <a:buChar char="•"/>
        <a:defRPr sz="1349" kern="1200">
          <a:solidFill>
            <a:schemeClr val="tx1"/>
          </a:solidFill>
          <a:latin typeface="+mn-lt"/>
          <a:ea typeface="+mn-ea"/>
          <a:cs typeface="+mn-cs"/>
        </a:defRPr>
      </a:lvl6pPr>
      <a:lvl7pPr marL="2228939" indent="-171458" algn="l" defTabSz="685827" rtl="0" eaLnBrk="1" latinLnBrk="0" hangingPunct="1">
        <a:lnSpc>
          <a:spcPct val="90000"/>
        </a:lnSpc>
        <a:spcBef>
          <a:spcPts val="376"/>
        </a:spcBef>
        <a:buFont typeface="Arial" panose="020B0604020202020204" pitchFamily="34" charset="0"/>
        <a:buChar char="•"/>
        <a:defRPr sz="1349" kern="1200">
          <a:solidFill>
            <a:schemeClr val="tx1"/>
          </a:solidFill>
          <a:latin typeface="+mn-lt"/>
          <a:ea typeface="+mn-ea"/>
          <a:cs typeface="+mn-cs"/>
        </a:defRPr>
      </a:lvl7pPr>
      <a:lvl8pPr marL="2571853" indent="-171458" algn="l" defTabSz="685827" rtl="0" eaLnBrk="1" latinLnBrk="0" hangingPunct="1">
        <a:lnSpc>
          <a:spcPct val="90000"/>
        </a:lnSpc>
        <a:spcBef>
          <a:spcPts val="376"/>
        </a:spcBef>
        <a:buFont typeface="Arial" panose="020B0604020202020204" pitchFamily="34" charset="0"/>
        <a:buChar char="•"/>
        <a:defRPr sz="1349" kern="1200">
          <a:solidFill>
            <a:schemeClr val="tx1"/>
          </a:solidFill>
          <a:latin typeface="+mn-lt"/>
          <a:ea typeface="+mn-ea"/>
          <a:cs typeface="+mn-cs"/>
        </a:defRPr>
      </a:lvl8pPr>
      <a:lvl9pPr marL="2914768" indent="-171458" algn="l" defTabSz="685827" rtl="0" eaLnBrk="1" latinLnBrk="0" hangingPunct="1">
        <a:lnSpc>
          <a:spcPct val="90000"/>
        </a:lnSpc>
        <a:spcBef>
          <a:spcPts val="376"/>
        </a:spcBef>
        <a:buFont typeface="Arial" panose="020B0604020202020204" pitchFamily="34" charset="0"/>
        <a:buChar char="•"/>
        <a:defRPr sz="1349" kern="1200">
          <a:solidFill>
            <a:schemeClr val="tx1"/>
          </a:solidFill>
          <a:latin typeface="+mn-lt"/>
          <a:ea typeface="+mn-ea"/>
          <a:cs typeface="+mn-cs"/>
        </a:defRPr>
      </a:lvl9pPr>
    </p:bodyStyle>
    <p:otherStyle>
      <a:defPPr>
        <a:defRPr lang="en-US"/>
      </a:defPPr>
      <a:lvl1pPr marL="0" algn="l" defTabSz="685827" rtl="0" eaLnBrk="1" latinLnBrk="0" hangingPunct="1">
        <a:defRPr sz="1349" kern="1200">
          <a:solidFill>
            <a:schemeClr val="tx1"/>
          </a:solidFill>
          <a:latin typeface="+mn-lt"/>
          <a:ea typeface="+mn-ea"/>
          <a:cs typeface="+mn-cs"/>
        </a:defRPr>
      </a:lvl1pPr>
      <a:lvl2pPr marL="342914" algn="l" defTabSz="685827" rtl="0" eaLnBrk="1" latinLnBrk="0" hangingPunct="1">
        <a:defRPr sz="1349" kern="1200">
          <a:solidFill>
            <a:schemeClr val="tx1"/>
          </a:solidFill>
          <a:latin typeface="+mn-lt"/>
          <a:ea typeface="+mn-ea"/>
          <a:cs typeface="+mn-cs"/>
        </a:defRPr>
      </a:lvl2pPr>
      <a:lvl3pPr marL="685827" algn="l" defTabSz="685827" rtl="0" eaLnBrk="1" latinLnBrk="0" hangingPunct="1">
        <a:defRPr sz="1349" kern="1200">
          <a:solidFill>
            <a:schemeClr val="tx1"/>
          </a:solidFill>
          <a:latin typeface="+mn-lt"/>
          <a:ea typeface="+mn-ea"/>
          <a:cs typeface="+mn-cs"/>
        </a:defRPr>
      </a:lvl3pPr>
      <a:lvl4pPr marL="1028742" algn="l" defTabSz="685827" rtl="0" eaLnBrk="1" latinLnBrk="0" hangingPunct="1">
        <a:defRPr sz="1349" kern="1200">
          <a:solidFill>
            <a:schemeClr val="tx1"/>
          </a:solidFill>
          <a:latin typeface="+mn-lt"/>
          <a:ea typeface="+mn-ea"/>
          <a:cs typeface="+mn-cs"/>
        </a:defRPr>
      </a:lvl4pPr>
      <a:lvl5pPr marL="1371655" algn="l" defTabSz="685827" rtl="0" eaLnBrk="1" latinLnBrk="0" hangingPunct="1">
        <a:defRPr sz="1349" kern="1200">
          <a:solidFill>
            <a:schemeClr val="tx1"/>
          </a:solidFill>
          <a:latin typeface="+mn-lt"/>
          <a:ea typeface="+mn-ea"/>
          <a:cs typeface="+mn-cs"/>
        </a:defRPr>
      </a:lvl5pPr>
      <a:lvl6pPr marL="1714569" algn="l" defTabSz="685827" rtl="0" eaLnBrk="1" latinLnBrk="0" hangingPunct="1">
        <a:defRPr sz="1349" kern="1200">
          <a:solidFill>
            <a:schemeClr val="tx1"/>
          </a:solidFill>
          <a:latin typeface="+mn-lt"/>
          <a:ea typeface="+mn-ea"/>
          <a:cs typeface="+mn-cs"/>
        </a:defRPr>
      </a:lvl6pPr>
      <a:lvl7pPr marL="2057483" algn="l" defTabSz="685827" rtl="0" eaLnBrk="1" latinLnBrk="0" hangingPunct="1">
        <a:defRPr sz="1349" kern="1200">
          <a:solidFill>
            <a:schemeClr val="tx1"/>
          </a:solidFill>
          <a:latin typeface="+mn-lt"/>
          <a:ea typeface="+mn-ea"/>
          <a:cs typeface="+mn-cs"/>
        </a:defRPr>
      </a:lvl7pPr>
      <a:lvl8pPr marL="2400396" algn="l" defTabSz="685827" rtl="0" eaLnBrk="1" latinLnBrk="0" hangingPunct="1">
        <a:defRPr sz="1349" kern="1200">
          <a:solidFill>
            <a:schemeClr val="tx1"/>
          </a:solidFill>
          <a:latin typeface="+mn-lt"/>
          <a:ea typeface="+mn-ea"/>
          <a:cs typeface="+mn-cs"/>
        </a:defRPr>
      </a:lvl8pPr>
      <a:lvl9pPr marL="2743310" algn="l" defTabSz="685827" rtl="0" eaLnBrk="1" latinLnBrk="0" hangingPunct="1">
        <a:defRPr sz="1349"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890">
          <p15:clr>
            <a:srgbClr val="F26B43"/>
          </p15:clr>
        </p15:guide>
        <p15:guide id="3" pos="528">
          <p15:clr>
            <a:srgbClr val="F26B43"/>
          </p15:clr>
        </p15:guide>
        <p15:guide id="4" pos="7152">
          <p15:clr>
            <a:srgbClr val="F26B43"/>
          </p15:clr>
        </p15:guide>
        <p15:guide id="5" orient="horz" pos="232">
          <p15:clr>
            <a:srgbClr val="F26B43"/>
          </p15:clr>
        </p15:guide>
        <p15:guide id="6" orient="horz" pos="1139">
          <p15:clr>
            <a:srgbClr val="F26B43"/>
          </p15:clr>
        </p15:guide>
        <p15:guide id="7" orient="horz" pos="3997">
          <p15:clr>
            <a:srgbClr val="F26B43"/>
          </p15:clr>
        </p15:guide>
        <p15:guide id="8" pos="2729">
          <p15:clr>
            <a:srgbClr val="F26B43"/>
          </p15:clr>
        </p15:guide>
        <p15:guide id="9" pos="495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81.xml"/></Relationships>
</file>

<file path=ppt/slides/_rels/slide10.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83.xml"/></Relationships>
</file>

<file path=ppt/slides/_rels/slide11.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83.xml"/></Relationships>
</file>

<file path=ppt/slides/_rels/slide12.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8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14.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83.xml"/></Relationships>
</file>

<file path=ppt/slides/_rels/slide15.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83.xml"/></Relationships>
</file>

<file path=ppt/slides/_rels/slide16.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8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18.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83.xml"/></Relationships>
</file>

<file path=ppt/slides/_rels/slide19.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83.xml"/></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81.xml"/></Relationships>
</file>

<file path=ppt/slides/_rels/slide20.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83.xml"/></Relationships>
</file>

<file path=ppt/slides/_rels/slide21.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8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8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0.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2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2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4.xml"/></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81.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8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64.xml"/></Relationships>
</file>

<file path=ppt/slides/_rels/slide41.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chart" Target="../charts/chart17.xml"/><Relationship Id="rId1" Type="http://schemas.openxmlformats.org/officeDocument/2006/relationships/slideLayout" Target="../slideLayouts/slideLayout17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5.xml"/></Relationships>
</file>

<file path=ppt/slides/_rels/slide43.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42.png"/><Relationship Id="rId18" Type="http://schemas.openxmlformats.org/officeDocument/2006/relationships/image" Target="../media/image47.sv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svg"/><Relationship Id="rId17" Type="http://schemas.openxmlformats.org/officeDocument/2006/relationships/image" Target="../media/image46.png"/><Relationship Id="rId2" Type="http://schemas.openxmlformats.org/officeDocument/2006/relationships/notesSlide" Target="../notesSlides/notesSlide12.xml"/><Relationship Id="rId16" Type="http://schemas.openxmlformats.org/officeDocument/2006/relationships/image" Target="../media/image45.svg"/><Relationship Id="rId1" Type="http://schemas.openxmlformats.org/officeDocument/2006/relationships/slideLayout" Target="../slideLayouts/slideLayout175.xml"/><Relationship Id="rId6" Type="http://schemas.openxmlformats.org/officeDocument/2006/relationships/image" Target="../media/image35.svg"/><Relationship Id="rId11" Type="http://schemas.openxmlformats.org/officeDocument/2006/relationships/image" Target="../media/image40.png"/><Relationship Id="rId5" Type="http://schemas.openxmlformats.org/officeDocument/2006/relationships/image" Target="../media/image34.png"/><Relationship Id="rId15" Type="http://schemas.openxmlformats.org/officeDocument/2006/relationships/image" Target="../media/image44.png"/><Relationship Id="rId10" Type="http://schemas.openxmlformats.org/officeDocument/2006/relationships/image" Target="../media/image39.svg"/><Relationship Id="rId4" Type="http://schemas.openxmlformats.org/officeDocument/2006/relationships/image" Target="../media/image33.svg"/><Relationship Id="rId9" Type="http://schemas.openxmlformats.org/officeDocument/2006/relationships/image" Target="../media/image38.png"/><Relationship Id="rId14" Type="http://schemas.openxmlformats.org/officeDocument/2006/relationships/image" Target="../media/image43.sv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7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7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7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75.xml"/></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175.xml"/></Relationships>
</file>

<file path=ppt/slides/_rels/slide49.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14.xml"/><Relationship Id="rId1" Type="http://schemas.openxmlformats.org/officeDocument/2006/relationships/slideLayout" Target="../slideLayouts/slideLayout175.xml"/></Relationships>
</file>

<file path=ppt/slides/_rels/slide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83.xml"/></Relationships>
</file>

<file path=ppt/slides/_rels/slide50.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15.xml"/><Relationship Id="rId1" Type="http://schemas.openxmlformats.org/officeDocument/2006/relationships/slideLayout" Target="../slideLayouts/slideLayout17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5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7.xml"/><Relationship Id="rId1" Type="http://schemas.openxmlformats.org/officeDocument/2006/relationships/slideLayout" Target="../slideLayouts/slideLayout81.xml"/><Relationship Id="rId4" Type="http://schemas.openxmlformats.org/officeDocument/2006/relationships/image" Target="../media/image50.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9.xml"/><Relationship Id="rId1" Type="http://schemas.openxmlformats.org/officeDocument/2006/relationships/slideLayout" Target="../slideLayouts/slideLayout8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3" Type="http://schemas.openxmlformats.org/officeDocument/2006/relationships/hyperlink" Target="https://www.ipsos.com/en/opinion-polls-continual-improvement-process" TargetMode="External"/><Relationship Id="rId2" Type="http://schemas.openxmlformats.org/officeDocument/2006/relationships/notesSlide" Target="../notesSlides/notesSlide23.xml"/><Relationship Id="rId1" Type="http://schemas.openxmlformats.org/officeDocument/2006/relationships/slideLayout" Target="../slideLayouts/slideLayout17.xml"/><Relationship Id="rId4" Type="http://schemas.openxmlformats.org/officeDocument/2006/relationships/image" Target="../media/image53.png"/></Relationships>
</file>

<file path=ppt/slides/_rels/slide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83.xml"/></Relationships>
</file>

<file path=ppt/slides/_rels/slide6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4.xml"/><Relationship Id="rId1" Type="http://schemas.openxmlformats.org/officeDocument/2006/relationships/slideLayout" Target="../slideLayouts/slideLayout81.xml"/></Relationships>
</file>

<file path=ppt/slides/_rels/slide6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17.xml"/><Relationship Id="rId5" Type="http://schemas.openxmlformats.org/officeDocument/2006/relationships/image" Target="../media/image56.png"/><Relationship Id="rId4" Type="http://schemas.openxmlformats.org/officeDocument/2006/relationships/image" Target="../media/image55.png"/></Relationships>
</file>

<file path=ppt/slides/_rels/slide6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7.xml"/><Relationship Id="rId1" Type="http://schemas.openxmlformats.org/officeDocument/2006/relationships/slideLayout" Target="../slideLayouts/slideLayout17.xml"/><Relationship Id="rId5" Type="http://schemas.openxmlformats.org/officeDocument/2006/relationships/image" Target="../media/image59.png"/><Relationship Id="rId4" Type="http://schemas.openxmlformats.org/officeDocument/2006/relationships/image" Target="../media/image58.png"/></Relationships>
</file>

<file path=ppt/slides/_rels/slide6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8.xml"/><Relationship Id="rId1" Type="http://schemas.openxmlformats.org/officeDocument/2006/relationships/slideLayout" Target="../slideLayouts/slideLayout17.xml"/><Relationship Id="rId6" Type="http://schemas.openxmlformats.org/officeDocument/2006/relationships/image" Target="../media/image60.jpeg"/><Relationship Id="rId5" Type="http://schemas.openxmlformats.org/officeDocument/2006/relationships/image" Target="../media/image59.png"/><Relationship Id="rId4" Type="http://schemas.openxmlformats.org/officeDocument/2006/relationships/image" Target="../media/image58.png"/></Relationships>
</file>

<file path=ppt/slides/_rels/slide6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16.xml"/><Relationship Id="rId5" Type="http://schemas.openxmlformats.org/officeDocument/2006/relationships/image" Target="../media/image63.png"/><Relationship Id="rId4" Type="http://schemas.openxmlformats.org/officeDocument/2006/relationships/hyperlink" Target="https://www.ipsos.com/en/making-most-our-regrets"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17.xml"/><Relationship Id="rId5" Type="http://schemas.openxmlformats.org/officeDocument/2006/relationships/image" Target="../media/image56.png"/><Relationship Id="rId4" Type="http://schemas.openxmlformats.org/officeDocument/2006/relationships/image" Target="../media/image55.png"/></Relationships>
</file>

<file path=ppt/slides/_rels/slide6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1.xml"/><Relationship Id="rId1" Type="http://schemas.openxmlformats.org/officeDocument/2006/relationships/slideLayout" Target="../slideLayouts/slideLayout17.xml"/><Relationship Id="rId4" Type="http://schemas.openxmlformats.org/officeDocument/2006/relationships/image" Target="../media/image64.png"/></Relationships>
</file>

<file path=ppt/slides/_rels/slide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83.xml"/></Relationships>
</file>

<file path=ppt/slides/_rels/slide7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2.xml"/><Relationship Id="rId1" Type="http://schemas.openxmlformats.org/officeDocument/2006/relationships/slideLayout" Target="../slideLayouts/slideLayout17.xml"/><Relationship Id="rId5" Type="http://schemas.openxmlformats.org/officeDocument/2006/relationships/image" Target="../media/image56.png"/><Relationship Id="rId4" Type="http://schemas.openxmlformats.org/officeDocument/2006/relationships/image" Target="../media/image55.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7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7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7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6.xml"/><Relationship Id="rId1" Type="http://schemas.openxmlformats.org/officeDocument/2006/relationships/slideLayout" Target="../slideLayouts/slideLayout17.xml"/><Relationship Id="rId4" Type="http://schemas.openxmlformats.org/officeDocument/2006/relationships/image" Target="../media/image68.png"/></Relationships>
</file>

<file path=ppt/slides/_rels/slide7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7.xml"/><Relationship Id="rId1" Type="http://schemas.openxmlformats.org/officeDocument/2006/relationships/slideLayout" Target="../slideLayouts/slideLayout17.xml"/><Relationship Id="rId4" Type="http://schemas.openxmlformats.org/officeDocument/2006/relationships/image" Target="../media/image69.png"/></Relationships>
</file>

<file path=ppt/slides/_rels/slide7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8.xml"/><Relationship Id="rId1" Type="http://schemas.openxmlformats.org/officeDocument/2006/relationships/slideLayout" Target="../slideLayouts/slideLayout17.xml"/><Relationship Id="rId5" Type="http://schemas.openxmlformats.org/officeDocument/2006/relationships/hyperlink" Target="https://www.ipsos.com/en/brand-biden-vs-brand-trump" TargetMode="External"/><Relationship Id="rId4" Type="http://schemas.openxmlformats.org/officeDocument/2006/relationships/image" Target="../media/image70.png"/></Relationships>
</file>

<file path=ppt/slides/_rels/slide7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9.xml"/><Relationship Id="rId1" Type="http://schemas.openxmlformats.org/officeDocument/2006/relationships/slideLayout" Target="../slideLayouts/slideLayout81.xml"/><Relationship Id="rId4" Type="http://schemas.openxmlformats.org/officeDocument/2006/relationships/image" Target="../media/image50.png"/></Relationships>
</file>

<file path=ppt/slides/_rels/slide79.xml.rels><?xml version="1.0" encoding="UTF-8" standalone="yes"?>
<Relationships xmlns="http://schemas.openxmlformats.org/package/2006/relationships"><Relationship Id="rId8" Type="http://schemas.openxmlformats.org/officeDocument/2006/relationships/hyperlink" Target="https://www.ipsos.com/en/opinion-polls-continual-improvement-process" TargetMode="External"/><Relationship Id="rId3" Type="http://schemas.openxmlformats.org/officeDocument/2006/relationships/hyperlink" Target="https://www.ipsos.com/en/brand-biden-vs-brand-trump" TargetMode="External"/><Relationship Id="rId7" Type="http://schemas.openxmlformats.org/officeDocument/2006/relationships/image" Target="../media/image53.png"/><Relationship Id="rId2" Type="http://schemas.openxmlformats.org/officeDocument/2006/relationships/notesSlide" Target="../notesSlides/notesSlide40.xml"/><Relationship Id="rId1" Type="http://schemas.openxmlformats.org/officeDocument/2006/relationships/slideLayout" Target="../slideLayouts/slideLayout17.xml"/><Relationship Id="rId6" Type="http://schemas.openxmlformats.org/officeDocument/2006/relationships/hyperlink" Target="https://www.ipsos.com/en/making-most-our-regrets" TargetMode="External"/><Relationship Id="rId5" Type="http://schemas.openxmlformats.org/officeDocument/2006/relationships/image" Target="../media/image62.jpeg"/><Relationship Id="rId4" Type="http://schemas.openxmlformats.org/officeDocument/2006/relationships/image" Target="../media/image67.png"/></Relationships>
</file>

<file path=ppt/slides/_rels/slide8.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83.xml"/></Relationships>
</file>

<file path=ppt/slides/_rels/slide9.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8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3CB542-86D1-491B-8D40-64982A000BFA}"/>
              </a:ext>
            </a:extLst>
          </p:cNvPr>
          <p:cNvSpPr txBox="1"/>
          <p:nvPr/>
        </p:nvSpPr>
        <p:spPr>
          <a:xfrm>
            <a:off x="4219662" y="310393"/>
            <a:ext cx="3555825" cy="1118255"/>
          </a:xfrm>
          <a:prstGeom prst="rect">
            <a:avLst/>
          </a:prstGeom>
          <a:noFill/>
        </p:spPr>
        <p:txBody>
          <a:bodyPr wrap="square" lIns="0" tIns="0" rIns="0" bIns="0" rtlCol="0">
            <a:spAutoFit/>
          </a:bodyPr>
          <a:lstStyle/>
          <a:p>
            <a:pPr algn="l">
              <a:spcBef>
                <a:spcPts val="400"/>
              </a:spcBef>
              <a:spcAft>
                <a:spcPts val="400"/>
              </a:spcAft>
            </a:pPr>
            <a:r>
              <a:rPr lang="en-GB" sz="2400" b="1" dirty="0"/>
              <a:t>#BPCSeminar</a:t>
            </a:r>
          </a:p>
          <a:p>
            <a:endParaRPr lang="en-GB" sz="1800" b="1" dirty="0">
              <a:effectLst/>
              <a:latin typeface="Calibri" panose="020F0502020204030204" pitchFamily="34" charset="0"/>
              <a:ea typeface="Times New Roman" panose="02020603050405020304" pitchFamily="18" charset="0"/>
            </a:endParaRPr>
          </a:p>
          <a:p>
            <a:pPr algn="l">
              <a:spcBef>
                <a:spcPts val="400"/>
              </a:spcBef>
              <a:spcAft>
                <a:spcPts val="400"/>
              </a:spcAft>
            </a:pPr>
            <a:endParaRPr lang="en-GB" sz="2400" b="1" dirty="0"/>
          </a:p>
        </p:txBody>
      </p:sp>
    </p:spTree>
    <p:extLst>
      <p:ext uri="{BB962C8B-B14F-4D97-AF65-F5344CB8AC3E}">
        <p14:creationId xmlns:p14="http://schemas.microsoft.com/office/powerpoint/2010/main" val="25056481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2015: The Unweighted Figures</a:t>
            </a:r>
          </a:p>
        </p:txBody>
      </p:sp>
      <p:graphicFrame>
        <p:nvGraphicFramePr>
          <p:cNvPr id="4" name="Content Placeholder 3"/>
          <p:cNvGraphicFramePr>
            <a:graphicFrameLocks noGrp="1"/>
          </p:cNvGraphicFramePr>
          <p:nvPr>
            <p:ph idx="1"/>
          </p:nvPr>
        </p:nvGraphicFramePr>
        <p:xfrm>
          <a:off x="1614488" y="1186961"/>
          <a:ext cx="5746873" cy="3244362"/>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1729552" y="4562958"/>
            <a:ext cx="5286710" cy="230832"/>
          </a:xfrm>
          <a:prstGeom prst="rect">
            <a:avLst/>
          </a:prstGeom>
          <a:noFill/>
        </p:spPr>
        <p:txBody>
          <a:bodyPr wrap="square" rtlCol="0">
            <a:spAutoFit/>
          </a:bodyPr>
          <a:lstStyle/>
          <a:p>
            <a:pPr defTabSz="685800">
              <a:buClrTx/>
            </a:pPr>
            <a:r>
              <a:rPr lang="en-US" sz="900" kern="1200" dirty="0" err="1">
                <a:solidFill>
                  <a:prstClr val="black"/>
                </a:solidFill>
                <a:latin typeface="Calibri" panose="020F0502020204030204"/>
                <a:ea typeface="+mn-ea"/>
                <a:cs typeface="+mn-cs"/>
              </a:rPr>
              <a:t>Unweighted</a:t>
            </a:r>
            <a:r>
              <a:rPr lang="en-US" sz="900" kern="1200" dirty="0">
                <a:solidFill>
                  <a:prstClr val="black"/>
                </a:solidFill>
                <a:latin typeface="Calibri" panose="020F0502020204030204"/>
                <a:ea typeface="+mn-ea"/>
                <a:cs typeface="+mn-cs"/>
              </a:rPr>
              <a:t> based on average of nine final polls (</a:t>
            </a:r>
            <a:r>
              <a:rPr lang="en-US" sz="900" kern="1200" dirty="0" err="1">
                <a:solidFill>
                  <a:prstClr val="black"/>
                </a:solidFill>
                <a:latin typeface="Calibri" panose="020F0502020204030204"/>
                <a:ea typeface="+mn-ea"/>
                <a:cs typeface="+mn-cs"/>
              </a:rPr>
              <a:t>Panelbase</a:t>
            </a:r>
            <a:r>
              <a:rPr lang="en-US" sz="900" kern="1200" dirty="0">
                <a:solidFill>
                  <a:prstClr val="black"/>
                </a:solidFill>
                <a:latin typeface="Calibri" panose="020F0502020204030204"/>
                <a:ea typeface="+mn-ea"/>
                <a:cs typeface="+mn-cs"/>
              </a:rPr>
              <a:t> excluded). For some polls figures are estimates  </a:t>
            </a:r>
          </a:p>
        </p:txBody>
      </p:sp>
    </p:spTree>
    <p:extLst>
      <p:ext uri="{BB962C8B-B14F-4D97-AF65-F5344CB8AC3E}">
        <p14:creationId xmlns:p14="http://schemas.microsoft.com/office/powerpoint/2010/main" val="798648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2015: Actual Age Gap in Turnout</a:t>
            </a:r>
          </a:p>
        </p:txBody>
      </p:sp>
      <p:graphicFrame>
        <p:nvGraphicFramePr>
          <p:cNvPr id="4" name="Content Placeholder 3"/>
          <p:cNvGraphicFramePr>
            <a:graphicFrameLocks noGrp="1"/>
          </p:cNvGraphicFramePr>
          <p:nvPr>
            <p:ph idx="1"/>
          </p:nvPr>
        </p:nvGraphicFramePr>
        <p:xfrm>
          <a:off x="1663945" y="1143000"/>
          <a:ext cx="5664444" cy="356088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334504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2015: Anticipated Age Gap in Turnout</a:t>
            </a:r>
          </a:p>
        </p:txBody>
      </p:sp>
      <p:graphicFrame>
        <p:nvGraphicFramePr>
          <p:cNvPr id="4" name="Content Placeholder 3"/>
          <p:cNvGraphicFramePr>
            <a:graphicFrameLocks noGrp="1"/>
          </p:cNvGraphicFramePr>
          <p:nvPr>
            <p:ph idx="1"/>
          </p:nvPr>
        </p:nvGraphicFramePr>
        <p:xfrm>
          <a:off x="1614487" y="1354016"/>
          <a:ext cx="5700713" cy="3174023"/>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1842287" y="4724559"/>
            <a:ext cx="2355677" cy="230832"/>
          </a:xfrm>
          <a:prstGeom prst="rect">
            <a:avLst/>
          </a:prstGeom>
          <a:noFill/>
        </p:spPr>
        <p:txBody>
          <a:bodyPr wrap="square" rtlCol="0">
            <a:spAutoFit/>
          </a:bodyPr>
          <a:lstStyle/>
          <a:p>
            <a:pPr defTabSz="685800">
              <a:buClrTx/>
            </a:pPr>
            <a:r>
              <a:rPr lang="en-US" sz="900" kern="1200" dirty="0">
                <a:solidFill>
                  <a:prstClr val="black"/>
                </a:solidFill>
                <a:latin typeface="Calibri" panose="020F0502020204030204"/>
                <a:ea typeface="+mn-ea"/>
                <a:cs typeface="+mn-cs"/>
              </a:rPr>
              <a:t>* 18-24 </a:t>
            </a:r>
            <a:r>
              <a:rPr lang="en-US" sz="900" kern="1200" dirty="0" err="1">
                <a:solidFill>
                  <a:prstClr val="black"/>
                </a:solidFill>
                <a:latin typeface="Calibri" panose="020F0502020204030204"/>
                <a:ea typeface="+mn-ea"/>
                <a:cs typeface="+mn-cs"/>
              </a:rPr>
              <a:t>vs</a:t>
            </a:r>
            <a:r>
              <a:rPr lang="en-US" sz="900" kern="1200" dirty="0">
                <a:solidFill>
                  <a:prstClr val="black"/>
                </a:solidFill>
                <a:latin typeface="Calibri" panose="020F0502020204030204"/>
                <a:ea typeface="+mn-ea"/>
                <a:cs typeface="+mn-cs"/>
              </a:rPr>
              <a:t> 60</a:t>
            </a:r>
            <a:r>
              <a:rPr lang="en-US" sz="675" kern="1200" dirty="0">
                <a:solidFill>
                  <a:prstClr val="black"/>
                </a:solidFill>
                <a:latin typeface="Calibri" panose="020F0502020204030204"/>
                <a:ea typeface="+mn-ea"/>
                <a:cs typeface="+mn-cs"/>
              </a:rPr>
              <a:t>+</a:t>
            </a:r>
          </a:p>
        </p:txBody>
      </p:sp>
    </p:spTree>
    <p:extLst>
      <p:ext uri="{BB962C8B-B14F-4D97-AF65-F5344CB8AC3E}">
        <p14:creationId xmlns:p14="http://schemas.microsoft.com/office/powerpoint/2010/main" val="17183848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Changes in 2017</a:t>
            </a:r>
          </a:p>
        </p:txBody>
      </p:sp>
      <p:sp>
        <p:nvSpPr>
          <p:cNvPr id="3" name="Content Placeholder 2"/>
          <p:cNvSpPr>
            <a:spLocks noGrp="1"/>
          </p:cNvSpPr>
          <p:nvPr>
            <p:ph idx="1"/>
          </p:nvPr>
        </p:nvSpPr>
        <p:spPr/>
        <p:txBody>
          <a:bodyPr/>
          <a:lstStyle/>
          <a:p>
            <a:r>
              <a:rPr lang="en-US" dirty="0"/>
              <a:t>Various attempts to improve the representativeness of samples, especially in recruiting those less interested in politics</a:t>
            </a:r>
          </a:p>
          <a:p>
            <a:r>
              <a:rPr lang="en-US" dirty="0"/>
              <a:t>Various schemes to weight the data more heavily for expected turnout differences, often relying on evidence from 2015</a:t>
            </a:r>
          </a:p>
          <a:p>
            <a:endParaRPr lang="en-US" dirty="0"/>
          </a:p>
          <a:p>
            <a:endParaRPr lang="en-US" dirty="0"/>
          </a:p>
          <a:p>
            <a:endParaRPr lang="en-US" dirty="0"/>
          </a:p>
        </p:txBody>
      </p:sp>
    </p:spTree>
    <p:extLst>
      <p:ext uri="{BB962C8B-B14F-4D97-AF65-F5344CB8AC3E}">
        <p14:creationId xmlns:p14="http://schemas.microsoft.com/office/powerpoint/2010/main" val="19897946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Unweighted Figures in 2017</a:t>
            </a:r>
          </a:p>
        </p:txBody>
      </p:sp>
      <p:graphicFrame>
        <p:nvGraphicFramePr>
          <p:cNvPr id="4" name="Content Placeholder 3"/>
          <p:cNvGraphicFramePr>
            <a:graphicFrameLocks noGrp="1"/>
          </p:cNvGraphicFramePr>
          <p:nvPr>
            <p:ph idx="1"/>
          </p:nvPr>
        </p:nvGraphicFramePr>
        <p:xfrm>
          <a:off x="1551844" y="1169377"/>
          <a:ext cx="5736980" cy="3323492"/>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1614487" y="4839888"/>
            <a:ext cx="4400042" cy="230832"/>
          </a:xfrm>
          <a:prstGeom prst="rect">
            <a:avLst/>
          </a:prstGeom>
          <a:noFill/>
        </p:spPr>
        <p:txBody>
          <a:bodyPr wrap="square" rtlCol="0">
            <a:spAutoFit/>
          </a:bodyPr>
          <a:lstStyle/>
          <a:p>
            <a:pPr defTabSz="685800">
              <a:buClrTx/>
            </a:pPr>
            <a:r>
              <a:rPr lang="en-US" sz="900" kern="1200" dirty="0">
                <a:solidFill>
                  <a:prstClr val="black"/>
                </a:solidFill>
                <a:latin typeface="Calibri" panose="020F0502020204030204"/>
                <a:ea typeface="+mn-ea"/>
                <a:cs typeface="+mn-cs"/>
              </a:rPr>
              <a:t>Based on nine final polls. In one instance (BMG) figures are demographically weighted</a:t>
            </a:r>
          </a:p>
        </p:txBody>
      </p:sp>
    </p:spTree>
    <p:extLst>
      <p:ext uri="{BB962C8B-B14F-4D97-AF65-F5344CB8AC3E}">
        <p14:creationId xmlns:p14="http://schemas.microsoft.com/office/powerpoint/2010/main" val="18395409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Many Young Voters?</a:t>
            </a:r>
          </a:p>
        </p:txBody>
      </p:sp>
      <p:graphicFrame>
        <p:nvGraphicFramePr>
          <p:cNvPr id="4" name="Content Placeholder 3"/>
          <p:cNvGraphicFramePr>
            <a:graphicFrameLocks noGrp="1"/>
          </p:cNvGraphicFramePr>
          <p:nvPr>
            <p:ph idx="1"/>
          </p:nvPr>
        </p:nvGraphicFramePr>
        <p:xfrm>
          <a:off x="1512277" y="1268017"/>
          <a:ext cx="5756764" cy="3233644"/>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2116473" y="4748302"/>
            <a:ext cx="3999542" cy="230832"/>
          </a:xfrm>
          <a:prstGeom prst="rect">
            <a:avLst/>
          </a:prstGeom>
          <a:noFill/>
        </p:spPr>
        <p:txBody>
          <a:bodyPr wrap="square" rtlCol="0">
            <a:spAutoFit/>
          </a:bodyPr>
          <a:lstStyle/>
          <a:p>
            <a:pPr defTabSz="685800">
              <a:buClrTx/>
            </a:pPr>
            <a:r>
              <a:rPr lang="en-US" sz="900" kern="1200" dirty="0" err="1">
                <a:solidFill>
                  <a:prstClr val="black"/>
                </a:solidFill>
                <a:latin typeface="Calibri" panose="020F0502020204030204"/>
                <a:ea typeface="+mn-ea"/>
                <a:cs typeface="+mn-cs"/>
              </a:rPr>
              <a:t>Panelbase</a:t>
            </a:r>
            <a:r>
              <a:rPr lang="en-US" sz="900" kern="1200" dirty="0">
                <a:solidFill>
                  <a:prstClr val="black"/>
                </a:solidFill>
                <a:latin typeface="Calibri" panose="020F0502020204030204"/>
                <a:ea typeface="+mn-ea"/>
                <a:cs typeface="+mn-cs"/>
              </a:rPr>
              <a:t> estimated 19% of voters aged 18-34; </a:t>
            </a:r>
            <a:r>
              <a:rPr lang="en-US" sz="900" kern="1200" dirty="0" err="1">
                <a:solidFill>
                  <a:prstClr val="black"/>
                </a:solidFill>
                <a:latin typeface="Calibri" panose="020F0502020204030204"/>
                <a:ea typeface="+mn-ea"/>
                <a:cs typeface="+mn-cs"/>
              </a:rPr>
              <a:t>Opinium</a:t>
            </a:r>
            <a:r>
              <a:rPr lang="en-US" sz="900" kern="1200" dirty="0">
                <a:solidFill>
                  <a:prstClr val="black"/>
                </a:solidFill>
                <a:latin typeface="Calibri" panose="020F0502020204030204"/>
                <a:ea typeface="+mn-ea"/>
                <a:cs typeface="+mn-cs"/>
              </a:rPr>
              <a:t> 26%; BSA 2017: 23%</a:t>
            </a:r>
          </a:p>
        </p:txBody>
      </p:sp>
    </p:spTree>
    <p:extLst>
      <p:ext uri="{BB962C8B-B14F-4D97-AF65-F5344CB8AC3E}">
        <p14:creationId xmlns:p14="http://schemas.microsoft.com/office/powerpoint/2010/main" val="21245955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Too Many Conservatives (after weighting)?</a:t>
            </a:r>
          </a:p>
        </p:txBody>
      </p:sp>
      <p:graphicFrame>
        <p:nvGraphicFramePr>
          <p:cNvPr id="4" name="Content Placeholder 3"/>
          <p:cNvGraphicFramePr>
            <a:graphicFrameLocks noGrp="1"/>
          </p:cNvGraphicFramePr>
          <p:nvPr>
            <p:ph idx="1"/>
          </p:nvPr>
        </p:nvGraphicFramePr>
        <p:xfrm>
          <a:off x="1703511" y="1397977"/>
          <a:ext cx="5651255" cy="318281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242106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Principal Changes in 2019</a:t>
            </a:r>
          </a:p>
        </p:txBody>
      </p:sp>
      <p:sp>
        <p:nvSpPr>
          <p:cNvPr id="3" name="Content Placeholder 2"/>
          <p:cNvSpPr>
            <a:spLocks noGrp="1"/>
          </p:cNvSpPr>
          <p:nvPr>
            <p:ph idx="1"/>
          </p:nvPr>
        </p:nvSpPr>
        <p:spPr/>
        <p:txBody>
          <a:bodyPr/>
          <a:lstStyle/>
          <a:p>
            <a:r>
              <a:rPr lang="en-US" dirty="0"/>
              <a:t>Very little weighting or modelling data to imitate demographic variation in turnout at the last election</a:t>
            </a:r>
          </a:p>
          <a:p>
            <a:r>
              <a:rPr lang="en-US" dirty="0"/>
              <a:t>Wider use of either requiring voters to choose from among the candidates standing in their constituency or of reallocating voters whose first preference party is not standing locally to their second preference. </a:t>
            </a:r>
          </a:p>
        </p:txBody>
      </p:sp>
    </p:spTree>
    <p:extLst>
      <p:ext uri="{BB962C8B-B14F-4D97-AF65-F5344CB8AC3E}">
        <p14:creationId xmlns:p14="http://schemas.microsoft.com/office/powerpoint/2010/main" val="13030306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Unweighted and Reported Data in 2019</a:t>
            </a:r>
          </a:p>
        </p:txBody>
      </p:sp>
      <p:graphicFrame>
        <p:nvGraphicFramePr>
          <p:cNvPr id="4" name="Content Placeholder 3"/>
          <p:cNvGraphicFramePr>
            <a:graphicFrameLocks noGrp="1"/>
          </p:cNvGraphicFramePr>
          <p:nvPr>
            <p:ph idx="1"/>
          </p:nvPr>
        </p:nvGraphicFramePr>
        <p:xfrm>
          <a:off x="1614488" y="1345223"/>
          <a:ext cx="5915025" cy="3130061"/>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1740877" y="4552490"/>
            <a:ext cx="5788636" cy="507831"/>
          </a:xfrm>
          <a:prstGeom prst="rect">
            <a:avLst/>
          </a:prstGeom>
          <a:noFill/>
        </p:spPr>
        <p:txBody>
          <a:bodyPr wrap="square" rtlCol="0">
            <a:spAutoFit/>
          </a:bodyPr>
          <a:lstStyle/>
          <a:p>
            <a:pPr defTabSz="685800">
              <a:buClrTx/>
            </a:pPr>
            <a:r>
              <a:rPr lang="en-US" sz="900" kern="1200" dirty="0">
                <a:solidFill>
                  <a:prstClr val="black"/>
                </a:solidFill>
                <a:latin typeface="Calibri" panose="020F0502020204030204"/>
                <a:ea typeface="+mn-ea"/>
                <a:cs typeface="+mn-cs"/>
              </a:rPr>
              <a:t>Source: Average of 8 final polls by BMG, </a:t>
            </a:r>
            <a:r>
              <a:rPr lang="en-US" sz="900" kern="1200" dirty="0" err="1">
                <a:solidFill>
                  <a:prstClr val="black"/>
                </a:solidFill>
                <a:latin typeface="Calibri" panose="020F0502020204030204"/>
                <a:ea typeface="+mn-ea"/>
                <a:cs typeface="+mn-cs"/>
              </a:rPr>
              <a:t>Deltapoll</a:t>
            </a:r>
            <a:r>
              <a:rPr lang="en-US" sz="900" kern="1200" dirty="0">
                <a:solidFill>
                  <a:prstClr val="black"/>
                </a:solidFill>
                <a:latin typeface="Calibri" panose="020F0502020204030204"/>
                <a:ea typeface="+mn-ea"/>
                <a:cs typeface="+mn-cs"/>
              </a:rPr>
              <a:t>, ICM, </a:t>
            </a:r>
            <a:r>
              <a:rPr lang="en-US" sz="900" kern="1200" dirty="0" err="1">
                <a:solidFill>
                  <a:prstClr val="black"/>
                </a:solidFill>
                <a:latin typeface="Calibri" panose="020F0502020204030204"/>
                <a:ea typeface="+mn-ea"/>
                <a:cs typeface="+mn-cs"/>
              </a:rPr>
              <a:t>Ipsos</a:t>
            </a:r>
            <a:r>
              <a:rPr lang="en-US" sz="900" kern="1200" dirty="0">
                <a:solidFill>
                  <a:prstClr val="black"/>
                </a:solidFill>
                <a:latin typeface="Calibri" panose="020F0502020204030204"/>
                <a:ea typeface="+mn-ea"/>
                <a:cs typeface="+mn-cs"/>
              </a:rPr>
              <a:t>, </a:t>
            </a:r>
            <a:r>
              <a:rPr lang="en-US" sz="900" kern="1200" dirty="0" err="1">
                <a:solidFill>
                  <a:prstClr val="black"/>
                </a:solidFill>
                <a:latin typeface="Calibri" panose="020F0502020204030204"/>
                <a:ea typeface="+mn-ea"/>
                <a:cs typeface="+mn-cs"/>
              </a:rPr>
              <a:t>Panelbase</a:t>
            </a:r>
            <a:r>
              <a:rPr lang="en-US" sz="900" kern="1200" dirty="0">
                <a:solidFill>
                  <a:prstClr val="black"/>
                </a:solidFill>
                <a:latin typeface="Calibri" panose="020F0502020204030204"/>
                <a:ea typeface="+mn-ea"/>
                <a:cs typeface="+mn-cs"/>
              </a:rPr>
              <a:t>, </a:t>
            </a:r>
            <a:r>
              <a:rPr lang="en-US" sz="900" kern="1200" dirty="0" err="1">
                <a:solidFill>
                  <a:prstClr val="black"/>
                </a:solidFill>
                <a:latin typeface="Calibri" panose="020F0502020204030204"/>
                <a:ea typeface="+mn-ea"/>
                <a:cs typeface="+mn-cs"/>
              </a:rPr>
              <a:t>Savanta</a:t>
            </a:r>
            <a:r>
              <a:rPr lang="en-US" sz="900" kern="1200" dirty="0">
                <a:solidFill>
                  <a:prstClr val="black"/>
                </a:solidFill>
                <a:latin typeface="Calibri" panose="020F0502020204030204"/>
                <a:ea typeface="+mn-ea"/>
                <a:cs typeface="+mn-cs"/>
              </a:rPr>
              <a:t> </a:t>
            </a:r>
            <a:r>
              <a:rPr lang="en-US" sz="900" kern="1200" dirty="0" err="1">
                <a:solidFill>
                  <a:prstClr val="black"/>
                </a:solidFill>
                <a:latin typeface="Calibri" panose="020F0502020204030204"/>
                <a:ea typeface="+mn-ea"/>
                <a:cs typeface="+mn-cs"/>
              </a:rPr>
              <a:t>ComRes</a:t>
            </a:r>
            <a:r>
              <a:rPr lang="en-US" sz="900" kern="1200" dirty="0">
                <a:solidFill>
                  <a:prstClr val="black"/>
                </a:solidFill>
                <a:latin typeface="Calibri" panose="020F0502020204030204"/>
                <a:ea typeface="+mn-ea"/>
                <a:cs typeface="+mn-cs"/>
              </a:rPr>
              <a:t>, </a:t>
            </a:r>
            <a:r>
              <a:rPr lang="en-US" sz="900" kern="1200" dirty="0" err="1">
                <a:solidFill>
                  <a:prstClr val="black"/>
                </a:solidFill>
                <a:latin typeface="Calibri" panose="020F0502020204030204"/>
                <a:ea typeface="+mn-ea"/>
                <a:cs typeface="+mn-cs"/>
              </a:rPr>
              <a:t>Survation</a:t>
            </a:r>
            <a:r>
              <a:rPr lang="en-US" sz="900" kern="1200" dirty="0">
                <a:solidFill>
                  <a:prstClr val="black"/>
                </a:solidFill>
                <a:latin typeface="Calibri" panose="020F0502020204030204"/>
                <a:ea typeface="+mn-ea"/>
                <a:cs typeface="+mn-cs"/>
              </a:rPr>
              <a:t>,  </a:t>
            </a:r>
            <a:r>
              <a:rPr lang="en-US" sz="900" kern="1200" dirty="0" err="1">
                <a:solidFill>
                  <a:prstClr val="black"/>
                </a:solidFill>
                <a:latin typeface="Calibri" panose="020F0502020204030204"/>
                <a:ea typeface="+mn-ea"/>
                <a:cs typeface="+mn-cs"/>
              </a:rPr>
              <a:t>YouGov</a:t>
            </a:r>
            <a:r>
              <a:rPr lang="en-US" sz="900" kern="1200" dirty="0">
                <a:solidFill>
                  <a:prstClr val="black"/>
                </a:solidFill>
                <a:latin typeface="Calibri" panose="020F0502020204030204"/>
                <a:ea typeface="+mn-ea"/>
                <a:cs typeface="+mn-cs"/>
              </a:rPr>
              <a:t>. Some figures based in part on an estimate. If we exclude </a:t>
            </a:r>
            <a:r>
              <a:rPr lang="en-US" sz="900" kern="1200" dirty="0" err="1">
                <a:solidFill>
                  <a:prstClr val="black"/>
                </a:solidFill>
                <a:latin typeface="Calibri" panose="020F0502020204030204"/>
                <a:ea typeface="+mn-ea"/>
                <a:cs typeface="+mn-cs"/>
              </a:rPr>
              <a:t>Survation</a:t>
            </a:r>
            <a:r>
              <a:rPr lang="en-US" sz="900" kern="1200" dirty="0">
                <a:solidFill>
                  <a:prstClr val="black"/>
                </a:solidFill>
                <a:latin typeface="Calibri" panose="020F0502020204030204"/>
                <a:ea typeface="+mn-ea"/>
                <a:cs typeface="+mn-cs"/>
              </a:rPr>
              <a:t>, which had a Scots booster, the unweighted Ns were Con 40, Lab 35, LD 12. </a:t>
            </a:r>
          </a:p>
        </p:txBody>
      </p:sp>
    </p:spTree>
    <p:extLst>
      <p:ext uri="{BB962C8B-B14F-4D97-AF65-F5344CB8AC3E}">
        <p14:creationId xmlns:p14="http://schemas.microsoft.com/office/powerpoint/2010/main" val="1484238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Many Younger Voters in 2019?</a:t>
            </a:r>
          </a:p>
        </p:txBody>
      </p:sp>
      <p:graphicFrame>
        <p:nvGraphicFramePr>
          <p:cNvPr id="4" name="Content Placeholder 3"/>
          <p:cNvGraphicFramePr>
            <a:graphicFrameLocks noGrp="1"/>
          </p:cNvGraphicFramePr>
          <p:nvPr>
            <p:ph idx="1"/>
          </p:nvPr>
        </p:nvGraphicFramePr>
        <p:xfrm>
          <a:off x="1614488" y="1204547"/>
          <a:ext cx="5915025" cy="3305907"/>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1614488" y="4641239"/>
            <a:ext cx="5915025" cy="300082"/>
          </a:xfrm>
          <a:prstGeom prst="rect">
            <a:avLst/>
          </a:prstGeom>
          <a:noFill/>
        </p:spPr>
        <p:txBody>
          <a:bodyPr wrap="square" rtlCol="0">
            <a:spAutoFit/>
          </a:bodyPr>
          <a:lstStyle/>
          <a:p>
            <a:pPr defTabSz="685800">
              <a:buClrTx/>
            </a:pPr>
            <a:r>
              <a:rPr lang="en-US" sz="900" kern="1200" dirty="0">
                <a:solidFill>
                  <a:prstClr val="black"/>
                </a:solidFill>
                <a:latin typeface="Calibri" panose="020F0502020204030204"/>
                <a:ea typeface="+mn-ea"/>
                <a:cs typeface="+mn-cs"/>
              </a:rPr>
              <a:t>Note in case of </a:t>
            </a:r>
            <a:r>
              <a:rPr lang="en-US" sz="900" kern="1200" dirty="0" err="1">
                <a:solidFill>
                  <a:prstClr val="black"/>
                </a:solidFill>
                <a:latin typeface="Calibri" panose="020F0502020204030204"/>
                <a:ea typeface="+mn-ea"/>
                <a:cs typeface="+mn-cs"/>
              </a:rPr>
              <a:t>YouGov</a:t>
            </a:r>
            <a:r>
              <a:rPr lang="en-US" sz="900" kern="1200" dirty="0">
                <a:solidFill>
                  <a:prstClr val="black"/>
                </a:solidFill>
                <a:latin typeface="Calibri" panose="020F0502020204030204"/>
                <a:ea typeface="+mn-ea"/>
                <a:cs typeface="+mn-cs"/>
              </a:rPr>
              <a:t> figure is for % aged 18-35</a:t>
            </a:r>
            <a:r>
              <a:rPr lang="en-US" sz="1350" kern="1200" dirty="0">
                <a:solidFill>
                  <a:prstClr val="black"/>
                </a:solidFill>
                <a:latin typeface="Calibri" panose="020F0502020204030204"/>
                <a:ea typeface="+mn-ea"/>
                <a:cs typeface="+mn-cs"/>
              </a:rPr>
              <a:t>.</a:t>
            </a:r>
          </a:p>
        </p:txBody>
      </p:sp>
    </p:spTree>
    <p:extLst>
      <p:ext uri="{BB962C8B-B14F-4D97-AF65-F5344CB8AC3E}">
        <p14:creationId xmlns:p14="http://schemas.microsoft.com/office/powerpoint/2010/main" val="17579926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3CB542-86D1-491B-8D40-64982A000BFA}"/>
              </a:ext>
            </a:extLst>
          </p:cNvPr>
          <p:cNvSpPr txBox="1"/>
          <p:nvPr/>
        </p:nvSpPr>
        <p:spPr>
          <a:xfrm>
            <a:off x="4219662" y="310393"/>
            <a:ext cx="4454555" cy="184665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400"/>
              </a:spcBef>
              <a:spcAft>
                <a:spcPts val="400"/>
              </a:spcAft>
              <a:buClr>
                <a:srgbClr val="000000"/>
              </a:buClr>
              <a:buSzTx/>
              <a:buFont typeface="Arial"/>
              <a:buNone/>
              <a:tabLst/>
              <a:defRPr/>
            </a:pPr>
            <a:r>
              <a:rPr lang="en-GB" sz="4000" b="1" dirty="0"/>
              <a:t>An interim analysis of the polls in 2019</a:t>
            </a:r>
            <a:endParaRPr kumimoji="0" lang="en-GB" sz="4000" b="1"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044853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Implied Age Differences in Turnout</a:t>
            </a:r>
          </a:p>
        </p:txBody>
      </p:sp>
      <p:graphicFrame>
        <p:nvGraphicFramePr>
          <p:cNvPr id="4" name="Content Placeholder 3"/>
          <p:cNvGraphicFramePr>
            <a:graphicFrameLocks noGrp="1"/>
          </p:cNvGraphicFramePr>
          <p:nvPr>
            <p:ph idx="1"/>
          </p:nvPr>
        </p:nvGraphicFramePr>
        <p:xfrm>
          <a:off x="1614488" y="1369219"/>
          <a:ext cx="5915025" cy="3263504"/>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1614488" y="4809392"/>
            <a:ext cx="5841389" cy="369332"/>
          </a:xfrm>
          <a:prstGeom prst="rect">
            <a:avLst/>
          </a:prstGeom>
          <a:noFill/>
        </p:spPr>
        <p:txBody>
          <a:bodyPr wrap="square" rtlCol="0">
            <a:spAutoFit/>
          </a:bodyPr>
          <a:lstStyle/>
          <a:p>
            <a:pPr defTabSz="685800">
              <a:buClrTx/>
            </a:pPr>
            <a:r>
              <a:rPr lang="en-US" sz="900" kern="1200" dirty="0">
                <a:solidFill>
                  <a:prstClr val="black"/>
                </a:solidFill>
                <a:latin typeface="Calibri" panose="020F0502020204030204"/>
                <a:ea typeface="+mn-ea"/>
                <a:cs typeface="+mn-cs"/>
              </a:rPr>
              <a:t>In some instances, estimates are inferred from difference between the N for the whole sample and that for those with a vote preference</a:t>
            </a:r>
          </a:p>
        </p:txBody>
      </p:sp>
    </p:spTree>
    <p:extLst>
      <p:ext uri="{BB962C8B-B14F-4D97-AF65-F5344CB8AC3E}">
        <p14:creationId xmlns:p14="http://schemas.microsoft.com/office/powerpoint/2010/main" val="9571033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Weighted Con Share of 2017 Con + Lab vote)</a:t>
            </a:r>
          </a:p>
        </p:txBody>
      </p:sp>
      <p:graphicFrame>
        <p:nvGraphicFramePr>
          <p:cNvPr id="4" name="Content Placeholder 3"/>
          <p:cNvGraphicFramePr>
            <a:graphicFrameLocks noGrp="1"/>
          </p:cNvGraphicFramePr>
          <p:nvPr>
            <p:ph idx="1"/>
          </p:nvPr>
        </p:nvGraphicFramePr>
        <p:xfrm>
          <a:off x="1614488" y="1380391"/>
          <a:ext cx="5915025" cy="319160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177479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Conclusions</a:t>
            </a:r>
          </a:p>
        </p:txBody>
      </p:sp>
      <p:sp>
        <p:nvSpPr>
          <p:cNvPr id="3" name="Content Placeholder 2"/>
          <p:cNvSpPr>
            <a:spLocks noGrp="1"/>
          </p:cNvSpPr>
          <p:nvPr>
            <p:ph idx="1"/>
          </p:nvPr>
        </p:nvSpPr>
        <p:spPr/>
        <p:txBody>
          <a:bodyPr>
            <a:normAutofit fontScale="77500" lnSpcReduction="20000"/>
          </a:bodyPr>
          <a:lstStyle/>
          <a:p>
            <a:r>
              <a:rPr lang="en-GB" dirty="0"/>
              <a:t>Polls were more successful – but not infallible in 2019</a:t>
            </a:r>
          </a:p>
          <a:p>
            <a:r>
              <a:rPr lang="en-GB" dirty="0"/>
              <a:t>Overall, there was a reversion to the typical historical slight tendency to overestimate Labour relative to Con</a:t>
            </a:r>
            <a:endParaRPr lang="is-IS" dirty="0"/>
          </a:p>
          <a:p>
            <a:r>
              <a:rPr lang="is-IS" dirty="0"/>
              <a:t>In contrast to 2017, weighting and filtering of the data (and dealing with Brexit party candidatures) typically improved poll estimates of Con lead</a:t>
            </a:r>
          </a:p>
          <a:p>
            <a:r>
              <a:rPr lang="is-IS" dirty="0"/>
              <a:t>In 2017 weighting for turnout often resulted in too few younger people being included in estimates of vote intention – but in its absence in 2019 there was a tendency to have too many</a:t>
            </a:r>
          </a:p>
          <a:p>
            <a:r>
              <a:rPr lang="is-IS" dirty="0"/>
              <a:t>In addition, the resulting apparent propensity in 2017 to have weighted samples that had too many 2015 Conservative voters was largely eliminated</a:t>
            </a:r>
          </a:p>
          <a:p>
            <a:r>
              <a:rPr lang="is-IS" dirty="0"/>
              <a:t>But the key lessons of 2015 – the value of good sampling and good estimates of age differences in turnout remain valid.</a:t>
            </a:r>
          </a:p>
          <a:p>
            <a:endParaRPr lang="is-IS" dirty="0"/>
          </a:p>
          <a:p>
            <a:endParaRPr lang="is-IS" dirty="0"/>
          </a:p>
        </p:txBody>
      </p:sp>
    </p:spTree>
    <p:extLst>
      <p:ext uri="{BB962C8B-B14F-4D97-AF65-F5344CB8AC3E}">
        <p14:creationId xmlns:p14="http://schemas.microsoft.com/office/powerpoint/2010/main" val="1744924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3CB542-86D1-491B-8D40-64982A000BFA}"/>
              </a:ext>
            </a:extLst>
          </p:cNvPr>
          <p:cNvSpPr txBox="1"/>
          <p:nvPr/>
        </p:nvSpPr>
        <p:spPr>
          <a:xfrm>
            <a:off x="4085440" y="310393"/>
            <a:ext cx="4588778" cy="123110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400"/>
              </a:spcBef>
              <a:spcAft>
                <a:spcPts val="400"/>
              </a:spcAft>
              <a:buClr>
                <a:srgbClr val="000000"/>
              </a:buClr>
              <a:buSzTx/>
              <a:buFont typeface="Arial"/>
              <a:buNone/>
              <a:tabLst/>
              <a:defRPr/>
            </a:pPr>
            <a:r>
              <a:rPr kumimoji="0" lang="en-GB" sz="4000" b="1" i="0" u="none" strike="noStrike" kern="0" cap="none" spc="0" normalizeH="0" baseline="0" noProof="0" dirty="0">
                <a:ln>
                  <a:noFill/>
                </a:ln>
                <a:solidFill>
                  <a:srgbClr val="000000"/>
                </a:solidFill>
                <a:effectLst/>
                <a:uLnTx/>
                <a:uFillTx/>
                <a:latin typeface="Arial"/>
                <a:cs typeface="Arial"/>
                <a:sym typeface="Arial"/>
              </a:rPr>
              <a:t>Developments in MRP</a:t>
            </a:r>
          </a:p>
        </p:txBody>
      </p:sp>
    </p:spTree>
    <p:extLst>
      <p:ext uri="{BB962C8B-B14F-4D97-AF65-F5344CB8AC3E}">
        <p14:creationId xmlns:p14="http://schemas.microsoft.com/office/powerpoint/2010/main" val="6367928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0"/>
          <p:cNvSpPr txBox="1">
            <a:spLocks noGrp="1"/>
          </p:cNvSpPr>
          <p:nvPr>
            <p:ph type="ctrTitle"/>
          </p:nvPr>
        </p:nvSpPr>
        <p:spPr>
          <a:xfrm>
            <a:off x="485875" y="264475"/>
            <a:ext cx="8183700" cy="1473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800" dirty="0"/>
              <a:t>Regression Methods</a:t>
            </a:r>
            <a:endParaRPr sz="3800" dirty="0"/>
          </a:p>
        </p:txBody>
      </p:sp>
      <p:sp>
        <p:nvSpPr>
          <p:cNvPr id="61" name="Google Shape;61;p10"/>
          <p:cNvSpPr txBox="1">
            <a:spLocks noGrp="1"/>
          </p:cNvSpPr>
          <p:nvPr>
            <p:ph type="subTitle" idx="1"/>
          </p:nvPr>
        </p:nvSpPr>
        <p:spPr>
          <a:xfrm>
            <a:off x="485875" y="1738075"/>
            <a:ext cx="8183700" cy="86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2"/>
              </a:buClr>
              <a:buSzPts val="1100"/>
              <a:buFont typeface="Arial"/>
              <a:buNone/>
            </a:pPr>
            <a:r>
              <a:rPr lang="en-GB" dirty="0"/>
              <a:t>November 2022</a:t>
            </a:r>
            <a:endParaRPr dirty="0"/>
          </a:p>
          <a:p>
            <a:pPr marL="0" lvl="0" indent="0" algn="l" rtl="0">
              <a:spcBef>
                <a:spcPts val="0"/>
              </a:spcBef>
              <a:spcAft>
                <a:spcPts val="0"/>
              </a:spcAft>
              <a:buNone/>
            </a:pPr>
            <a:endParaRPr dirty="0"/>
          </a:p>
        </p:txBody>
      </p:sp>
      <p:sp>
        <p:nvSpPr>
          <p:cNvPr id="62" name="Google Shape;62;p10"/>
          <p:cNvSpPr txBox="1"/>
          <p:nvPr/>
        </p:nvSpPr>
        <p:spPr>
          <a:xfrm>
            <a:off x="485875" y="3362325"/>
            <a:ext cx="4981500" cy="75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2"/>
              </a:buClr>
              <a:buSzPts val="1100"/>
              <a:buFont typeface="Arial"/>
              <a:buNone/>
            </a:pPr>
            <a:r>
              <a:rPr lang="en-GB" sz="2100" dirty="0">
                <a:solidFill>
                  <a:schemeClr val="lt1"/>
                </a:solidFill>
                <a:latin typeface="Rubik Light"/>
                <a:ea typeface="Rubik Light"/>
                <a:cs typeface="Rubik Light"/>
                <a:sym typeface="Rubik Light"/>
              </a:rPr>
              <a:t>Martin Baxter</a:t>
            </a:r>
            <a:br>
              <a:rPr lang="en-GB" sz="1800" dirty="0">
                <a:solidFill>
                  <a:schemeClr val="lt1"/>
                </a:solidFill>
                <a:latin typeface="Rubik"/>
                <a:ea typeface="Rubik"/>
                <a:cs typeface="Rubik"/>
                <a:sym typeface="Rubik"/>
              </a:rPr>
            </a:br>
            <a:r>
              <a:rPr lang="en-GB" dirty="0">
                <a:solidFill>
                  <a:schemeClr val="lt1"/>
                </a:solidFill>
                <a:latin typeface="Rubik"/>
                <a:ea typeface="Rubik"/>
                <a:cs typeface="Rubik"/>
                <a:sym typeface="Rubik"/>
              </a:rPr>
              <a:t>FOUNDER &amp; CEO</a:t>
            </a:r>
            <a:endParaRPr dirty="0">
              <a:solidFill>
                <a:schemeClr val="lt1"/>
              </a:solidFill>
              <a:latin typeface="Rubik"/>
              <a:ea typeface="Rubik"/>
              <a:cs typeface="Rubik"/>
              <a:sym typeface="Rubik"/>
            </a:endParaRPr>
          </a:p>
          <a:p>
            <a:pPr marL="0" lvl="0" indent="0" algn="l" rtl="0">
              <a:spcBef>
                <a:spcPts val="0"/>
              </a:spcBef>
              <a:spcAft>
                <a:spcPts val="0"/>
              </a:spcAft>
              <a:buNone/>
            </a:pPr>
            <a:endParaRPr sz="900" dirty="0">
              <a:solidFill>
                <a:schemeClr val="lt1"/>
              </a:solidFill>
              <a:latin typeface="Rubik"/>
              <a:ea typeface="Rubik"/>
              <a:cs typeface="Rubik"/>
              <a:sym typeface="Rubik"/>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1"/>
          <p:cNvSpPr/>
          <p:nvPr/>
        </p:nvSpPr>
        <p:spPr>
          <a:xfrm>
            <a:off x="-23800" y="4610100"/>
            <a:ext cx="9228600" cy="577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solidFill>
                  <a:schemeClr val="lt1"/>
                </a:solidFill>
                <a:latin typeface="Rubik"/>
                <a:ea typeface="Rubik"/>
                <a:cs typeface="Rubik"/>
                <a:sym typeface="Rubik"/>
              </a:rPr>
              <a:t>25</a:t>
            </a:fld>
            <a:endParaRPr>
              <a:solidFill>
                <a:schemeClr val="lt1"/>
              </a:solidFill>
              <a:latin typeface="Rubik"/>
              <a:ea typeface="Rubik"/>
              <a:cs typeface="Rubik"/>
              <a:sym typeface="Rubik"/>
            </a:endParaRPr>
          </a:p>
        </p:txBody>
      </p:sp>
      <p:sp>
        <p:nvSpPr>
          <p:cNvPr id="69" name="Google Shape;69;p11"/>
          <p:cNvSpPr txBox="1">
            <a:spLocks noGrp="1"/>
          </p:cNvSpPr>
          <p:nvPr>
            <p:ph type="sldNum" idx="2"/>
          </p:nvPr>
        </p:nvSpPr>
        <p:spPr>
          <a:xfrm>
            <a:off x="193249" y="4688750"/>
            <a:ext cx="52992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dirty="0">
                <a:solidFill>
                  <a:schemeClr val="lt1"/>
                </a:solidFill>
                <a:latin typeface="Rubik"/>
                <a:ea typeface="Rubik"/>
                <a:cs typeface="Rubik"/>
                <a:sym typeface="Rubik"/>
              </a:rPr>
              <a:t>©2021 Electoral Calculus Ltd     CONFIDENTIAL</a:t>
            </a:r>
            <a:endParaRPr dirty="0">
              <a:solidFill>
                <a:schemeClr val="lt1"/>
              </a:solidFill>
              <a:latin typeface="Rubik"/>
              <a:ea typeface="Rubik"/>
              <a:cs typeface="Rubik"/>
              <a:sym typeface="Rubik"/>
            </a:endParaRPr>
          </a:p>
        </p:txBody>
      </p:sp>
      <p:pic>
        <p:nvPicPr>
          <p:cNvPr id="70" name="Google Shape;70;p11"/>
          <p:cNvPicPr preferRelativeResize="0"/>
          <p:nvPr/>
        </p:nvPicPr>
        <p:blipFill>
          <a:blip r:embed="rId3">
            <a:alphaModFix amt="20000"/>
          </a:blip>
          <a:stretch>
            <a:fillRect/>
          </a:stretch>
        </p:blipFill>
        <p:spPr>
          <a:xfrm>
            <a:off x="8001000" y="4826100"/>
            <a:ext cx="705199" cy="393600"/>
          </a:xfrm>
          <a:prstGeom prst="rect">
            <a:avLst/>
          </a:prstGeom>
          <a:noFill/>
          <a:ln>
            <a:noFill/>
          </a:ln>
        </p:spPr>
      </p:pic>
      <p:sp>
        <p:nvSpPr>
          <p:cNvPr id="71" name="Google Shape;71;p11"/>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solidFill>
                  <a:schemeClr val="dk1"/>
                </a:solidFill>
              </a:rPr>
              <a:t>Regression Overview</a:t>
            </a:r>
            <a:endParaRPr dirty="0">
              <a:solidFill>
                <a:schemeClr val="dk1"/>
              </a:solidFill>
            </a:endParaRPr>
          </a:p>
        </p:txBody>
      </p:sp>
      <p:sp>
        <p:nvSpPr>
          <p:cNvPr id="72" name="Google Shape;72;p11"/>
          <p:cNvSpPr txBox="1">
            <a:spLocks noGrp="1"/>
          </p:cNvSpPr>
          <p:nvPr>
            <p:ph type="body" idx="4294967295"/>
          </p:nvPr>
        </p:nvSpPr>
        <p:spPr>
          <a:xfrm>
            <a:off x="311700" y="1152475"/>
            <a:ext cx="4934068" cy="3416400"/>
          </a:xfrm>
          <a:prstGeom prst="rect">
            <a:avLst/>
          </a:prstGeom>
        </p:spPr>
        <p:txBody>
          <a:bodyPr spcFirstLastPara="1" wrap="square" lIns="91425" tIns="91425" rIns="91425" bIns="91425" anchor="t" anchorCtr="0">
            <a:noAutofit/>
          </a:bodyPr>
          <a:lstStyle/>
          <a:p>
            <a:r>
              <a:rPr lang="en-US" sz="1600" dirty="0"/>
              <a:t>Regression Analysis provides a way to solve the problem </a:t>
            </a:r>
            <a:r>
              <a:rPr lang="en-US" dirty="0"/>
              <a:t>of</a:t>
            </a:r>
            <a:r>
              <a:rPr lang="en-US" sz="1600" dirty="0"/>
              <a:t> representative sampling</a:t>
            </a:r>
          </a:p>
          <a:p>
            <a:endParaRPr lang="en-US" dirty="0"/>
          </a:p>
          <a:p>
            <a:r>
              <a:rPr lang="en-US" sz="1600" dirty="0"/>
              <a:t>Similar concept to quota weighting, but more advanced</a:t>
            </a:r>
          </a:p>
          <a:p>
            <a:endParaRPr lang="en-US" sz="1600" dirty="0"/>
          </a:p>
          <a:p>
            <a:r>
              <a:rPr lang="en-US" dirty="0"/>
              <a:t>Can help partially with turnout modelling, but it is not a magic bullet</a:t>
            </a:r>
          </a:p>
          <a:p>
            <a:endParaRPr lang="en-US" dirty="0"/>
          </a:p>
          <a:p>
            <a:r>
              <a:rPr lang="en-US" dirty="0"/>
              <a:t>Gives results at seat level, or lower-level geographies</a:t>
            </a:r>
          </a:p>
          <a:p>
            <a:pPr marL="127000" lvl="0" indent="0" algn="l" rtl="0">
              <a:spcBef>
                <a:spcPts val="1600"/>
              </a:spcBef>
              <a:spcAft>
                <a:spcPts val="0"/>
              </a:spcAft>
              <a:buClr>
                <a:schemeClr val="dk2"/>
              </a:buClr>
              <a:buSzPts val="1600"/>
              <a:buNone/>
            </a:pPr>
            <a:r>
              <a:rPr lang="en-GB" dirty="0">
                <a:solidFill>
                  <a:schemeClr val="dk2"/>
                </a:solidFill>
              </a:rPr>
              <a:t> </a:t>
            </a:r>
          </a:p>
          <a:p>
            <a:pPr marL="457200" lvl="0" indent="0" algn="l" rtl="0">
              <a:spcBef>
                <a:spcPts val="1600"/>
              </a:spcBef>
              <a:spcAft>
                <a:spcPts val="1600"/>
              </a:spcAft>
              <a:buNone/>
            </a:pPr>
            <a:endParaRPr dirty="0">
              <a:solidFill>
                <a:schemeClr val="dk2"/>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1"/>
          <p:cNvSpPr/>
          <p:nvPr/>
        </p:nvSpPr>
        <p:spPr>
          <a:xfrm>
            <a:off x="-23800" y="4610100"/>
            <a:ext cx="9228600" cy="577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solidFill>
                  <a:schemeClr val="lt1"/>
                </a:solidFill>
                <a:latin typeface="Rubik"/>
                <a:ea typeface="Rubik"/>
                <a:cs typeface="Rubik"/>
                <a:sym typeface="Rubik"/>
              </a:rPr>
              <a:t>26</a:t>
            </a:fld>
            <a:endParaRPr>
              <a:solidFill>
                <a:schemeClr val="lt1"/>
              </a:solidFill>
              <a:latin typeface="Rubik"/>
              <a:ea typeface="Rubik"/>
              <a:cs typeface="Rubik"/>
              <a:sym typeface="Rubik"/>
            </a:endParaRPr>
          </a:p>
        </p:txBody>
      </p:sp>
      <p:sp>
        <p:nvSpPr>
          <p:cNvPr id="69" name="Google Shape;69;p11"/>
          <p:cNvSpPr txBox="1">
            <a:spLocks noGrp="1"/>
          </p:cNvSpPr>
          <p:nvPr>
            <p:ph type="sldNum" idx="2"/>
          </p:nvPr>
        </p:nvSpPr>
        <p:spPr>
          <a:xfrm>
            <a:off x="193249" y="4688750"/>
            <a:ext cx="52992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dirty="0">
                <a:solidFill>
                  <a:schemeClr val="lt1"/>
                </a:solidFill>
                <a:latin typeface="Rubik"/>
                <a:ea typeface="Rubik"/>
                <a:cs typeface="Rubik"/>
                <a:sym typeface="Rubik"/>
              </a:rPr>
              <a:t>©2021 Electoral Calculus Ltd     CONFIDENTIAL</a:t>
            </a:r>
            <a:endParaRPr dirty="0">
              <a:solidFill>
                <a:schemeClr val="lt1"/>
              </a:solidFill>
              <a:latin typeface="Rubik"/>
              <a:ea typeface="Rubik"/>
              <a:cs typeface="Rubik"/>
              <a:sym typeface="Rubik"/>
            </a:endParaRPr>
          </a:p>
        </p:txBody>
      </p:sp>
      <p:pic>
        <p:nvPicPr>
          <p:cNvPr id="70" name="Google Shape;70;p11"/>
          <p:cNvPicPr preferRelativeResize="0"/>
          <p:nvPr/>
        </p:nvPicPr>
        <p:blipFill>
          <a:blip r:embed="rId3">
            <a:alphaModFix amt="20000"/>
          </a:blip>
          <a:stretch>
            <a:fillRect/>
          </a:stretch>
        </p:blipFill>
        <p:spPr>
          <a:xfrm>
            <a:off x="8001000" y="4826100"/>
            <a:ext cx="705199" cy="393600"/>
          </a:xfrm>
          <a:prstGeom prst="rect">
            <a:avLst/>
          </a:prstGeom>
          <a:noFill/>
          <a:ln>
            <a:noFill/>
          </a:ln>
        </p:spPr>
      </p:pic>
      <p:sp>
        <p:nvSpPr>
          <p:cNvPr id="71" name="Google Shape;71;p11"/>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solidFill>
                  <a:schemeClr val="dk1"/>
                </a:solidFill>
              </a:rPr>
              <a:t>Sample size</a:t>
            </a:r>
            <a:endParaRPr dirty="0">
              <a:solidFill>
                <a:schemeClr val="dk1"/>
              </a:solidFill>
            </a:endParaRPr>
          </a:p>
        </p:txBody>
      </p:sp>
      <p:sp>
        <p:nvSpPr>
          <p:cNvPr id="72" name="Google Shape;72;p11"/>
          <p:cNvSpPr txBox="1">
            <a:spLocks noGrp="1"/>
          </p:cNvSpPr>
          <p:nvPr>
            <p:ph type="body" idx="4294967295"/>
          </p:nvPr>
        </p:nvSpPr>
        <p:spPr>
          <a:xfrm>
            <a:off x="311698" y="1152475"/>
            <a:ext cx="6040975" cy="3416400"/>
          </a:xfrm>
          <a:prstGeom prst="rect">
            <a:avLst/>
          </a:prstGeom>
        </p:spPr>
        <p:txBody>
          <a:bodyPr spcFirstLastPara="1" wrap="square" lIns="91425" tIns="91425" rIns="91425" bIns="91425" anchor="t" anchorCtr="0">
            <a:noAutofit/>
          </a:bodyPr>
          <a:lstStyle/>
          <a:p>
            <a:pPr>
              <a:spcAft>
                <a:spcPts val="900"/>
              </a:spcAft>
            </a:pPr>
            <a:r>
              <a:rPr lang="en-US" sz="1600" dirty="0"/>
              <a:t>Sometimes run with very large sample sizes, </a:t>
            </a:r>
            <a:r>
              <a:rPr lang="en-US" sz="1600" dirty="0" err="1"/>
              <a:t>eg</a:t>
            </a:r>
            <a:r>
              <a:rPr lang="en-US" sz="1600" dirty="0"/>
              <a:t> 100,000 respondents</a:t>
            </a:r>
          </a:p>
          <a:p>
            <a:pPr>
              <a:spcAft>
                <a:spcPts val="900"/>
              </a:spcAft>
            </a:pPr>
            <a:r>
              <a:rPr lang="en-US" sz="1600" dirty="0"/>
              <a:t>Original US academic research got good results with small samples, </a:t>
            </a:r>
            <a:r>
              <a:rPr lang="en-US" sz="1600" dirty="0" err="1"/>
              <a:t>eg</a:t>
            </a:r>
            <a:r>
              <a:rPr lang="en-US" sz="1600" dirty="0"/>
              <a:t> 1,000 respondents</a:t>
            </a:r>
          </a:p>
          <a:p>
            <a:pPr>
              <a:spcAft>
                <a:spcPts val="900"/>
              </a:spcAft>
            </a:pPr>
            <a:r>
              <a:rPr lang="en-US" dirty="0"/>
              <a:t>Our extensive </a:t>
            </a:r>
            <a:r>
              <a:rPr lang="en-US" dirty="0" err="1"/>
              <a:t>backtesting</a:t>
            </a:r>
            <a:r>
              <a:rPr lang="en-US" dirty="0"/>
              <a:t> shows that a sample of 5,000 usually works well.</a:t>
            </a:r>
            <a:endParaRPr lang="en-US" sz="1600" dirty="0"/>
          </a:p>
          <a:p>
            <a:pPr>
              <a:spcAft>
                <a:spcPts val="900"/>
              </a:spcAft>
            </a:pPr>
            <a:r>
              <a:rPr lang="en-US" dirty="0"/>
              <a:t>Case study: two MRP polls on 10 Dec 2019</a:t>
            </a:r>
          </a:p>
          <a:p>
            <a:pPr lvl="1">
              <a:spcBef>
                <a:spcPts val="0"/>
              </a:spcBef>
              <a:spcAft>
                <a:spcPts val="900"/>
              </a:spcAft>
            </a:pPr>
            <a:r>
              <a:rPr lang="en-US" sz="1400" dirty="0"/>
              <a:t>Electoral Calculus poll with 6,000 voters</a:t>
            </a:r>
          </a:p>
          <a:p>
            <a:pPr lvl="1">
              <a:spcBef>
                <a:spcPts val="0"/>
              </a:spcBef>
              <a:spcAft>
                <a:spcPts val="900"/>
              </a:spcAft>
            </a:pPr>
            <a:r>
              <a:rPr lang="en-US" sz="1400" dirty="0"/>
              <a:t>Other poll with 105,000 voters</a:t>
            </a:r>
          </a:p>
          <a:p>
            <a:pPr lvl="1">
              <a:spcBef>
                <a:spcPts val="0"/>
              </a:spcBef>
              <a:spcAft>
                <a:spcPts val="900"/>
              </a:spcAft>
            </a:pPr>
            <a:r>
              <a:rPr lang="en-US" sz="1400" dirty="0"/>
              <a:t>Only one seat difference in prediction</a:t>
            </a:r>
          </a:p>
          <a:p>
            <a:pPr marL="127000" indent="0">
              <a:spcAft>
                <a:spcPts val="900"/>
              </a:spcAft>
              <a:buNone/>
            </a:pPr>
            <a:endParaRPr lang="en-US" sz="1600" dirty="0"/>
          </a:p>
          <a:p>
            <a:endParaRPr lang="en-US" sz="1600" dirty="0"/>
          </a:p>
          <a:p>
            <a:pPr>
              <a:spcBef>
                <a:spcPts val="1600"/>
              </a:spcBef>
              <a:buClr>
                <a:schemeClr val="dk2"/>
              </a:buClr>
            </a:pPr>
            <a:endParaRPr dirty="0">
              <a:solidFill>
                <a:schemeClr val="dk2"/>
              </a:solidFill>
            </a:endParaRPr>
          </a:p>
        </p:txBody>
      </p:sp>
    </p:spTree>
    <p:extLst>
      <p:ext uri="{BB962C8B-B14F-4D97-AF65-F5344CB8AC3E}">
        <p14:creationId xmlns:p14="http://schemas.microsoft.com/office/powerpoint/2010/main" val="25320777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1"/>
          <p:cNvSpPr/>
          <p:nvPr/>
        </p:nvSpPr>
        <p:spPr>
          <a:xfrm>
            <a:off x="-23800" y="4610100"/>
            <a:ext cx="9228600" cy="577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solidFill>
                  <a:schemeClr val="lt1"/>
                </a:solidFill>
                <a:latin typeface="Rubik"/>
                <a:ea typeface="Rubik"/>
                <a:cs typeface="Rubik"/>
                <a:sym typeface="Rubik"/>
              </a:rPr>
              <a:t>27</a:t>
            </a:fld>
            <a:endParaRPr>
              <a:solidFill>
                <a:schemeClr val="lt1"/>
              </a:solidFill>
              <a:latin typeface="Rubik"/>
              <a:ea typeface="Rubik"/>
              <a:cs typeface="Rubik"/>
              <a:sym typeface="Rubik"/>
            </a:endParaRPr>
          </a:p>
        </p:txBody>
      </p:sp>
      <p:sp>
        <p:nvSpPr>
          <p:cNvPr id="69" name="Google Shape;69;p11"/>
          <p:cNvSpPr txBox="1">
            <a:spLocks noGrp="1"/>
          </p:cNvSpPr>
          <p:nvPr>
            <p:ph type="sldNum" idx="2"/>
          </p:nvPr>
        </p:nvSpPr>
        <p:spPr>
          <a:xfrm>
            <a:off x="193249" y="4688750"/>
            <a:ext cx="52992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dirty="0">
                <a:solidFill>
                  <a:schemeClr val="lt1"/>
                </a:solidFill>
                <a:latin typeface="Rubik"/>
                <a:ea typeface="Rubik"/>
                <a:cs typeface="Rubik"/>
                <a:sym typeface="Rubik"/>
              </a:rPr>
              <a:t>©2021 Electoral Calculus Ltd     CONFIDENTIAL</a:t>
            </a:r>
            <a:endParaRPr dirty="0">
              <a:solidFill>
                <a:schemeClr val="lt1"/>
              </a:solidFill>
              <a:latin typeface="Rubik"/>
              <a:ea typeface="Rubik"/>
              <a:cs typeface="Rubik"/>
              <a:sym typeface="Rubik"/>
            </a:endParaRPr>
          </a:p>
        </p:txBody>
      </p:sp>
      <p:pic>
        <p:nvPicPr>
          <p:cNvPr id="70" name="Google Shape;70;p11"/>
          <p:cNvPicPr preferRelativeResize="0"/>
          <p:nvPr/>
        </p:nvPicPr>
        <p:blipFill>
          <a:blip r:embed="rId3">
            <a:alphaModFix amt="20000"/>
          </a:blip>
          <a:stretch>
            <a:fillRect/>
          </a:stretch>
        </p:blipFill>
        <p:spPr>
          <a:xfrm>
            <a:off x="8001000" y="4826100"/>
            <a:ext cx="705199" cy="393600"/>
          </a:xfrm>
          <a:prstGeom prst="rect">
            <a:avLst/>
          </a:prstGeom>
          <a:noFill/>
          <a:ln>
            <a:noFill/>
          </a:ln>
        </p:spPr>
      </p:pic>
      <p:sp>
        <p:nvSpPr>
          <p:cNvPr id="71" name="Google Shape;71;p11"/>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solidFill>
                  <a:schemeClr val="dk1"/>
                </a:solidFill>
              </a:rPr>
              <a:t>Recen</a:t>
            </a:r>
            <a:r>
              <a:rPr lang="en-GB" dirty="0"/>
              <a:t>t t</a:t>
            </a:r>
            <a:r>
              <a:rPr lang="en-GB" dirty="0">
                <a:solidFill>
                  <a:schemeClr val="dk1"/>
                </a:solidFill>
              </a:rPr>
              <a:t>echnical improvements</a:t>
            </a:r>
            <a:endParaRPr dirty="0">
              <a:solidFill>
                <a:schemeClr val="dk1"/>
              </a:solidFill>
            </a:endParaRPr>
          </a:p>
        </p:txBody>
      </p:sp>
      <p:sp>
        <p:nvSpPr>
          <p:cNvPr id="72" name="Google Shape;72;p11"/>
          <p:cNvSpPr txBox="1">
            <a:spLocks noGrp="1"/>
          </p:cNvSpPr>
          <p:nvPr>
            <p:ph type="body" idx="4294967295"/>
          </p:nvPr>
        </p:nvSpPr>
        <p:spPr>
          <a:xfrm>
            <a:off x="311699" y="1152475"/>
            <a:ext cx="6252730" cy="3416400"/>
          </a:xfrm>
          <a:prstGeom prst="rect">
            <a:avLst/>
          </a:prstGeom>
        </p:spPr>
        <p:txBody>
          <a:bodyPr spcFirstLastPara="1" wrap="square" lIns="91425" tIns="91425" rIns="91425" bIns="91425" anchor="t" anchorCtr="0">
            <a:noAutofit/>
          </a:bodyPr>
          <a:lstStyle/>
          <a:p>
            <a:pPr>
              <a:spcAft>
                <a:spcPts val="900"/>
              </a:spcAft>
            </a:pPr>
            <a:r>
              <a:rPr lang="en-US" sz="1600" dirty="0"/>
              <a:t>Use of sem</a:t>
            </a:r>
            <a:r>
              <a:rPr lang="en-US" dirty="0"/>
              <a:t>i-analytic integration techniques to generate the posterior Bayesian distribution</a:t>
            </a:r>
          </a:p>
          <a:p>
            <a:pPr lvl="1">
              <a:spcBef>
                <a:spcPts val="0"/>
              </a:spcBef>
              <a:spcAft>
                <a:spcPts val="900"/>
              </a:spcAft>
            </a:pPr>
            <a:r>
              <a:rPr lang="en-US" sz="1400" dirty="0"/>
              <a:t>Outperforms traditional Monte Carlo techniques for speed</a:t>
            </a:r>
          </a:p>
          <a:p>
            <a:pPr lvl="1">
              <a:spcBef>
                <a:spcPts val="0"/>
              </a:spcBef>
              <a:spcAft>
                <a:spcPts val="900"/>
              </a:spcAft>
            </a:pPr>
            <a:r>
              <a:rPr lang="en-US" sz="1400" dirty="0"/>
              <a:t>Avoids problems with convergence</a:t>
            </a:r>
          </a:p>
          <a:p>
            <a:pPr>
              <a:spcAft>
                <a:spcPts val="900"/>
              </a:spcAft>
            </a:pPr>
            <a:r>
              <a:rPr lang="en-US" dirty="0"/>
              <a:t>Include variates based on the political and demographic characteristics of the respondent’s local </a:t>
            </a:r>
            <a:r>
              <a:rPr lang="en-US" dirty="0" err="1"/>
              <a:t>neighbourhood</a:t>
            </a:r>
            <a:endParaRPr lang="en-US" dirty="0"/>
          </a:p>
          <a:p>
            <a:pPr lvl="1">
              <a:spcBef>
                <a:spcPts val="0"/>
              </a:spcBef>
              <a:spcAft>
                <a:spcPts val="900"/>
              </a:spcAft>
            </a:pPr>
            <a:r>
              <a:rPr lang="en-US" sz="1400" dirty="0"/>
              <a:t>Local historic Lib Dem strength often translates into Lib Dem voting next time</a:t>
            </a:r>
          </a:p>
          <a:p>
            <a:pPr lvl="1">
              <a:spcBef>
                <a:spcPts val="0"/>
              </a:spcBef>
              <a:spcAft>
                <a:spcPts val="900"/>
              </a:spcAft>
            </a:pPr>
            <a:r>
              <a:rPr lang="en-US" sz="1400" dirty="0"/>
              <a:t>Local data about financial characteristics can be more revealing than respondents’ admissions</a:t>
            </a:r>
          </a:p>
          <a:p>
            <a:pPr marL="127000" indent="0">
              <a:spcAft>
                <a:spcPts val="900"/>
              </a:spcAft>
              <a:buNone/>
            </a:pPr>
            <a:endParaRPr lang="en-US" sz="1600" dirty="0"/>
          </a:p>
          <a:p>
            <a:endParaRPr lang="en-US" sz="1600" dirty="0"/>
          </a:p>
          <a:p>
            <a:pPr>
              <a:spcBef>
                <a:spcPts val="1600"/>
              </a:spcBef>
              <a:buClr>
                <a:schemeClr val="dk2"/>
              </a:buClr>
            </a:pPr>
            <a:endParaRPr dirty="0">
              <a:solidFill>
                <a:schemeClr val="dk2"/>
              </a:solidFill>
            </a:endParaRPr>
          </a:p>
        </p:txBody>
      </p:sp>
    </p:spTree>
    <p:extLst>
      <p:ext uri="{BB962C8B-B14F-4D97-AF65-F5344CB8AC3E}">
        <p14:creationId xmlns:p14="http://schemas.microsoft.com/office/powerpoint/2010/main" val="11461866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1"/>
          <p:cNvSpPr/>
          <p:nvPr/>
        </p:nvSpPr>
        <p:spPr>
          <a:xfrm>
            <a:off x="-23800" y="4610100"/>
            <a:ext cx="9228600" cy="577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solidFill>
                  <a:schemeClr val="lt1"/>
                </a:solidFill>
                <a:latin typeface="Rubik"/>
                <a:ea typeface="Rubik"/>
                <a:cs typeface="Rubik"/>
                <a:sym typeface="Rubik"/>
              </a:rPr>
              <a:t>28</a:t>
            </a:fld>
            <a:endParaRPr>
              <a:solidFill>
                <a:schemeClr val="lt1"/>
              </a:solidFill>
              <a:latin typeface="Rubik"/>
              <a:ea typeface="Rubik"/>
              <a:cs typeface="Rubik"/>
              <a:sym typeface="Rubik"/>
            </a:endParaRPr>
          </a:p>
        </p:txBody>
      </p:sp>
      <p:sp>
        <p:nvSpPr>
          <p:cNvPr id="69" name="Google Shape;69;p11"/>
          <p:cNvSpPr txBox="1">
            <a:spLocks noGrp="1"/>
          </p:cNvSpPr>
          <p:nvPr>
            <p:ph type="sldNum" idx="2"/>
          </p:nvPr>
        </p:nvSpPr>
        <p:spPr>
          <a:xfrm>
            <a:off x="193249" y="4688750"/>
            <a:ext cx="52992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dirty="0">
                <a:solidFill>
                  <a:schemeClr val="lt1"/>
                </a:solidFill>
                <a:latin typeface="Rubik"/>
                <a:ea typeface="Rubik"/>
                <a:cs typeface="Rubik"/>
                <a:sym typeface="Rubik"/>
              </a:rPr>
              <a:t>©2021 Electoral Calculus Ltd     CONFIDENTIAL</a:t>
            </a:r>
            <a:endParaRPr dirty="0">
              <a:solidFill>
                <a:schemeClr val="lt1"/>
              </a:solidFill>
              <a:latin typeface="Rubik"/>
              <a:ea typeface="Rubik"/>
              <a:cs typeface="Rubik"/>
              <a:sym typeface="Rubik"/>
            </a:endParaRPr>
          </a:p>
        </p:txBody>
      </p:sp>
      <p:pic>
        <p:nvPicPr>
          <p:cNvPr id="70" name="Google Shape;70;p11"/>
          <p:cNvPicPr preferRelativeResize="0"/>
          <p:nvPr/>
        </p:nvPicPr>
        <p:blipFill>
          <a:blip r:embed="rId3">
            <a:alphaModFix amt="20000"/>
          </a:blip>
          <a:stretch>
            <a:fillRect/>
          </a:stretch>
        </p:blipFill>
        <p:spPr>
          <a:xfrm>
            <a:off x="8001000" y="4826100"/>
            <a:ext cx="705199" cy="393600"/>
          </a:xfrm>
          <a:prstGeom prst="rect">
            <a:avLst/>
          </a:prstGeom>
          <a:noFill/>
          <a:ln>
            <a:noFill/>
          </a:ln>
        </p:spPr>
      </p:pic>
      <p:sp>
        <p:nvSpPr>
          <p:cNvPr id="71" name="Google Shape;71;p11"/>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Results for GE 2019 – Final polls</a:t>
            </a:r>
            <a:endParaRPr dirty="0">
              <a:solidFill>
                <a:schemeClr val="dk1"/>
              </a:solidFill>
            </a:endParaRPr>
          </a:p>
        </p:txBody>
      </p:sp>
      <p:sp>
        <p:nvSpPr>
          <p:cNvPr id="72" name="Google Shape;72;p11"/>
          <p:cNvSpPr txBox="1">
            <a:spLocks noGrp="1"/>
          </p:cNvSpPr>
          <p:nvPr>
            <p:ph type="body" idx="4294967295"/>
          </p:nvPr>
        </p:nvSpPr>
        <p:spPr>
          <a:xfrm>
            <a:off x="311700" y="1152475"/>
            <a:ext cx="3068498" cy="3416400"/>
          </a:xfrm>
          <a:prstGeom prst="rect">
            <a:avLst/>
          </a:prstGeom>
        </p:spPr>
        <p:txBody>
          <a:bodyPr spcFirstLastPara="1" wrap="square" lIns="91425" tIns="91425" rIns="91425" bIns="91425" anchor="t" anchorCtr="0">
            <a:noAutofit/>
          </a:bodyPr>
          <a:lstStyle/>
          <a:p>
            <a:pPr>
              <a:spcAft>
                <a:spcPts val="900"/>
              </a:spcAft>
            </a:pPr>
            <a:r>
              <a:rPr lang="en-GB" sz="1600" dirty="0"/>
              <a:t>Regression compared with classic swing-based model (UNS), using final campaign polls</a:t>
            </a:r>
          </a:p>
          <a:p>
            <a:pPr>
              <a:spcAft>
                <a:spcPts val="900"/>
              </a:spcAft>
            </a:pPr>
            <a:r>
              <a:rPr lang="en-US" sz="1600" dirty="0"/>
              <a:t>Regression is a little more accurate than classic.</a:t>
            </a:r>
          </a:p>
          <a:p>
            <a:pPr>
              <a:spcAft>
                <a:spcPts val="900"/>
              </a:spcAft>
            </a:pPr>
            <a:r>
              <a:rPr lang="en-US" sz="1600" dirty="0"/>
              <a:t>Our regression was the most accurate pre-poll prediction.</a:t>
            </a:r>
          </a:p>
        </p:txBody>
      </p:sp>
      <p:graphicFrame>
        <p:nvGraphicFramePr>
          <p:cNvPr id="9" name="Table 8">
            <a:extLst>
              <a:ext uri="{FF2B5EF4-FFF2-40B4-BE49-F238E27FC236}">
                <a16:creationId xmlns:a16="http://schemas.microsoft.com/office/drawing/2014/main" id="{A840FF40-7FC3-4794-A74D-0F2DF1742F73}"/>
              </a:ext>
            </a:extLst>
          </p:cNvPr>
          <p:cNvGraphicFramePr>
            <a:graphicFrameLocks noGrp="1"/>
          </p:cNvGraphicFramePr>
          <p:nvPr>
            <p:extLst>
              <p:ext uri="{D42A27DB-BD31-4B8C-83A1-F6EECF244321}">
                <p14:modId xmlns:p14="http://schemas.microsoft.com/office/powerpoint/2010/main" val="3778289030"/>
              </p:ext>
            </p:extLst>
          </p:nvPr>
        </p:nvGraphicFramePr>
        <p:xfrm>
          <a:off x="3503488" y="1284425"/>
          <a:ext cx="5268860" cy="2664297"/>
        </p:xfrm>
        <a:graphic>
          <a:graphicData uri="http://schemas.openxmlformats.org/drawingml/2006/table">
            <a:tbl>
              <a:tblPr firstRow="1" bandRow="1">
                <a:tableStyleId>{5C22544A-7EE6-4342-B048-85BDC9FD1C3A}</a:tableStyleId>
              </a:tblPr>
              <a:tblGrid>
                <a:gridCol w="1053772">
                  <a:extLst>
                    <a:ext uri="{9D8B030D-6E8A-4147-A177-3AD203B41FA5}">
                      <a16:colId xmlns:a16="http://schemas.microsoft.com/office/drawing/2014/main" val="20000"/>
                    </a:ext>
                  </a:extLst>
                </a:gridCol>
                <a:gridCol w="1053772">
                  <a:extLst>
                    <a:ext uri="{9D8B030D-6E8A-4147-A177-3AD203B41FA5}">
                      <a16:colId xmlns:a16="http://schemas.microsoft.com/office/drawing/2014/main" val="2763173356"/>
                    </a:ext>
                  </a:extLst>
                </a:gridCol>
                <a:gridCol w="1053772">
                  <a:extLst>
                    <a:ext uri="{9D8B030D-6E8A-4147-A177-3AD203B41FA5}">
                      <a16:colId xmlns:a16="http://schemas.microsoft.com/office/drawing/2014/main" val="20001"/>
                    </a:ext>
                  </a:extLst>
                </a:gridCol>
                <a:gridCol w="1053772">
                  <a:extLst>
                    <a:ext uri="{9D8B030D-6E8A-4147-A177-3AD203B41FA5}">
                      <a16:colId xmlns:a16="http://schemas.microsoft.com/office/drawing/2014/main" val="20002"/>
                    </a:ext>
                  </a:extLst>
                </a:gridCol>
                <a:gridCol w="1053772">
                  <a:extLst>
                    <a:ext uri="{9D8B030D-6E8A-4147-A177-3AD203B41FA5}">
                      <a16:colId xmlns:a16="http://schemas.microsoft.com/office/drawing/2014/main" val="20004"/>
                    </a:ext>
                  </a:extLst>
                </a:gridCol>
              </a:tblGrid>
              <a:tr h="595215">
                <a:tc>
                  <a:txBody>
                    <a:bodyPr/>
                    <a:lstStyle/>
                    <a:p>
                      <a:pPr algn="ctr"/>
                      <a:r>
                        <a:rPr lang="en-GB" dirty="0">
                          <a:solidFill>
                            <a:sysClr val="windowText" lastClr="000000"/>
                          </a:solidFill>
                        </a:rPr>
                        <a:t>Party</a:t>
                      </a:r>
                    </a:p>
                  </a:txBody>
                  <a:tcPr anchor="ctr">
                    <a:lnL w="12700" cap="flat" cmpd="sng" algn="ctr">
                      <a:solidFill>
                        <a:schemeClr val="bg1">
                          <a:lumMod val="50000"/>
                        </a:schemeClr>
                      </a:solidFill>
                      <a:prstDash val="solid"/>
                      <a:round/>
                      <a:headEnd type="none" w="med" len="med"/>
                      <a:tailEnd type="none" w="med" len="med"/>
                    </a:lnL>
                    <a:lnT w="12700" cap="flat" cmpd="sng" algn="ctr">
                      <a:solidFill>
                        <a:schemeClr val="bg1">
                          <a:lumMod val="50000"/>
                        </a:schemeClr>
                      </a:solidFill>
                      <a:prstDash val="solid"/>
                      <a:round/>
                      <a:headEnd type="none" w="med" len="med"/>
                      <a:tailEnd type="none" w="med" len="med"/>
                    </a:lnT>
                    <a:solidFill>
                      <a:schemeClr val="bg1"/>
                    </a:solidFill>
                  </a:tcPr>
                </a:tc>
                <a:tc>
                  <a:txBody>
                    <a:bodyPr/>
                    <a:lstStyle/>
                    <a:p>
                      <a:pPr algn="ctr"/>
                      <a:r>
                        <a:rPr lang="en-GB" dirty="0">
                          <a:solidFill>
                            <a:sysClr val="windowText" lastClr="000000"/>
                          </a:solidFill>
                        </a:rPr>
                        <a:t>Poll Vote Share</a:t>
                      </a:r>
                    </a:p>
                  </a:txBody>
                  <a:tcPr anchor="ctr">
                    <a:lnT w="12700" cap="flat" cmpd="sng" algn="ctr">
                      <a:solidFill>
                        <a:schemeClr val="bg1">
                          <a:lumMod val="50000"/>
                        </a:schemeClr>
                      </a:solidFill>
                      <a:prstDash val="solid"/>
                      <a:round/>
                      <a:headEnd type="none" w="med" len="med"/>
                      <a:tailEnd type="none" w="med" len="med"/>
                    </a:lnT>
                    <a:solidFill>
                      <a:schemeClr val="bg1"/>
                    </a:solidFill>
                  </a:tcPr>
                </a:tc>
                <a:tc>
                  <a:txBody>
                    <a:bodyPr/>
                    <a:lstStyle/>
                    <a:p>
                      <a:pPr algn="ctr"/>
                      <a:r>
                        <a:rPr lang="en-GB" baseline="0" dirty="0">
                          <a:solidFill>
                            <a:sysClr val="windowText" lastClr="000000"/>
                          </a:solidFill>
                        </a:rPr>
                        <a:t>Classic</a:t>
                      </a:r>
                      <a:endParaRPr lang="en-GB" dirty="0">
                        <a:solidFill>
                          <a:sysClr val="windowText" lastClr="000000"/>
                        </a:solidFill>
                      </a:endParaRPr>
                    </a:p>
                  </a:txBody>
                  <a:tcPr anchor="ctr">
                    <a:lnT w="12700" cap="flat" cmpd="sng" algn="ctr">
                      <a:solidFill>
                        <a:schemeClr val="bg1">
                          <a:lumMod val="50000"/>
                        </a:schemeClr>
                      </a:solidFill>
                      <a:prstDash val="solid"/>
                      <a:round/>
                      <a:headEnd type="none" w="med" len="med"/>
                      <a:tailEnd type="none" w="med" len="med"/>
                    </a:lnT>
                    <a:solidFill>
                      <a:schemeClr val="bg1"/>
                    </a:solidFill>
                  </a:tcPr>
                </a:tc>
                <a:tc>
                  <a:txBody>
                    <a:bodyPr/>
                    <a:lstStyle/>
                    <a:p>
                      <a:pPr algn="ctr"/>
                      <a:r>
                        <a:rPr lang="en-GB" dirty="0">
                          <a:solidFill>
                            <a:sysClr val="windowText" lastClr="000000"/>
                          </a:solidFill>
                        </a:rPr>
                        <a:t>Regress-ion </a:t>
                      </a:r>
                    </a:p>
                  </a:txBody>
                  <a:tcPr marL="45720" marR="45720" anchor="ctr">
                    <a:lnT w="12700" cap="flat" cmpd="sng" algn="ctr">
                      <a:solidFill>
                        <a:schemeClr val="bg1">
                          <a:lumMod val="50000"/>
                        </a:schemeClr>
                      </a:solidFill>
                      <a:prstDash val="solid"/>
                      <a:round/>
                      <a:headEnd type="none" w="med" len="med"/>
                      <a:tailEnd type="none" w="med" len="med"/>
                    </a:lnT>
                    <a:solidFill>
                      <a:schemeClr val="bg1"/>
                    </a:solidFill>
                  </a:tcPr>
                </a:tc>
                <a:tc>
                  <a:txBody>
                    <a:bodyPr/>
                    <a:lstStyle/>
                    <a:p>
                      <a:pPr algn="ctr"/>
                      <a:r>
                        <a:rPr lang="en-GB" dirty="0">
                          <a:solidFill>
                            <a:sysClr val="windowText" lastClr="000000"/>
                          </a:solidFill>
                        </a:rPr>
                        <a:t>GE result</a:t>
                      </a:r>
                    </a:p>
                  </a:txBody>
                  <a:tcPr anchor="ctr">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solidFill>
                      <a:schemeClr val="bg1"/>
                    </a:solidFill>
                  </a:tcPr>
                </a:tc>
                <a:extLst>
                  <a:ext uri="{0D108BD9-81ED-4DB2-BD59-A6C34878D82A}">
                    <a16:rowId xmlns:a16="http://schemas.microsoft.com/office/drawing/2014/main" val="10000"/>
                  </a:ext>
                </a:extLst>
              </a:tr>
              <a:tr h="344847">
                <a:tc>
                  <a:txBody>
                    <a:bodyPr/>
                    <a:lstStyle/>
                    <a:p>
                      <a:pPr algn="ctr"/>
                      <a:r>
                        <a:rPr lang="en-GB" dirty="0"/>
                        <a:t>CON</a:t>
                      </a:r>
                    </a:p>
                  </a:txBody>
                  <a:tcPr>
                    <a:lnL w="12700" cap="flat" cmpd="sng" algn="ctr">
                      <a:solidFill>
                        <a:schemeClr val="bg1">
                          <a:lumMod val="50000"/>
                        </a:schemeClr>
                      </a:solidFill>
                      <a:prstDash val="solid"/>
                      <a:round/>
                      <a:headEnd type="none" w="med" len="med"/>
                      <a:tailEnd type="none" w="med" len="med"/>
                    </a:lnL>
                    <a:solidFill>
                      <a:srgbClr val="BDBDFF"/>
                    </a:solidFill>
                  </a:tcPr>
                </a:tc>
                <a:tc>
                  <a:txBody>
                    <a:bodyPr/>
                    <a:lstStyle/>
                    <a:p>
                      <a:pPr algn="ctr"/>
                      <a:r>
                        <a:rPr lang="en-GB" dirty="0"/>
                        <a:t>43.3%</a:t>
                      </a:r>
                    </a:p>
                  </a:txBody>
                  <a:tcPr>
                    <a:solidFill>
                      <a:srgbClr val="BDBDFF"/>
                    </a:solidFill>
                  </a:tcPr>
                </a:tc>
                <a:tc>
                  <a:txBody>
                    <a:bodyPr/>
                    <a:lstStyle/>
                    <a:p>
                      <a:pPr algn="ctr"/>
                      <a:r>
                        <a:rPr lang="en-GB" dirty="0"/>
                        <a:t>344</a:t>
                      </a:r>
                    </a:p>
                  </a:txBody>
                  <a:tcPr>
                    <a:solidFill>
                      <a:srgbClr val="BDBDFF"/>
                    </a:solidFill>
                  </a:tcPr>
                </a:tc>
                <a:tc>
                  <a:txBody>
                    <a:bodyPr/>
                    <a:lstStyle/>
                    <a:p>
                      <a:pPr algn="ctr"/>
                      <a:r>
                        <a:rPr lang="en-GB" dirty="0"/>
                        <a:t>351</a:t>
                      </a:r>
                    </a:p>
                  </a:txBody>
                  <a:tcPr>
                    <a:solidFill>
                      <a:srgbClr val="BDBDFF"/>
                    </a:solidFill>
                  </a:tcPr>
                </a:tc>
                <a:tc>
                  <a:txBody>
                    <a:bodyPr/>
                    <a:lstStyle/>
                    <a:p>
                      <a:pPr algn="ctr"/>
                      <a:r>
                        <a:rPr lang="en-GB" dirty="0"/>
                        <a:t>365</a:t>
                      </a:r>
                    </a:p>
                  </a:txBody>
                  <a:tcPr>
                    <a:lnR w="12700" cap="flat" cmpd="sng" algn="ctr">
                      <a:solidFill>
                        <a:schemeClr val="bg1">
                          <a:lumMod val="50000"/>
                        </a:schemeClr>
                      </a:solidFill>
                      <a:prstDash val="solid"/>
                      <a:round/>
                      <a:headEnd type="none" w="med" len="med"/>
                      <a:tailEnd type="none" w="med" len="med"/>
                    </a:lnR>
                    <a:solidFill>
                      <a:srgbClr val="BDBDFF"/>
                    </a:solidFill>
                  </a:tcPr>
                </a:tc>
                <a:extLst>
                  <a:ext uri="{0D108BD9-81ED-4DB2-BD59-A6C34878D82A}">
                    <a16:rowId xmlns:a16="http://schemas.microsoft.com/office/drawing/2014/main" val="10001"/>
                  </a:ext>
                </a:extLst>
              </a:tr>
              <a:tr h="344847">
                <a:tc>
                  <a:txBody>
                    <a:bodyPr/>
                    <a:lstStyle/>
                    <a:p>
                      <a:pPr algn="ctr"/>
                      <a:r>
                        <a:rPr lang="en-GB" dirty="0"/>
                        <a:t>LAB</a:t>
                      </a:r>
                    </a:p>
                  </a:txBody>
                  <a:tcPr>
                    <a:lnL w="12700" cap="flat" cmpd="sng" algn="ctr">
                      <a:solidFill>
                        <a:schemeClr val="bg1">
                          <a:lumMod val="50000"/>
                        </a:schemeClr>
                      </a:solidFill>
                      <a:prstDash val="solid"/>
                      <a:round/>
                      <a:headEnd type="none" w="med" len="med"/>
                      <a:tailEnd type="none" w="med" len="med"/>
                    </a:lnL>
                    <a:solidFill>
                      <a:srgbClr val="FF9393"/>
                    </a:solidFill>
                  </a:tcPr>
                </a:tc>
                <a:tc>
                  <a:txBody>
                    <a:bodyPr/>
                    <a:lstStyle/>
                    <a:p>
                      <a:pPr algn="ctr"/>
                      <a:r>
                        <a:rPr lang="en-GB" dirty="0"/>
                        <a:t>33.9%</a:t>
                      </a:r>
                    </a:p>
                  </a:txBody>
                  <a:tcPr>
                    <a:solidFill>
                      <a:srgbClr val="FF9393"/>
                    </a:solidFill>
                  </a:tcPr>
                </a:tc>
                <a:tc>
                  <a:txBody>
                    <a:bodyPr/>
                    <a:lstStyle/>
                    <a:p>
                      <a:pPr algn="ctr"/>
                      <a:r>
                        <a:rPr lang="en-GB" dirty="0"/>
                        <a:t>225</a:t>
                      </a:r>
                    </a:p>
                  </a:txBody>
                  <a:tcPr>
                    <a:solidFill>
                      <a:srgbClr val="FF9393"/>
                    </a:solidFill>
                  </a:tcPr>
                </a:tc>
                <a:tc>
                  <a:txBody>
                    <a:bodyPr/>
                    <a:lstStyle/>
                    <a:p>
                      <a:pPr algn="ctr"/>
                      <a:r>
                        <a:rPr lang="en-GB" dirty="0"/>
                        <a:t>224</a:t>
                      </a:r>
                    </a:p>
                  </a:txBody>
                  <a:tcPr>
                    <a:solidFill>
                      <a:srgbClr val="FF9393"/>
                    </a:solidFill>
                  </a:tcPr>
                </a:tc>
                <a:tc>
                  <a:txBody>
                    <a:bodyPr/>
                    <a:lstStyle/>
                    <a:p>
                      <a:pPr algn="ctr"/>
                      <a:r>
                        <a:rPr lang="en-GB" dirty="0"/>
                        <a:t>203</a:t>
                      </a:r>
                    </a:p>
                  </a:txBody>
                  <a:tcPr>
                    <a:lnR w="12700" cap="flat" cmpd="sng" algn="ctr">
                      <a:solidFill>
                        <a:schemeClr val="bg1">
                          <a:lumMod val="50000"/>
                        </a:schemeClr>
                      </a:solidFill>
                      <a:prstDash val="solid"/>
                      <a:round/>
                      <a:headEnd type="none" w="med" len="med"/>
                      <a:tailEnd type="none" w="med" len="med"/>
                    </a:lnR>
                    <a:solidFill>
                      <a:srgbClr val="FF9393"/>
                    </a:solidFill>
                  </a:tcPr>
                </a:tc>
                <a:extLst>
                  <a:ext uri="{0D108BD9-81ED-4DB2-BD59-A6C34878D82A}">
                    <a16:rowId xmlns:a16="http://schemas.microsoft.com/office/drawing/2014/main" val="10002"/>
                  </a:ext>
                </a:extLst>
              </a:tr>
              <a:tr h="344847">
                <a:tc>
                  <a:txBody>
                    <a:bodyPr/>
                    <a:lstStyle/>
                    <a:p>
                      <a:pPr algn="ctr"/>
                      <a:r>
                        <a:rPr lang="en-GB" dirty="0"/>
                        <a:t>LIB</a:t>
                      </a:r>
                    </a:p>
                  </a:txBody>
                  <a:tcPr>
                    <a:lnL w="12700" cap="flat" cmpd="sng" algn="ctr">
                      <a:solidFill>
                        <a:schemeClr val="bg1">
                          <a:lumMod val="50000"/>
                        </a:schemeClr>
                      </a:solidFill>
                      <a:prstDash val="solid"/>
                      <a:round/>
                      <a:headEnd type="none" w="med" len="med"/>
                      <a:tailEnd type="none" w="med" len="med"/>
                    </a:lnL>
                    <a:solidFill>
                      <a:srgbClr val="FFC000"/>
                    </a:solidFill>
                  </a:tcPr>
                </a:tc>
                <a:tc>
                  <a:txBody>
                    <a:bodyPr/>
                    <a:lstStyle/>
                    <a:p>
                      <a:pPr algn="ctr"/>
                      <a:r>
                        <a:rPr lang="en-GB" dirty="0"/>
                        <a:t>11.7%</a:t>
                      </a:r>
                    </a:p>
                  </a:txBody>
                  <a:tcPr>
                    <a:solidFill>
                      <a:srgbClr val="FFC000"/>
                    </a:solidFill>
                  </a:tcPr>
                </a:tc>
                <a:tc>
                  <a:txBody>
                    <a:bodyPr/>
                    <a:lstStyle/>
                    <a:p>
                      <a:pPr algn="ctr"/>
                      <a:r>
                        <a:rPr lang="en-GB" dirty="0"/>
                        <a:t>17</a:t>
                      </a:r>
                    </a:p>
                  </a:txBody>
                  <a:tcPr>
                    <a:solidFill>
                      <a:srgbClr val="FFC000"/>
                    </a:solidFill>
                  </a:tcPr>
                </a:tc>
                <a:tc>
                  <a:txBody>
                    <a:bodyPr/>
                    <a:lstStyle/>
                    <a:p>
                      <a:pPr algn="ctr"/>
                      <a:r>
                        <a:rPr lang="en-GB" dirty="0"/>
                        <a:t>13</a:t>
                      </a:r>
                    </a:p>
                  </a:txBody>
                  <a:tcPr>
                    <a:solidFill>
                      <a:srgbClr val="FFC000"/>
                    </a:solidFill>
                  </a:tcPr>
                </a:tc>
                <a:tc>
                  <a:txBody>
                    <a:bodyPr/>
                    <a:lstStyle/>
                    <a:p>
                      <a:pPr algn="ctr"/>
                      <a:r>
                        <a:rPr lang="en-GB" dirty="0"/>
                        <a:t>11</a:t>
                      </a:r>
                    </a:p>
                  </a:txBody>
                  <a:tcPr>
                    <a:lnR w="12700" cap="flat" cmpd="sng" algn="ctr">
                      <a:solidFill>
                        <a:schemeClr val="bg1">
                          <a:lumMod val="50000"/>
                        </a:schemeClr>
                      </a:solidFill>
                      <a:prstDash val="solid"/>
                      <a:round/>
                      <a:headEnd type="none" w="med" len="med"/>
                      <a:tailEnd type="none" w="med" len="med"/>
                    </a:lnR>
                    <a:solidFill>
                      <a:srgbClr val="FFC000"/>
                    </a:solidFill>
                  </a:tcPr>
                </a:tc>
                <a:extLst>
                  <a:ext uri="{0D108BD9-81ED-4DB2-BD59-A6C34878D82A}">
                    <a16:rowId xmlns:a16="http://schemas.microsoft.com/office/drawing/2014/main" val="10003"/>
                  </a:ext>
                </a:extLst>
              </a:tr>
              <a:tr h="344847">
                <a:tc>
                  <a:txBody>
                    <a:bodyPr/>
                    <a:lstStyle/>
                    <a:p>
                      <a:pPr algn="ctr"/>
                      <a:r>
                        <a:rPr lang="en-GB" dirty="0"/>
                        <a:t>Brexit</a:t>
                      </a:r>
                    </a:p>
                  </a:txBody>
                  <a:tcPr>
                    <a:lnL w="12700" cap="flat" cmpd="sng" algn="ctr">
                      <a:solidFill>
                        <a:schemeClr val="bg1">
                          <a:lumMod val="50000"/>
                        </a:schemeClr>
                      </a:solidFill>
                      <a:prstDash val="solid"/>
                      <a:round/>
                      <a:headEnd type="none" w="med" len="med"/>
                      <a:tailEnd type="none" w="med" len="med"/>
                    </a:lnL>
                    <a:solidFill>
                      <a:srgbClr val="BAFBFE"/>
                    </a:solidFill>
                  </a:tcPr>
                </a:tc>
                <a:tc>
                  <a:txBody>
                    <a:bodyPr/>
                    <a:lstStyle/>
                    <a:p>
                      <a:pPr algn="ctr"/>
                      <a:r>
                        <a:rPr lang="en-GB" dirty="0"/>
                        <a:t>3.2%</a:t>
                      </a:r>
                    </a:p>
                  </a:txBody>
                  <a:tcPr>
                    <a:solidFill>
                      <a:srgbClr val="BAFBFE"/>
                    </a:solidFill>
                  </a:tcPr>
                </a:tc>
                <a:tc>
                  <a:txBody>
                    <a:bodyPr/>
                    <a:lstStyle/>
                    <a:p>
                      <a:pPr algn="ctr"/>
                      <a:r>
                        <a:rPr lang="en-GB" dirty="0"/>
                        <a:t>0</a:t>
                      </a:r>
                    </a:p>
                  </a:txBody>
                  <a:tcPr>
                    <a:solidFill>
                      <a:srgbClr val="BAFBFE"/>
                    </a:solidFill>
                  </a:tcPr>
                </a:tc>
                <a:tc>
                  <a:txBody>
                    <a:bodyPr/>
                    <a:lstStyle/>
                    <a:p>
                      <a:pPr algn="ctr"/>
                      <a:r>
                        <a:rPr lang="en-GB" dirty="0"/>
                        <a:t>0</a:t>
                      </a:r>
                    </a:p>
                  </a:txBody>
                  <a:tcPr>
                    <a:solidFill>
                      <a:srgbClr val="BAFBFE"/>
                    </a:solidFill>
                  </a:tcPr>
                </a:tc>
                <a:tc>
                  <a:txBody>
                    <a:bodyPr/>
                    <a:lstStyle/>
                    <a:p>
                      <a:pPr algn="ctr"/>
                      <a:r>
                        <a:rPr lang="en-GB" dirty="0"/>
                        <a:t>0</a:t>
                      </a:r>
                    </a:p>
                  </a:txBody>
                  <a:tcPr>
                    <a:lnR w="12700" cap="flat" cmpd="sng" algn="ctr">
                      <a:solidFill>
                        <a:schemeClr val="bg1">
                          <a:lumMod val="50000"/>
                        </a:schemeClr>
                      </a:solidFill>
                      <a:prstDash val="solid"/>
                      <a:round/>
                      <a:headEnd type="none" w="med" len="med"/>
                      <a:tailEnd type="none" w="med" len="med"/>
                    </a:lnR>
                    <a:solidFill>
                      <a:srgbClr val="BAFBFE"/>
                    </a:solidFill>
                  </a:tcPr>
                </a:tc>
                <a:extLst>
                  <a:ext uri="{0D108BD9-81ED-4DB2-BD59-A6C34878D82A}">
                    <a16:rowId xmlns:a16="http://schemas.microsoft.com/office/drawing/2014/main" val="10004"/>
                  </a:ext>
                </a:extLst>
              </a:tr>
              <a:tr h="344847">
                <a:tc>
                  <a:txBody>
                    <a:bodyPr/>
                    <a:lstStyle/>
                    <a:p>
                      <a:pPr algn="ctr"/>
                      <a:r>
                        <a:rPr lang="en-GB" dirty="0"/>
                        <a:t>Green</a:t>
                      </a:r>
                    </a:p>
                  </a:txBody>
                  <a:tcPr>
                    <a:lnL w="12700" cap="flat" cmpd="sng" algn="ctr">
                      <a:solidFill>
                        <a:schemeClr val="bg1">
                          <a:lumMod val="50000"/>
                        </a:schemeClr>
                      </a:solidFill>
                      <a:prstDash val="solid"/>
                      <a:round/>
                      <a:headEnd type="none" w="med" len="med"/>
                      <a:tailEnd type="none" w="med" len="med"/>
                    </a:lnL>
                    <a:solidFill>
                      <a:srgbClr val="ABEDB3"/>
                    </a:solidFill>
                  </a:tcPr>
                </a:tc>
                <a:tc>
                  <a:txBody>
                    <a:bodyPr/>
                    <a:lstStyle/>
                    <a:p>
                      <a:pPr algn="ctr"/>
                      <a:r>
                        <a:rPr lang="en-GB" dirty="0"/>
                        <a:t>2.7%</a:t>
                      </a:r>
                    </a:p>
                  </a:txBody>
                  <a:tcPr>
                    <a:solidFill>
                      <a:srgbClr val="ABEDB3"/>
                    </a:solidFill>
                  </a:tcPr>
                </a:tc>
                <a:tc>
                  <a:txBody>
                    <a:bodyPr/>
                    <a:lstStyle/>
                    <a:p>
                      <a:pPr algn="ctr"/>
                      <a:r>
                        <a:rPr lang="en-GB" dirty="0"/>
                        <a:t>1</a:t>
                      </a:r>
                    </a:p>
                  </a:txBody>
                  <a:tcPr>
                    <a:solidFill>
                      <a:srgbClr val="ABEDB3"/>
                    </a:solidFill>
                  </a:tcPr>
                </a:tc>
                <a:tc>
                  <a:txBody>
                    <a:bodyPr/>
                    <a:lstStyle/>
                    <a:p>
                      <a:pPr algn="ctr"/>
                      <a:r>
                        <a:rPr lang="en-GB" dirty="0"/>
                        <a:t>1</a:t>
                      </a:r>
                    </a:p>
                  </a:txBody>
                  <a:tcPr>
                    <a:solidFill>
                      <a:srgbClr val="ABEDB3"/>
                    </a:solidFill>
                  </a:tcPr>
                </a:tc>
                <a:tc>
                  <a:txBody>
                    <a:bodyPr/>
                    <a:lstStyle/>
                    <a:p>
                      <a:pPr algn="ctr"/>
                      <a:r>
                        <a:rPr lang="en-GB" dirty="0"/>
                        <a:t>1</a:t>
                      </a:r>
                    </a:p>
                  </a:txBody>
                  <a:tcPr>
                    <a:lnR w="12700" cap="flat" cmpd="sng" algn="ctr">
                      <a:solidFill>
                        <a:schemeClr val="bg1">
                          <a:lumMod val="50000"/>
                        </a:schemeClr>
                      </a:solidFill>
                      <a:prstDash val="solid"/>
                      <a:round/>
                      <a:headEnd type="none" w="med" len="med"/>
                      <a:tailEnd type="none" w="med" len="med"/>
                    </a:lnR>
                    <a:solidFill>
                      <a:srgbClr val="ABEDB3"/>
                    </a:solidFill>
                  </a:tcPr>
                </a:tc>
                <a:extLst>
                  <a:ext uri="{0D108BD9-81ED-4DB2-BD59-A6C34878D82A}">
                    <a16:rowId xmlns:a16="http://schemas.microsoft.com/office/drawing/2014/main" val="10005"/>
                  </a:ext>
                </a:extLst>
              </a:tr>
              <a:tr h="344847">
                <a:tc>
                  <a:txBody>
                    <a:bodyPr/>
                    <a:lstStyle/>
                    <a:p>
                      <a:pPr algn="ctr"/>
                      <a:r>
                        <a:rPr lang="en-GB" dirty="0"/>
                        <a:t>SNP</a:t>
                      </a:r>
                    </a:p>
                  </a:txBody>
                  <a:tcPr>
                    <a:lnL w="12700" cap="flat" cmpd="sng" algn="ctr">
                      <a:solidFill>
                        <a:schemeClr val="bg1">
                          <a:lumMod val="50000"/>
                        </a:schemeClr>
                      </a:solidFill>
                      <a:prstDash val="solid"/>
                      <a:round/>
                      <a:headEnd type="none" w="med" len="med"/>
                      <a:tailEnd type="none" w="med" len="med"/>
                    </a:lnL>
                    <a:lnB w="12700" cap="flat" cmpd="sng" algn="ctr">
                      <a:solidFill>
                        <a:schemeClr val="bg1">
                          <a:lumMod val="50000"/>
                        </a:schemeClr>
                      </a:solidFill>
                      <a:prstDash val="solid"/>
                      <a:round/>
                      <a:headEnd type="none" w="med" len="med"/>
                      <a:tailEnd type="none" w="med" len="med"/>
                    </a:lnB>
                    <a:solidFill>
                      <a:srgbClr val="FFFF00"/>
                    </a:solidFill>
                  </a:tcPr>
                </a:tc>
                <a:tc>
                  <a:txBody>
                    <a:bodyPr/>
                    <a:lstStyle/>
                    <a:p>
                      <a:pPr algn="ctr"/>
                      <a:r>
                        <a:rPr lang="en-GB" dirty="0"/>
                        <a:t>3.6%</a:t>
                      </a:r>
                    </a:p>
                  </a:txBody>
                  <a:tcPr>
                    <a:lnB w="12700" cap="flat" cmpd="sng" algn="ctr">
                      <a:solidFill>
                        <a:schemeClr val="bg1">
                          <a:lumMod val="50000"/>
                        </a:schemeClr>
                      </a:solidFill>
                      <a:prstDash val="solid"/>
                      <a:round/>
                      <a:headEnd type="none" w="med" len="med"/>
                      <a:tailEnd type="none" w="med" len="med"/>
                    </a:lnB>
                    <a:solidFill>
                      <a:srgbClr val="FFFF00"/>
                    </a:solidFill>
                  </a:tcPr>
                </a:tc>
                <a:tc>
                  <a:txBody>
                    <a:bodyPr/>
                    <a:lstStyle/>
                    <a:p>
                      <a:pPr algn="ctr"/>
                      <a:r>
                        <a:rPr lang="en-GB" dirty="0"/>
                        <a:t>42</a:t>
                      </a:r>
                    </a:p>
                  </a:txBody>
                  <a:tcPr>
                    <a:lnB w="12700" cap="flat" cmpd="sng" algn="ctr">
                      <a:solidFill>
                        <a:schemeClr val="bg1">
                          <a:lumMod val="50000"/>
                        </a:schemeClr>
                      </a:solidFill>
                      <a:prstDash val="solid"/>
                      <a:round/>
                      <a:headEnd type="none" w="med" len="med"/>
                      <a:tailEnd type="none" w="med" len="med"/>
                    </a:lnB>
                    <a:solidFill>
                      <a:srgbClr val="FFFF00"/>
                    </a:solidFill>
                  </a:tcPr>
                </a:tc>
                <a:tc>
                  <a:txBody>
                    <a:bodyPr/>
                    <a:lstStyle/>
                    <a:p>
                      <a:pPr algn="ctr"/>
                      <a:r>
                        <a:rPr lang="en-GB" dirty="0"/>
                        <a:t>41</a:t>
                      </a:r>
                    </a:p>
                  </a:txBody>
                  <a:tcPr>
                    <a:lnB w="12700" cap="flat" cmpd="sng" algn="ctr">
                      <a:solidFill>
                        <a:schemeClr val="bg1">
                          <a:lumMod val="50000"/>
                        </a:schemeClr>
                      </a:solidFill>
                      <a:prstDash val="solid"/>
                      <a:round/>
                      <a:headEnd type="none" w="med" len="med"/>
                      <a:tailEnd type="none" w="med" len="med"/>
                    </a:lnB>
                    <a:solidFill>
                      <a:srgbClr val="FFFF00"/>
                    </a:solidFill>
                  </a:tcPr>
                </a:tc>
                <a:tc>
                  <a:txBody>
                    <a:bodyPr/>
                    <a:lstStyle/>
                    <a:p>
                      <a:pPr algn="ctr"/>
                      <a:r>
                        <a:rPr lang="en-GB" dirty="0"/>
                        <a:t>48</a:t>
                      </a:r>
                    </a:p>
                  </a:txBody>
                  <a:tcPr>
                    <a:lnR w="12700" cap="flat" cmpd="sng" algn="ctr">
                      <a:solidFill>
                        <a:schemeClr val="bg1">
                          <a:lumMod val="50000"/>
                        </a:schemeClr>
                      </a:solidFill>
                      <a:prstDash val="solid"/>
                      <a:round/>
                      <a:headEnd type="none" w="med" len="med"/>
                      <a:tailEnd type="none" w="med" len="med"/>
                    </a:lnR>
                    <a:lnB w="12700" cap="flat" cmpd="sng" algn="ctr">
                      <a:solidFill>
                        <a:schemeClr val="bg1">
                          <a:lumMod val="50000"/>
                        </a:schemeClr>
                      </a:solidFill>
                      <a:prstDash val="solid"/>
                      <a:round/>
                      <a:headEnd type="none" w="med" len="med"/>
                      <a:tailEnd type="none" w="med" len="med"/>
                    </a:lnB>
                    <a:solidFill>
                      <a:srgbClr val="FFFF00"/>
                    </a:solidFill>
                  </a:tcPr>
                </a:tc>
                <a:extLst>
                  <a:ext uri="{0D108BD9-81ED-4DB2-BD59-A6C34878D82A}">
                    <a16:rowId xmlns:a16="http://schemas.microsoft.com/office/drawing/2014/main" val="177896912"/>
                  </a:ext>
                </a:extLst>
              </a:tr>
            </a:tbl>
          </a:graphicData>
        </a:graphic>
      </p:graphicFrame>
    </p:spTree>
    <p:extLst>
      <p:ext uri="{BB962C8B-B14F-4D97-AF65-F5344CB8AC3E}">
        <p14:creationId xmlns:p14="http://schemas.microsoft.com/office/powerpoint/2010/main" val="35202737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22"/>
          <p:cNvSpPr txBox="1">
            <a:spLocks noGrp="1"/>
          </p:cNvSpPr>
          <p:nvPr>
            <p:ph type="title"/>
          </p:nvPr>
        </p:nvSpPr>
        <p:spPr>
          <a:xfrm>
            <a:off x="485875" y="526350"/>
            <a:ext cx="5455800" cy="1664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dirty="0">
                <a:latin typeface="Rubik"/>
                <a:ea typeface="Rubik"/>
                <a:cs typeface="Rubik"/>
                <a:sym typeface="Rubik"/>
              </a:rPr>
              <a:t>Thank you.</a:t>
            </a:r>
            <a:endParaRPr dirty="0">
              <a:latin typeface="Rubik"/>
              <a:ea typeface="Rubik"/>
              <a:cs typeface="Rubik"/>
              <a:sym typeface="Rubik"/>
            </a:endParaRPr>
          </a:p>
        </p:txBody>
      </p:sp>
      <p:sp>
        <p:nvSpPr>
          <p:cNvPr id="187" name="Google Shape;187;p22"/>
          <p:cNvSpPr txBox="1"/>
          <p:nvPr/>
        </p:nvSpPr>
        <p:spPr>
          <a:xfrm>
            <a:off x="485875" y="2133600"/>
            <a:ext cx="6819900" cy="198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100" dirty="0">
                <a:solidFill>
                  <a:schemeClr val="lt1"/>
                </a:solidFill>
                <a:latin typeface="Rubik"/>
                <a:ea typeface="Rubik"/>
                <a:cs typeface="Rubik"/>
                <a:sym typeface="Rubik"/>
              </a:rPr>
              <a:t>Electoral Calculus Ltd is a quantitative consultancy specialising in political and social research</a:t>
            </a:r>
            <a:endParaRPr sz="2100" dirty="0">
              <a:solidFill>
                <a:schemeClr val="lt1"/>
              </a:solidFill>
              <a:latin typeface="Rubik"/>
              <a:ea typeface="Rubik"/>
              <a:cs typeface="Rubik"/>
              <a:sym typeface="Rubik"/>
            </a:endParaRPr>
          </a:p>
          <a:p>
            <a:pPr marL="0" lvl="0" indent="0" algn="l" rtl="0">
              <a:lnSpc>
                <a:spcPct val="150000"/>
              </a:lnSpc>
              <a:spcBef>
                <a:spcPts val="0"/>
              </a:spcBef>
              <a:spcAft>
                <a:spcPts val="0"/>
              </a:spcAft>
              <a:buNone/>
            </a:pPr>
            <a:br>
              <a:rPr lang="en-GB" sz="1800" dirty="0">
                <a:solidFill>
                  <a:schemeClr val="lt1"/>
                </a:solidFill>
                <a:latin typeface="Rubik"/>
                <a:ea typeface="Rubik"/>
                <a:cs typeface="Rubik"/>
                <a:sym typeface="Rubik"/>
              </a:rPr>
            </a:br>
            <a:r>
              <a:rPr lang="en-GB" dirty="0">
                <a:solidFill>
                  <a:schemeClr val="lt1"/>
                </a:solidFill>
                <a:latin typeface="Rubik Light"/>
                <a:ea typeface="Rubik Light"/>
                <a:cs typeface="Rubik Light"/>
                <a:sym typeface="Rubik Light"/>
              </a:rPr>
              <a:t>For more details contact Martin Baxter on:</a:t>
            </a:r>
            <a:endParaRPr dirty="0">
              <a:solidFill>
                <a:schemeClr val="lt1"/>
              </a:solidFill>
              <a:latin typeface="Rubik Light"/>
              <a:ea typeface="Rubik Light"/>
              <a:cs typeface="Rubik Light"/>
              <a:sym typeface="Rubik Light"/>
            </a:endParaRPr>
          </a:p>
          <a:p>
            <a:pPr marL="0" lvl="0" indent="0" algn="l" rtl="0">
              <a:lnSpc>
                <a:spcPct val="150000"/>
              </a:lnSpc>
              <a:spcBef>
                <a:spcPts val="0"/>
              </a:spcBef>
              <a:spcAft>
                <a:spcPts val="0"/>
              </a:spcAft>
              <a:buNone/>
            </a:pPr>
            <a:r>
              <a:rPr lang="en-GB" dirty="0">
                <a:solidFill>
                  <a:schemeClr val="lt1"/>
                </a:solidFill>
                <a:latin typeface="Rubik Light"/>
                <a:ea typeface="Rubik Light"/>
                <a:cs typeface="Rubik Light"/>
                <a:sym typeface="Rubik Light"/>
              </a:rPr>
              <a:t>T: 020 3627 8141</a:t>
            </a:r>
            <a:endParaRPr dirty="0">
              <a:solidFill>
                <a:schemeClr val="lt1"/>
              </a:solidFill>
              <a:latin typeface="Rubik Light"/>
              <a:ea typeface="Rubik Light"/>
              <a:cs typeface="Rubik Light"/>
              <a:sym typeface="Rubik Light"/>
            </a:endParaRPr>
          </a:p>
          <a:p>
            <a:pPr marL="0" lvl="0" indent="0" algn="l" rtl="0">
              <a:lnSpc>
                <a:spcPct val="150000"/>
              </a:lnSpc>
              <a:spcBef>
                <a:spcPts val="0"/>
              </a:spcBef>
              <a:spcAft>
                <a:spcPts val="0"/>
              </a:spcAft>
              <a:buNone/>
            </a:pPr>
            <a:r>
              <a:rPr lang="en-GB" dirty="0">
                <a:solidFill>
                  <a:schemeClr val="lt1"/>
                </a:solidFill>
                <a:latin typeface="Rubik Light"/>
                <a:ea typeface="Rubik Light"/>
                <a:cs typeface="Rubik Light"/>
                <a:sym typeface="Rubik Light"/>
              </a:rPr>
              <a:t>E: martinbaxter@electoralcalculus.co.uk</a:t>
            </a:r>
            <a:endParaRPr dirty="0">
              <a:solidFill>
                <a:schemeClr val="lt1"/>
              </a:solidFill>
              <a:latin typeface="Rubik Light"/>
              <a:ea typeface="Rubik Light"/>
              <a:cs typeface="Rubik Light"/>
              <a:sym typeface="Rubik Light"/>
            </a:endParaRPr>
          </a:p>
          <a:p>
            <a:pPr marL="0" lvl="0" indent="0" algn="l" rtl="0">
              <a:spcBef>
                <a:spcPts val="0"/>
              </a:spcBef>
              <a:spcAft>
                <a:spcPts val="0"/>
              </a:spcAft>
              <a:buNone/>
            </a:pPr>
            <a:endParaRPr dirty="0">
              <a:solidFill>
                <a:schemeClr val="lt1"/>
              </a:solidFill>
              <a:latin typeface="Rubik"/>
              <a:ea typeface="Rubik"/>
              <a:cs typeface="Rubik"/>
              <a:sym typeface="Rubik"/>
            </a:endParaRPr>
          </a:p>
          <a:p>
            <a:pPr marL="0" lvl="0" indent="0" algn="l" rtl="0">
              <a:spcBef>
                <a:spcPts val="0"/>
              </a:spcBef>
              <a:spcAft>
                <a:spcPts val="0"/>
              </a:spcAft>
              <a:buNone/>
            </a:pPr>
            <a:endParaRPr sz="900" dirty="0">
              <a:solidFill>
                <a:schemeClr val="lt1"/>
              </a:solidFill>
              <a:latin typeface="Rubik"/>
              <a:ea typeface="Rubik"/>
              <a:cs typeface="Rubik"/>
              <a:sym typeface="Rubik"/>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Learning from Past Mistakes? An Interim Analysis of the Polls in 2019</a:t>
            </a:r>
          </a:p>
        </p:txBody>
      </p:sp>
      <p:sp>
        <p:nvSpPr>
          <p:cNvPr id="3" name="Subtitle 2"/>
          <p:cNvSpPr>
            <a:spLocks noGrp="1"/>
          </p:cNvSpPr>
          <p:nvPr>
            <p:ph type="subTitle" idx="1"/>
          </p:nvPr>
        </p:nvSpPr>
        <p:spPr/>
        <p:txBody>
          <a:bodyPr/>
          <a:lstStyle/>
          <a:p>
            <a:r>
              <a:rPr lang="en-US" dirty="0"/>
              <a:t>John Curtice</a:t>
            </a:r>
          </a:p>
          <a:p>
            <a:r>
              <a:rPr lang="en-US" dirty="0"/>
              <a:t>British </a:t>
            </a:r>
            <a:r>
              <a:rPr lang="en-US"/>
              <a:t>Polling Council</a:t>
            </a:r>
            <a:endParaRPr lang="en-US" dirty="0"/>
          </a:p>
        </p:txBody>
      </p:sp>
    </p:spTree>
    <p:extLst>
      <p:ext uri="{BB962C8B-B14F-4D97-AF65-F5344CB8AC3E}">
        <p14:creationId xmlns:p14="http://schemas.microsoft.com/office/powerpoint/2010/main" val="8408732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67064B0-645D-9E06-3A9E-48B47913882E}"/>
              </a:ext>
            </a:extLst>
          </p:cNvPr>
          <p:cNvSpPr>
            <a:spLocks noGrp="1"/>
          </p:cNvSpPr>
          <p:nvPr>
            <p:ph type="sldNum" sz="quarter" idx="17"/>
          </p:nvPr>
        </p:nvSpPr>
        <p:spPr/>
        <p:txBody>
          <a:bodyPr/>
          <a:lstStyle/>
          <a:p>
            <a:pPr defTabSz="685800">
              <a:buClrTx/>
            </a:pPr>
            <a:fld id="{23AA811B-2EBD-4900-905E-5BE206449611}" type="slidenum">
              <a:rPr lang="en-GB" kern="1200">
                <a:ea typeface="+mn-ea"/>
                <a:cs typeface="+mn-cs"/>
              </a:rPr>
              <a:pPr defTabSz="685800">
                <a:buClrTx/>
              </a:pPr>
              <a:t>30</a:t>
            </a:fld>
            <a:endParaRPr lang="en-GB" kern="1200" dirty="0">
              <a:ea typeface="+mn-ea"/>
              <a:cs typeface="+mn-cs"/>
            </a:endParaRPr>
          </a:p>
        </p:txBody>
      </p:sp>
      <p:sp>
        <p:nvSpPr>
          <p:cNvPr id="3" name="Title 2">
            <a:extLst>
              <a:ext uri="{FF2B5EF4-FFF2-40B4-BE49-F238E27FC236}">
                <a16:creationId xmlns:a16="http://schemas.microsoft.com/office/drawing/2014/main" id="{28E2C612-0D10-26CD-CAD1-0EC9E07BDD1F}"/>
              </a:ext>
            </a:extLst>
          </p:cNvPr>
          <p:cNvSpPr>
            <a:spLocks noGrp="1"/>
          </p:cNvSpPr>
          <p:nvPr>
            <p:ph type="ctrTitle"/>
          </p:nvPr>
        </p:nvSpPr>
        <p:spPr/>
        <p:txBody>
          <a:bodyPr/>
          <a:lstStyle/>
          <a:p>
            <a:r>
              <a:rPr lang="en-GB" dirty="0"/>
              <a:t>The YouGov approach to MRP	</a:t>
            </a:r>
          </a:p>
        </p:txBody>
      </p:sp>
      <p:sp>
        <p:nvSpPr>
          <p:cNvPr id="4" name="Subtitle 3">
            <a:extLst>
              <a:ext uri="{FF2B5EF4-FFF2-40B4-BE49-F238E27FC236}">
                <a16:creationId xmlns:a16="http://schemas.microsoft.com/office/drawing/2014/main" id="{EA8724C5-C820-66AC-6DB1-D972758762B4}"/>
              </a:ext>
            </a:extLst>
          </p:cNvPr>
          <p:cNvSpPr>
            <a:spLocks noGrp="1"/>
          </p:cNvSpPr>
          <p:nvPr>
            <p:ph type="subTitle" idx="1"/>
          </p:nvPr>
        </p:nvSpPr>
        <p:spPr/>
        <p:txBody>
          <a:bodyPr/>
          <a:lstStyle/>
          <a:p>
            <a:r>
              <a:rPr lang="en-GB" dirty="0"/>
              <a:t>How we assess public opinion and mid-term vote intention, and where do we go from here?</a:t>
            </a:r>
          </a:p>
        </p:txBody>
      </p:sp>
      <p:sp>
        <p:nvSpPr>
          <p:cNvPr id="5" name="Text Placeholder 4">
            <a:extLst>
              <a:ext uri="{FF2B5EF4-FFF2-40B4-BE49-F238E27FC236}">
                <a16:creationId xmlns:a16="http://schemas.microsoft.com/office/drawing/2014/main" id="{2B2C0B74-78DC-64DB-777E-E2BEDC32E5B6}"/>
              </a:ext>
            </a:extLst>
          </p:cNvPr>
          <p:cNvSpPr>
            <a:spLocks noGrp="1"/>
          </p:cNvSpPr>
          <p:nvPr>
            <p:ph type="body" sz="quarter" idx="18"/>
          </p:nvPr>
        </p:nvSpPr>
        <p:spPr/>
        <p:txBody>
          <a:bodyPr/>
          <a:lstStyle/>
          <a:p>
            <a:r>
              <a:rPr lang="en-GB" dirty="0"/>
              <a:t>Dr Patrick English, Associate Director of European Political and Social Research</a:t>
            </a:r>
          </a:p>
        </p:txBody>
      </p:sp>
      <p:sp>
        <p:nvSpPr>
          <p:cNvPr id="6" name="Date Placeholder 5">
            <a:extLst>
              <a:ext uri="{FF2B5EF4-FFF2-40B4-BE49-F238E27FC236}">
                <a16:creationId xmlns:a16="http://schemas.microsoft.com/office/drawing/2014/main" id="{6B657A56-8B14-21E1-9142-43DA53C0501F}"/>
              </a:ext>
            </a:extLst>
          </p:cNvPr>
          <p:cNvSpPr>
            <a:spLocks noGrp="1"/>
          </p:cNvSpPr>
          <p:nvPr>
            <p:ph type="dt" sz="half" idx="2"/>
          </p:nvPr>
        </p:nvSpPr>
        <p:spPr/>
        <p:txBody>
          <a:bodyPr/>
          <a:lstStyle/>
          <a:p>
            <a:pPr defTabSz="685800">
              <a:buClrTx/>
            </a:pPr>
            <a:fld id="{01ACD8E0-CA00-4AE5-80CF-9169E75FDC8B}" type="datetime4">
              <a:rPr lang="en-GB" kern="1200">
                <a:solidFill>
                  <a:srgbClr val="FFFFFF"/>
                </a:solidFill>
                <a:ea typeface="+mn-ea"/>
                <a:cs typeface="+mn-cs"/>
              </a:rPr>
              <a:pPr defTabSz="685800">
                <a:buClrTx/>
              </a:pPr>
              <a:t>02 January 2023</a:t>
            </a:fld>
            <a:endParaRPr lang="en-GB" kern="1200" dirty="0">
              <a:solidFill>
                <a:srgbClr val="FFFFFF"/>
              </a:solidFill>
              <a:ea typeface="+mn-ea"/>
              <a:cs typeface="+mn-cs"/>
            </a:endParaRPr>
          </a:p>
        </p:txBody>
      </p:sp>
    </p:spTree>
    <p:extLst>
      <p:ext uri="{BB962C8B-B14F-4D97-AF65-F5344CB8AC3E}">
        <p14:creationId xmlns:p14="http://schemas.microsoft.com/office/powerpoint/2010/main" val="4676440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BD549A-701D-3889-FEA6-463D8DDD4FF4}"/>
              </a:ext>
            </a:extLst>
          </p:cNvPr>
          <p:cNvSpPr>
            <a:spLocks noGrp="1"/>
          </p:cNvSpPr>
          <p:nvPr>
            <p:ph type="dt" sz="half" idx="14"/>
          </p:nvPr>
        </p:nvSpPr>
        <p:spPr/>
        <p:txBody>
          <a:bodyPr/>
          <a:lstStyle/>
          <a:p>
            <a:pPr defTabSz="685800">
              <a:buClrTx/>
            </a:pPr>
            <a:fld id="{C0291165-AAE6-47F4-A735-B5AFD8598CD1}" type="datetime4">
              <a:rPr lang="en-GB" kern="1200">
                <a:ea typeface="+mn-ea"/>
                <a:cs typeface="+mn-cs"/>
              </a:rPr>
              <a:pPr defTabSz="685800">
                <a:buClrTx/>
              </a:pPr>
              <a:t>02 January 2023</a:t>
            </a:fld>
            <a:endParaRPr lang="en-GB" kern="1200" dirty="0">
              <a:ea typeface="+mn-ea"/>
              <a:cs typeface="+mn-cs"/>
            </a:endParaRPr>
          </a:p>
        </p:txBody>
      </p:sp>
      <p:sp>
        <p:nvSpPr>
          <p:cNvPr id="3" name="Title 2">
            <a:extLst>
              <a:ext uri="{FF2B5EF4-FFF2-40B4-BE49-F238E27FC236}">
                <a16:creationId xmlns:a16="http://schemas.microsoft.com/office/drawing/2014/main" id="{FC8814AC-F05B-2FC3-610F-1A37DBD3AFEE}"/>
              </a:ext>
            </a:extLst>
          </p:cNvPr>
          <p:cNvSpPr>
            <a:spLocks noGrp="1"/>
          </p:cNvSpPr>
          <p:nvPr>
            <p:ph type="title"/>
          </p:nvPr>
        </p:nvSpPr>
        <p:spPr/>
        <p:txBody>
          <a:bodyPr/>
          <a:lstStyle/>
          <a:p>
            <a:r>
              <a:rPr lang="en-GB" dirty="0"/>
              <a:t>Agenda</a:t>
            </a:r>
          </a:p>
        </p:txBody>
      </p:sp>
      <p:sp>
        <p:nvSpPr>
          <p:cNvPr id="4" name="Content Placeholder 3">
            <a:extLst>
              <a:ext uri="{FF2B5EF4-FFF2-40B4-BE49-F238E27FC236}">
                <a16:creationId xmlns:a16="http://schemas.microsoft.com/office/drawing/2014/main" id="{124CEB66-21B6-C8A4-6DE1-97D0FB214704}"/>
              </a:ext>
            </a:extLst>
          </p:cNvPr>
          <p:cNvSpPr>
            <a:spLocks noGrp="1"/>
          </p:cNvSpPr>
          <p:nvPr>
            <p:ph sz="quarter" idx="34"/>
          </p:nvPr>
        </p:nvSpPr>
        <p:spPr/>
        <p:txBody>
          <a:bodyPr/>
          <a:lstStyle/>
          <a:p>
            <a:r>
              <a:rPr lang="en-GB" dirty="0"/>
              <a:t>1. What is MRP?</a:t>
            </a:r>
          </a:p>
          <a:p>
            <a:r>
              <a:rPr lang="en-GB" dirty="0"/>
              <a:t>2. How does YouGov use MRP?</a:t>
            </a:r>
          </a:p>
          <a:p>
            <a:r>
              <a:rPr lang="en-GB" dirty="0"/>
              <a:t>3. Samples and assumptions</a:t>
            </a:r>
          </a:p>
          <a:p>
            <a:r>
              <a:rPr lang="en-GB" dirty="0"/>
              <a:t>4. Future improvements</a:t>
            </a:r>
          </a:p>
          <a:p>
            <a:r>
              <a:rPr lang="en-GB" dirty="0"/>
              <a:t>5. Future uses (research avenues)</a:t>
            </a:r>
          </a:p>
        </p:txBody>
      </p:sp>
      <p:sp>
        <p:nvSpPr>
          <p:cNvPr id="5" name="Subtitle 4">
            <a:extLst>
              <a:ext uri="{FF2B5EF4-FFF2-40B4-BE49-F238E27FC236}">
                <a16:creationId xmlns:a16="http://schemas.microsoft.com/office/drawing/2014/main" id="{CA578FEF-0059-CC5C-4B38-CFAB65D55029}"/>
              </a:ext>
            </a:extLst>
          </p:cNvPr>
          <p:cNvSpPr>
            <a:spLocks noGrp="1"/>
          </p:cNvSpPr>
          <p:nvPr>
            <p:ph type="subTitle" idx="33"/>
          </p:nvPr>
        </p:nvSpPr>
        <p:spPr/>
        <p:txBody>
          <a:bodyPr/>
          <a:lstStyle/>
          <a:p>
            <a:r>
              <a:rPr lang="en-GB" dirty="0"/>
              <a:t>YouGov and MRP</a:t>
            </a:r>
          </a:p>
        </p:txBody>
      </p:sp>
      <p:sp>
        <p:nvSpPr>
          <p:cNvPr id="6" name="Slide Number Placeholder 5">
            <a:extLst>
              <a:ext uri="{FF2B5EF4-FFF2-40B4-BE49-F238E27FC236}">
                <a16:creationId xmlns:a16="http://schemas.microsoft.com/office/drawing/2014/main" id="{D2B2F680-A0E9-37EA-D91D-12890B368FF3}"/>
              </a:ext>
            </a:extLst>
          </p:cNvPr>
          <p:cNvSpPr>
            <a:spLocks noGrp="1"/>
          </p:cNvSpPr>
          <p:nvPr>
            <p:ph type="sldNum" sz="quarter" idx="16"/>
          </p:nvPr>
        </p:nvSpPr>
        <p:spPr/>
        <p:txBody>
          <a:bodyPr/>
          <a:lstStyle/>
          <a:p>
            <a:pPr defTabSz="685800">
              <a:buClrTx/>
            </a:pPr>
            <a:fld id="{23AA811B-2EBD-4900-905E-5BE206449611}" type="slidenum">
              <a:rPr lang="en-GB" kern="1200">
                <a:solidFill>
                  <a:srgbClr val="FF412C"/>
                </a:solidFill>
                <a:ea typeface="+mn-ea"/>
                <a:cs typeface="+mn-cs"/>
              </a:rPr>
              <a:pPr defTabSz="685800">
                <a:buClrTx/>
              </a:pPr>
              <a:t>31</a:t>
            </a:fld>
            <a:endParaRPr lang="en-GB" kern="1200" dirty="0">
              <a:solidFill>
                <a:srgbClr val="FF412C"/>
              </a:solidFill>
              <a:ea typeface="+mn-ea"/>
              <a:cs typeface="+mn-cs"/>
            </a:endParaRPr>
          </a:p>
        </p:txBody>
      </p:sp>
    </p:spTree>
    <p:extLst>
      <p:ext uri="{BB962C8B-B14F-4D97-AF65-F5344CB8AC3E}">
        <p14:creationId xmlns:p14="http://schemas.microsoft.com/office/powerpoint/2010/main" val="2244802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20F4B3-CFB9-4B64-B9F4-97D2EE537CD3}"/>
              </a:ext>
            </a:extLst>
          </p:cNvPr>
          <p:cNvSpPr>
            <a:spLocks noGrp="1"/>
          </p:cNvSpPr>
          <p:nvPr>
            <p:ph type="dt" sz="half" idx="24"/>
          </p:nvPr>
        </p:nvSpPr>
        <p:spPr/>
        <p:txBody>
          <a:bodyPr/>
          <a:lstStyle/>
          <a:p>
            <a:pPr defTabSz="685800">
              <a:buClrTx/>
            </a:pPr>
            <a:fld id="{9595C688-6127-46A9-B815-9AEC323BA8F7}" type="datetime4">
              <a:rPr lang="en-GB" kern="1200">
                <a:ea typeface="+mn-ea"/>
                <a:cs typeface="+mn-cs"/>
              </a:rPr>
              <a:pPr defTabSz="685800">
                <a:buClrTx/>
              </a:pPr>
              <a:t>02 January 2023</a:t>
            </a:fld>
            <a:endParaRPr lang="en-GB" kern="1200" dirty="0">
              <a:ea typeface="+mn-ea"/>
              <a:cs typeface="+mn-cs"/>
            </a:endParaRPr>
          </a:p>
        </p:txBody>
      </p:sp>
      <p:sp>
        <p:nvSpPr>
          <p:cNvPr id="3" name="Title 2">
            <a:extLst>
              <a:ext uri="{FF2B5EF4-FFF2-40B4-BE49-F238E27FC236}">
                <a16:creationId xmlns:a16="http://schemas.microsoft.com/office/drawing/2014/main" id="{ABBFD02A-CF36-E86C-BD9A-90E10F95D834}"/>
              </a:ext>
            </a:extLst>
          </p:cNvPr>
          <p:cNvSpPr>
            <a:spLocks noGrp="1"/>
          </p:cNvSpPr>
          <p:nvPr>
            <p:ph type="title"/>
          </p:nvPr>
        </p:nvSpPr>
        <p:spPr/>
        <p:txBody>
          <a:bodyPr/>
          <a:lstStyle/>
          <a:p>
            <a:r>
              <a:rPr lang="en-GB" dirty="0"/>
              <a:t>What is MRP?		</a:t>
            </a:r>
          </a:p>
        </p:txBody>
      </p:sp>
      <p:sp>
        <p:nvSpPr>
          <p:cNvPr id="5" name="Subtitle 4">
            <a:extLst>
              <a:ext uri="{FF2B5EF4-FFF2-40B4-BE49-F238E27FC236}">
                <a16:creationId xmlns:a16="http://schemas.microsoft.com/office/drawing/2014/main" id="{A05E2A49-713D-CF95-C119-CEF3A3EBEA39}"/>
              </a:ext>
            </a:extLst>
          </p:cNvPr>
          <p:cNvSpPr>
            <a:spLocks noGrp="1"/>
          </p:cNvSpPr>
          <p:nvPr>
            <p:ph type="subTitle" idx="33"/>
          </p:nvPr>
        </p:nvSpPr>
        <p:spPr/>
        <p:txBody>
          <a:bodyPr/>
          <a:lstStyle/>
          <a:p>
            <a:r>
              <a:rPr lang="en-GB" dirty="0"/>
              <a:t>YouGov and MRP</a:t>
            </a:r>
          </a:p>
        </p:txBody>
      </p:sp>
      <p:sp>
        <p:nvSpPr>
          <p:cNvPr id="6" name="Slide Number Placeholder 5">
            <a:extLst>
              <a:ext uri="{FF2B5EF4-FFF2-40B4-BE49-F238E27FC236}">
                <a16:creationId xmlns:a16="http://schemas.microsoft.com/office/drawing/2014/main" id="{9A65BEA5-6249-7A82-168A-ED797932ECF8}"/>
              </a:ext>
            </a:extLst>
          </p:cNvPr>
          <p:cNvSpPr>
            <a:spLocks noGrp="1"/>
          </p:cNvSpPr>
          <p:nvPr>
            <p:ph type="sldNum" sz="quarter" idx="26"/>
          </p:nvPr>
        </p:nvSpPr>
        <p:spPr/>
        <p:txBody>
          <a:bodyPr/>
          <a:lstStyle/>
          <a:p>
            <a:pPr defTabSz="685800">
              <a:buClrTx/>
            </a:pPr>
            <a:fld id="{23AA811B-2EBD-4900-905E-5BE206449611}" type="slidenum">
              <a:rPr lang="en-GB" kern="1200">
                <a:solidFill>
                  <a:srgbClr val="FF412C"/>
                </a:solidFill>
                <a:ea typeface="+mn-ea"/>
                <a:cs typeface="+mn-cs"/>
              </a:rPr>
              <a:pPr defTabSz="685800">
                <a:buClrTx/>
              </a:pPr>
              <a:t>32</a:t>
            </a:fld>
            <a:endParaRPr lang="en-GB" kern="1200" dirty="0">
              <a:solidFill>
                <a:srgbClr val="FF412C"/>
              </a:solidFill>
              <a:ea typeface="+mn-ea"/>
              <a:cs typeface="+mn-cs"/>
            </a:endParaRPr>
          </a:p>
        </p:txBody>
      </p:sp>
      <p:sp>
        <p:nvSpPr>
          <p:cNvPr id="8" name="TextBox 7">
            <a:extLst>
              <a:ext uri="{FF2B5EF4-FFF2-40B4-BE49-F238E27FC236}">
                <a16:creationId xmlns:a16="http://schemas.microsoft.com/office/drawing/2014/main" id="{AA3A2BD9-C1F0-BFE8-FBC4-FA3630FF4016}"/>
              </a:ext>
            </a:extLst>
          </p:cNvPr>
          <p:cNvSpPr txBox="1"/>
          <p:nvPr/>
        </p:nvSpPr>
        <p:spPr>
          <a:xfrm>
            <a:off x="3162300" y="906780"/>
            <a:ext cx="5044440" cy="3531736"/>
          </a:xfrm>
          <a:prstGeom prst="rect">
            <a:avLst/>
          </a:prstGeom>
          <a:noFill/>
        </p:spPr>
        <p:txBody>
          <a:bodyPr wrap="square" lIns="0" tIns="0" rIns="0" bIns="0" rtlCol="0">
            <a:spAutoFit/>
          </a:bodyPr>
          <a:lstStyle/>
          <a:p>
            <a:pPr marL="214313" indent="-214313" defTabSz="685800">
              <a:buClrTx/>
              <a:buFont typeface="Arial" panose="020B0604020202020204" pitchFamily="34" charset="0"/>
              <a:buChar char="•"/>
            </a:pPr>
            <a:r>
              <a:rPr lang="en-GB" sz="1350" b="1" kern="1200" dirty="0">
                <a:ea typeface="+mn-ea"/>
                <a:cs typeface="+mn-cs"/>
              </a:rPr>
              <a:t>M</a:t>
            </a:r>
            <a:r>
              <a:rPr lang="en-GB" sz="1350" kern="1200" dirty="0">
                <a:ea typeface="+mn-ea"/>
                <a:cs typeface="+mn-cs"/>
              </a:rPr>
              <a:t>ultilevel </a:t>
            </a:r>
            <a:r>
              <a:rPr lang="en-GB" sz="1350" b="1" kern="1200" dirty="0">
                <a:ea typeface="+mn-ea"/>
                <a:cs typeface="+mn-cs"/>
              </a:rPr>
              <a:t>r</a:t>
            </a:r>
            <a:r>
              <a:rPr lang="en-GB" sz="1350" kern="1200" dirty="0">
                <a:ea typeface="+mn-ea"/>
                <a:cs typeface="+mn-cs"/>
              </a:rPr>
              <a:t>egression and </a:t>
            </a:r>
            <a:r>
              <a:rPr lang="en-GB" sz="1350" b="1" kern="1200" dirty="0">
                <a:ea typeface="+mn-ea"/>
                <a:cs typeface="+mn-cs"/>
              </a:rPr>
              <a:t>p</a:t>
            </a:r>
            <a:r>
              <a:rPr lang="en-GB" sz="1350" kern="1200" dirty="0">
                <a:ea typeface="+mn-ea"/>
                <a:cs typeface="+mn-cs"/>
              </a:rPr>
              <a:t>ost stratification: fit a multilevel model (… or just multiple) and use the fit to predict over a post-stratification frame of your population(s).</a:t>
            </a:r>
          </a:p>
          <a:p>
            <a:pPr marL="214313" indent="-214313" defTabSz="685800">
              <a:buClrTx/>
              <a:buFont typeface="Arial" panose="020B0604020202020204" pitchFamily="34" charset="0"/>
              <a:buChar char="•"/>
            </a:pPr>
            <a:endParaRPr lang="en-GB" sz="1350" b="1" kern="1200" dirty="0">
              <a:ea typeface="+mn-ea"/>
              <a:cs typeface="+mn-cs"/>
            </a:endParaRPr>
          </a:p>
          <a:p>
            <a:pPr marL="214313" indent="-214313" defTabSz="685800">
              <a:buClrTx/>
              <a:buFont typeface="Arial" panose="020B0604020202020204" pitchFamily="34" charset="0"/>
              <a:buChar char="•"/>
            </a:pPr>
            <a:r>
              <a:rPr lang="en-GB" sz="1350" kern="1200" dirty="0">
                <a:ea typeface="+mn-ea"/>
                <a:cs typeface="+mn-cs"/>
              </a:rPr>
              <a:t>Most commonly used in polling to estimate vote intention at the constituency level.</a:t>
            </a:r>
          </a:p>
          <a:p>
            <a:pPr marL="214313" indent="-214313" defTabSz="685800">
              <a:buClrTx/>
              <a:buFont typeface="Arial" panose="020B0604020202020204" pitchFamily="34" charset="0"/>
              <a:buChar char="•"/>
            </a:pPr>
            <a:endParaRPr lang="en-GB" sz="1350" kern="1200" dirty="0">
              <a:ea typeface="+mn-ea"/>
              <a:cs typeface="+mn-cs"/>
            </a:endParaRPr>
          </a:p>
          <a:p>
            <a:pPr marL="214313" indent="-214313" defTabSz="685800">
              <a:buClrTx/>
              <a:buFont typeface="Arial" panose="020B0604020202020204" pitchFamily="34" charset="0"/>
              <a:buChar char="•"/>
            </a:pPr>
            <a:r>
              <a:rPr lang="en-GB" sz="1350" kern="1200" dirty="0">
                <a:ea typeface="+mn-ea"/>
                <a:cs typeface="+mn-cs"/>
              </a:rPr>
              <a:t>Increasingly used to measure other things: best prime minister, most important issue, gambling behaviours.</a:t>
            </a:r>
          </a:p>
          <a:p>
            <a:pPr marL="214313" indent="-214313" defTabSz="685800">
              <a:buClrTx/>
              <a:buFont typeface="Arial" panose="020B0604020202020204" pitchFamily="34" charset="0"/>
              <a:buChar char="•"/>
            </a:pPr>
            <a:endParaRPr lang="en-GB" sz="1350" kern="1200" dirty="0">
              <a:ea typeface="+mn-ea"/>
              <a:cs typeface="+mn-cs"/>
            </a:endParaRPr>
          </a:p>
          <a:p>
            <a:pPr marL="214313" indent="-214313" defTabSz="685800">
              <a:buClrTx/>
              <a:buFont typeface="Arial" panose="020B0604020202020204" pitchFamily="34" charset="0"/>
              <a:buChar char="•"/>
            </a:pPr>
            <a:r>
              <a:rPr lang="en-GB" sz="1350" kern="1200" dirty="0">
                <a:ea typeface="+mn-ea"/>
                <a:cs typeface="+mn-cs"/>
              </a:rPr>
              <a:t>Two main sources of ‘user error’ can be: </a:t>
            </a:r>
          </a:p>
          <a:p>
            <a:pPr marL="600075" lvl="1" indent="-257175" defTabSz="685800">
              <a:buClrTx/>
              <a:buFont typeface="+mj-lt"/>
              <a:buAutoNum type="arabicPeriod"/>
            </a:pPr>
            <a:r>
              <a:rPr lang="en-GB" sz="1350" kern="1200" dirty="0">
                <a:ea typeface="+mn-ea"/>
                <a:cs typeface="+mn-cs"/>
              </a:rPr>
              <a:t>The model equation</a:t>
            </a:r>
          </a:p>
          <a:p>
            <a:pPr marL="600075" lvl="1" indent="-257175" defTabSz="685800">
              <a:buClrTx/>
              <a:buFont typeface="+mj-lt"/>
              <a:buAutoNum type="arabicPeriod"/>
            </a:pPr>
            <a:r>
              <a:rPr lang="en-GB" sz="1350" kern="1200" dirty="0">
                <a:ea typeface="+mn-ea"/>
                <a:cs typeface="+mn-cs"/>
              </a:rPr>
              <a:t>Turnout assumptions</a:t>
            </a:r>
          </a:p>
          <a:p>
            <a:pPr defTabSz="685800">
              <a:buClrTx/>
            </a:pPr>
            <a:endParaRPr lang="en-GB" sz="1350" kern="1200" dirty="0">
              <a:ea typeface="+mn-ea"/>
              <a:cs typeface="+mn-cs"/>
            </a:endParaRPr>
          </a:p>
          <a:p>
            <a:pPr marL="214313" indent="-214313" defTabSz="685800">
              <a:buClrTx/>
              <a:buFont typeface="Arial" panose="020B0604020202020204" pitchFamily="34" charset="0"/>
              <a:buChar char="•"/>
            </a:pPr>
            <a:r>
              <a:rPr lang="en-GB" sz="1350" kern="1200" dirty="0">
                <a:ea typeface="+mn-ea"/>
                <a:cs typeface="+mn-cs"/>
              </a:rPr>
              <a:t>Two main sources of ‘data error’ can be:</a:t>
            </a:r>
          </a:p>
          <a:p>
            <a:pPr marL="600075" lvl="1" indent="-257175" defTabSz="685800">
              <a:buClrTx/>
              <a:buFont typeface="+mj-lt"/>
              <a:buAutoNum type="arabicPeriod"/>
            </a:pPr>
            <a:r>
              <a:rPr lang="en-GB" sz="1350" kern="1200" dirty="0">
                <a:ea typeface="+mn-ea"/>
                <a:cs typeface="+mn-cs"/>
              </a:rPr>
              <a:t>Sample quality (and size)</a:t>
            </a:r>
          </a:p>
          <a:p>
            <a:pPr marL="600075" lvl="1" indent="-257175" defTabSz="685800">
              <a:buClrTx/>
              <a:buFont typeface="+mj-lt"/>
              <a:buAutoNum type="arabicPeriod"/>
            </a:pPr>
            <a:r>
              <a:rPr lang="en-GB" sz="1350" kern="1200" dirty="0">
                <a:ea typeface="+mn-ea"/>
                <a:cs typeface="+mn-cs"/>
              </a:rPr>
              <a:t>Data sources for post-stratification frame</a:t>
            </a:r>
          </a:p>
        </p:txBody>
      </p:sp>
    </p:spTree>
    <p:extLst>
      <p:ext uri="{BB962C8B-B14F-4D97-AF65-F5344CB8AC3E}">
        <p14:creationId xmlns:p14="http://schemas.microsoft.com/office/powerpoint/2010/main" val="22444041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E1B193-EEDA-753A-331F-CD5B690F4457}"/>
              </a:ext>
            </a:extLst>
          </p:cNvPr>
          <p:cNvSpPr>
            <a:spLocks noGrp="1"/>
          </p:cNvSpPr>
          <p:nvPr>
            <p:ph type="dt" sz="half" idx="24"/>
          </p:nvPr>
        </p:nvSpPr>
        <p:spPr/>
        <p:txBody>
          <a:bodyPr/>
          <a:lstStyle/>
          <a:p>
            <a:pPr defTabSz="685800">
              <a:buClrTx/>
            </a:pPr>
            <a:fld id="{BA3562DA-4B42-48F9-B4B2-94FECFDED708}" type="datetime4">
              <a:rPr lang="en-GB" kern="1200">
                <a:ea typeface="+mn-ea"/>
                <a:cs typeface="+mn-cs"/>
              </a:rPr>
              <a:pPr defTabSz="685800">
                <a:buClrTx/>
              </a:pPr>
              <a:t>02 January 2023</a:t>
            </a:fld>
            <a:endParaRPr lang="en-GB" kern="1200" dirty="0">
              <a:ea typeface="+mn-ea"/>
              <a:cs typeface="+mn-cs"/>
            </a:endParaRPr>
          </a:p>
        </p:txBody>
      </p:sp>
      <p:sp>
        <p:nvSpPr>
          <p:cNvPr id="3" name="Title 2">
            <a:extLst>
              <a:ext uri="{FF2B5EF4-FFF2-40B4-BE49-F238E27FC236}">
                <a16:creationId xmlns:a16="http://schemas.microsoft.com/office/drawing/2014/main" id="{E372108D-B767-02BE-1454-8AD08F0A2815}"/>
              </a:ext>
            </a:extLst>
          </p:cNvPr>
          <p:cNvSpPr>
            <a:spLocks noGrp="1"/>
          </p:cNvSpPr>
          <p:nvPr>
            <p:ph type="title"/>
          </p:nvPr>
        </p:nvSpPr>
        <p:spPr/>
        <p:txBody>
          <a:bodyPr/>
          <a:lstStyle/>
          <a:p>
            <a:r>
              <a:rPr lang="en-GB" dirty="0"/>
              <a:t>How does YouGov use MRP?</a:t>
            </a:r>
          </a:p>
        </p:txBody>
      </p:sp>
      <p:sp>
        <p:nvSpPr>
          <p:cNvPr id="5" name="Subtitle 4">
            <a:extLst>
              <a:ext uri="{FF2B5EF4-FFF2-40B4-BE49-F238E27FC236}">
                <a16:creationId xmlns:a16="http://schemas.microsoft.com/office/drawing/2014/main" id="{E9DEF196-CA70-FDD3-1EF6-0146CB642D0C}"/>
              </a:ext>
            </a:extLst>
          </p:cNvPr>
          <p:cNvSpPr>
            <a:spLocks noGrp="1"/>
          </p:cNvSpPr>
          <p:nvPr>
            <p:ph type="subTitle" idx="33"/>
          </p:nvPr>
        </p:nvSpPr>
        <p:spPr/>
        <p:txBody>
          <a:bodyPr/>
          <a:lstStyle/>
          <a:p>
            <a:r>
              <a:rPr lang="en-GB" dirty="0"/>
              <a:t>YouGov and MRP</a:t>
            </a:r>
          </a:p>
        </p:txBody>
      </p:sp>
      <p:sp>
        <p:nvSpPr>
          <p:cNvPr id="6" name="Slide Number Placeholder 5">
            <a:extLst>
              <a:ext uri="{FF2B5EF4-FFF2-40B4-BE49-F238E27FC236}">
                <a16:creationId xmlns:a16="http://schemas.microsoft.com/office/drawing/2014/main" id="{A12BCB6C-096E-0667-BD2E-6D8CBA199078}"/>
              </a:ext>
            </a:extLst>
          </p:cNvPr>
          <p:cNvSpPr>
            <a:spLocks noGrp="1"/>
          </p:cNvSpPr>
          <p:nvPr>
            <p:ph type="sldNum" sz="quarter" idx="26"/>
          </p:nvPr>
        </p:nvSpPr>
        <p:spPr/>
        <p:txBody>
          <a:bodyPr/>
          <a:lstStyle/>
          <a:p>
            <a:pPr defTabSz="685800">
              <a:buClrTx/>
            </a:pPr>
            <a:fld id="{23AA811B-2EBD-4900-905E-5BE206449611}" type="slidenum">
              <a:rPr lang="en-GB" kern="1200">
                <a:solidFill>
                  <a:srgbClr val="FF412C"/>
                </a:solidFill>
                <a:ea typeface="+mn-ea"/>
                <a:cs typeface="+mn-cs"/>
              </a:rPr>
              <a:pPr defTabSz="685800">
                <a:buClrTx/>
              </a:pPr>
              <a:t>33</a:t>
            </a:fld>
            <a:endParaRPr lang="en-GB" kern="1200" dirty="0">
              <a:solidFill>
                <a:srgbClr val="FF412C"/>
              </a:solidFill>
              <a:ea typeface="+mn-ea"/>
              <a:cs typeface="+mn-cs"/>
            </a:endParaRPr>
          </a:p>
        </p:txBody>
      </p:sp>
      <p:sp>
        <p:nvSpPr>
          <p:cNvPr id="7" name="TextBox 6">
            <a:extLst>
              <a:ext uri="{FF2B5EF4-FFF2-40B4-BE49-F238E27FC236}">
                <a16:creationId xmlns:a16="http://schemas.microsoft.com/office/drawing/2014/main" id="{6EEFF284-B616-EB50-3C74-64D76EDACD79}"/>
              </a:ext>
            </a:extLst>
          </p:cNvPr>
          <p:cNvSpPr txBox="1"/>
          <p:nvPr/>
        </p:nvSpPr>
        <p:spPr>
          <a:xfrm>
            <a:off x="3162300" y="702007"/>
            <a:ext cx="5044440" cy="1869743"/>
          </a:xfrm>
          <a:prstGeom prst="rect">
            <a:avLst/>
          </a:prstGeom>
          <a:noFill/>
        </p:spPr>
        <p:txBody>
          <a:bodyPr wrap="square" lIns="0" tIns="0" rIns="0" bIns="0" rtlCol="0">
            <a:spAutoFit/>
          </a:bodyPr>
          <a:lstStyle/>
          <a:p>
            <a:pPr marL="214313" indent="-214313" defTabSz="685800">
              <a:buClrTx/>
              <a:buFont typeface="Arial" panose="020B0604020202020204" pitchFamily="34" charset="0"/>
              <a:buChar char="•"/>
            </a:pPr>
            <a:r>
              <a:rPr lang="en-GB" sz="1350" b="1" kern="1200" dirty="0">
                <a:ea typeface="+mn-ea"/>
                <a:cs typeface="+mn-cs"/>
              </a:rPr>
              <a:t>YouGov </a:t>
            </a:r>
            <a:r>
              <a:rPr lang="en-GB" sz="1350" kern="1200" dirty="0">
                <a:ea typeface="+mn-ea"/>
                <a:cs typeface="+mn-cs"/>
              </a:rPr>
              <a:t>has used MRP since 2017 for its election forecasting. </a:t>
            </a:r>
          </a:p>
          <a:p>
            <a:pPr marL="214313" indent="-214313" defTabSz="685800">
              <a:buClrTx/>
              <a:buFont typeface="Arial" panose="020B0604020202020204" pitchFamily="34" charset="0"/>
              <a:buChar char="•"/>
            </a:pPr>
            <a:endParaRPr lang="en-GB" sz="1350" kern="1200" dirty="0">
              <a:ea typeface="+mn-ea"/>
              <a:cs typeface="+mn-cs"/>
            </a:endParaRPr>
          </a:p>
          <a:p>
            <a:pPr marL="214313" indent="-214313" defTabSz="685800">
              <a:buClrTx/>
              <a:buFont typeface="Arial" panose="020B0604020202020204" pitchFamily="34" charset="0"/>
              <a:buChar char="•"/>
            </a:pPr>
            <a:r>
              <a:rPr lang="en-GB" sz="1350" kern="1200" dirty="0">
                <a:ea typeface="+mn-ea"/>
                <a:cs typeface="+mn-cs"/>
              </a:rPr>
              <a:t>That 2017 model, predicting Theresa May would lose her majority, is arguably the most ‘famous’ MRP model.</a:t>
            </a:r>
          </a:p>
          <a:p>
            <a:pPr marL="214313" indent="-214313" defTabSz="685800">
              <a:buClrTx/>
              <a:buFont typeface="Arial" panose="020B0604020202020204" pitchFamily="34" charset="0"/>
              <a:buChar char="•"/>
            </a:pPr>
            <a:endParaRPr lang="en-GB" sz="1350" kern="1200" dirty="0">
              <a:ea typeface="+mn-ea"/>
              <a:cs typeface="+mn-cs"/>
            </a:endParaRPr>
          </a:p>
          <a:p>
            <a:pPr marL="214313" indent="-214313" defTabSz="685800">
              <a:buClrTx/>
              <a:buFont typeface="Arial" panose="020B0604020202020204" pitchFamily="34" charset="0"/>
              <a:buChar char="•"/>
            </a:pPr>
            <a:r>
              <a:rPr lang="en-GB" sz="1350" kern="1200" dirty="0">
                <a:ea typeface="+mn-ea"/>
                <a:cs typeface="+mn-cs"/>
              </a:rPr>
              <a:t>We’ve recently increasingly used it in ‘mid-term’ scenarios, but not just for vote intention – and not just for PR purposes.</a:t>
            </a:r>
          </a:p>
          <a:p>
            <a:pPr marL="214313" indent="-214313" defTabSz="685800">
              <a:buClrTx/>
              <a:buFont typeface="Arial" panose="020B0604020202020204" pitchFamily="34" charset="0"/>
              <a:buChar char="•"/>
            </a:pPr>
            <a:endParaRPr lang="en-GB" sz="1350" kern="1200" dirty="0">
              <a:ea typeface="+mn-ea"/>
              <a:cs typeface="+mn-cs"/>
            </a:endParaRPr>
          </a:p>
          <a:p>
            <a:pPr marL="214313" indent="-214313" defTabSz="685800">
              <a:buClrTx/>
              <a:buFont typeface="Arial" panose="020B0604020202020204" pitchFamily="34" charset="0"/>
              <a:buChar char="•"/>
            </a:pPr>
            <a:endParaRPr lang="en-GB" sz="1350" kern="1200" dirty="0">
              <a:ea typeface="+mn-ea"/>
              <a:cs typeface="+mn-cs"/>
            </a:endParaRPr>
          </a:p>
        </p:txBody>
      </p:sp>
      <p:pic>
        <p:nvPicPr>
          <p:cNvPr id="8" name="Picture 7">
            <a:extLst>
              <a:ext uri="{FF2B5EF4-FFF2-40B4-BE49-F238E27FC236}">
                <a16:creationId xmlns:a16="http://schemas.microsoft.com/office/drawing/2014/main" id="{0FABBFC9-292A-1D4D-6DE1-72F6115A86D8}"/>
              </a:ext>
            </a:extLst>
          </p:cNvPr>
          <p:cNvPicPr>
            <a:picLocks noChangeAspect="1"/>
          </p:cNvPicPr>
          <p:nvPr/>
        </p:nvPicPr>
        <p:blipFill rotWithShape="1">
          <a:blip r:embed="rId2"/>
          <a:srcRect l="32813" t="25625" r="17561" b="5278"/>
          <a:stretch/>
        </p:blipFill>
        <p:spPr>
          <a:xfrm>
            <a:off x="2821170" y="2571750"/>
            <a:ext cx="3000375" cy="2349899"/>
          </a:xfrm>
          <a:prstGeom prst="rect">
            <a:avLst/>
          </a:prstGeom>
        </p:spPr>
      </p:pic>
      <p:pic>
        <p:nvPicPr>
          <p:cNvPr id="10" name="Picture 9">
            <a:extLst>
              <a:ext uri="{FF2B5EF4-FFF2-40B4-BE49-F238E27FC236}">
                <a16:creationId xmlns:a16="http://schemas.microsoft.com/office/drawing/2014/main" id="{C9BBAAC8-5DE1-1235-83D9-27A4616F702B}"/>
              </a:ext>
            </a:extLst>
          </p:cNvPr>
          <p:cNvPicPr>
            <a:picLocks noChangeAspect="1"/>
          </p:cNvPicPr>
          <p:nvPr/>
        </p:nvPicPr>
        <p:blipFill>
          <a:blip r:embed="rId3"/>
          <a:stretch>
            <a:fillRect/>
          </a:stretch>
        </p:blipFill>
        <p:spPr>
          <a:xfrm>
            <a:off x="6250397" y="2571749"/>
            <a:ext cx="2224332" cy="2349899"/>
          </a:xfrm>
          <a:prstGeom prst="rect">
            <a:avLst/>
          </a:prstGeom>
        </p:spPr>
      </p:pic>
    </p:spTree>
    <p:extLst>
      <p:ext uri="{BB962C8B-B14F-4D97-AF65-F5344CB8AC3E}">
        <p14:creationId xmlns:p14="http://schemas.microsoft.com/office/powerpoint/2010/main" val="26074949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E8E3083-7FEF-41E2-5B15-80C154169F74}"/>
              </a:ext>
            </a:extLst>
          </p:cNvPr>
          <p:cNvSpPr>
            <a:spLocks noGrp="1"/>
          </p:cNvSpPr>
          <p:nvPr>
            <p:ph type="dt" sz="half" idx="24"/>
          </p:nvPr>
        </p:nvSpPr>
        <p:spPr/>
        <p:txBody>
          <a:bodyPr/>
          <a:lstStyle/>
          <a:p>
            <a:pPr defTabSz="685800">
              <a:buClrTx/>
            </a:pPr>
            <a:fld id="{AB44A5F2-D7C3-4E5F-BC14-7E4A5342BEC9}" type="datetime4">
              <a:rPr lang="en-GB" kern="1200">
                <a:ea typeface="+mn-ea"/>
                <a:cs typeface="+mn-cs"/>
              </a:rPr>
              <a:pPr defTabSz="685800">
                <a:buClrTx/>
              </a:pPr>
              <a:t>02 January 2023</a:t>
            </a:fld>
            <a:endParaRPr lang="en-GB" kern="1200" dirty="0">
              <a:ea typeface="+mn-ea"/>
              <a:cs typeface="+mn-cs"/>
            </a:endParaRPr>
          </a:p>
        </p:txBody>
      </p:sp>
      <p:sp>
        <p:nvSpPr>
          <p:cNvPr id="3" name="Title 2">
            <a:extLst>
              <a:ext uri="{FF2B5EF4-FFF2-40B4-BE49-F238E27FC236}">
                <a16:creationId xmlns:a16="http://schemas.microsoft.com/office/drawing/2014/main" id="{3DF3AC77-FCEB-F0E1-EB83-4CF76DB3CF48}"/>
              </a:ext>
            </a:extLst>
          </p:cNvPr>
          <p:cNvSpPr>
            <a:spLocks noGrp="1"/>
          </p:cNvSpPr>
          <p:nvPr>
            <p:ph type="title"/>
          </p:nvPr>
        </p:nvSpPr>
        <p:spPr/>
        <p:txBody>
          <a:bodyPr/>
          <a:lstStyle/>
          <a:p>
            <a:r>
              <a:rPr lang="en-GB" dirty="0"/>
              <a:t>Samples and assumptions</a:t>
            </a:r>
          </a:p>
        </p:txBody>
      </p:sp>
      <p:sp>
        <p:nvSpPr>
          <p:cNvPr id="5" name="Subtitle 4">
            <a:extLst>
              <a:ext uri="{FF2B5EF4-FFF2-40B4-BE49-F238E27FC236}">
                <a16:creationId xmlns:a16="http://schemas.microsoft.com/office/drawing/2014/main" id="{53B7DCE5-437C-A3CB-1129-BF73A9AD1AB8}"/>
              </a:ext>
            </a:extLst>
          </p:cNvPr>
          <p:cNvSpPr>
            <a:spLocks noGrp="1"/>
          </p:cNvSpPr>
          <p:nvPr>
            <p:ph type="subTitle" idx="33"/>
          </p:nvPr>
        </p:nvSpPr>
        <p:spPr/>
        <p:txBody>
          <a:bodyPr/>
          <a:lstStyle/>
          <a:p>
            <a:r>
              <a:rPr lang="en-GB" dirty="0"/>
              <a:t>YouGov and MRP</a:t>
            </a:r>
          </a:p>
        </p:txBody>
      </p:sp>
      <p:sp>
        <p:nvSpPr>
          <p:cNvPr id="6" name="Slide Number Placeholder 5">
            <a:extLst>
              <a:ext uri="{FF2B5EF4-FFF2-40B4-BE49-F238E27FC236}">
                <a16:creationId xmlns:a16="http://schemas.microsoft.com/office/drawing/2014/main" id="{173EE702-1C71-C6A9-6340-BCABE9036DA9}"/>
              </a:ext>
            </a:extLst>
          </p:cNvPr>
          <p:cNvSpPr>
            <a:spLocks noGrp="1"/>
          </p:cNvSpPr>
          <p:nvPr>
            <p:ph type="sldNum" sz="quarter" idx="26"/>
          </p:nvPr>
        </p:nvSpPr>
        <p:spPr/>
        <p:txBody>
          <a:bodyPr/>
          <a:lstStyle/>
          <a:p>
            <a:pPr defTabSz="685800">
              <a:buClrTx/>
            </a:pPr>
            <a:fld id="{23AA811B-2EBD-4900-905E-5BE206449611}" type="slidenum">
              <a:rPr lang="en-GB" kern="1200">
                <a:solidFill>
                  <a:srgbClr val="FF412C"/>
                </a:solidFill>
                <a:ea typeface="+mn-ea"/>
                <a:cs typeface="+mn-cs"/>
              </a:rPr>
              <a:pPr defTabSz="685800">
                <a:buClrTx/>
              </a:pPr>
              <a:t>34</a:t>
            </a:fld>
            <a:endParaRPr lang="en-GB" kern="1200" dirty="0">
              <a:solidFill>
                <a:srgbClr val="FF412C"/>
              </a:solidFill>
              <a:ea typeface="+mn-ea"/>
              <a:cs typeface="+mn-cs"/>
            </a:endParaRPr>
          </a:p>
        </p:txBody>
      </p:sp>
      <p:sp>
        <p:nvSpPr>
          <p:cNvPr id="7" name="TextBox 6">
            <a:extLst>
              <a:ext uri="{FF2B5EF4-FFF2-40B4-BE49-F238E27FC236}">
                <a16:creationId xmlns:a16="http://schemas.microsoft.com/office/drawing/2014/main" id="{18B69A94-1AB6-D3A2-C00E-8DEAC0BBB949}"/>
              </a:ext>
            </a:extLst>
          </p:cNvPr>
          <p:cNvSpPr txBox="1"/>
          <p:nvPr/>
        </p:nvSpPr>
        <p:spPr>
          <a:xfrm>
            <a:off x="3078480" y="679873"/>
            <a:ext cx="5341620" cy="4120808"/>
          </a:xfrm>
          <a:prstGeom prst="rect">
            <a:avLst/>
          </a:prstGeom>
          <a:noFill/>
        </p:spPr>
        <p:txBody>
          <a:bodyPr wrap="square" lIns="0" tIns="0" rIns="0" bIns="0" rtlCol="0">
            <a:spAutoFit/>
          </a:bodyPr>
          <a:lstStyle/>
          <a:p>
            <a:pPr defTabSz="685800">
              <a:lnSpc>
                <a:spcPct val="150000"/>
              </a:lnSpc>
              <a:buClrTx/>
            </a:pPr>
            <a:r>
              <a:rPr lang="en-GB" sz="1200" kern="1200" dirty="0">
                <a:ea typeface="+mn-ea"/>
                <a:cs typeface="+mn-cs"/>
              </a:rPr>
              <a:t>YouGov political MRP </a:t>
            </a:r>
            <a:r>
              <a:rPr lang="en-GB" sz="1200" b="1" kern="1200" dirty="0">
                <a:ea typeface="+mn-ea"/>
                <a:cs typeface="+mn-cs"/>
              </a:rPr>
              <a:t>samples</a:t>
            </a:r>
            <a:r>
              <a:rPr lang="en-GB" sz="1200" kern="1200" dirty="0">
                <a:ea typeface="+mn-ea"/>
                <a:cs typeface="+mn-cs"/>
              </a:rPr>
              <a:t> come from one of two sources.</a:t>
            </a:r>
          </a:p>
          <a:p>
            <a:pPr defTabSz="685800">
              <a:lnSpc>
                <a:spcPct val="150000"/>
              </a:lnSpc>
              <a:buClrTx/>
            </a:pPr>
            <a:endParaRPr lang="en-GB" sz="1200" kern="1200" dirty="0">
              <a:ea typeface="+mn-ea"/>
              <a:cs typeface="+mn-cs"/>
            </a:endParaRPr>
          </a:p>
          <a:p>
            <a:pPr defTabSz="685800">
              <a:lnSpc>
                <a:spcPct val="150000"/>
              </a:lnSpc>
              <a:buClrTx/>
            </a:pPr>
            <a:r>
              <a:rPr lang="en-GB" sz="1200" kern="1200" dirty="0">
                <a:ea typeface="+mn-ea"/>
                <a:cs typeface="+mn-cs"/>
              </a:rPr>
              <a:t>For </a:t>
            </a:r>
            <a:r>
              <a:rPr lang="en-GB" sz="1200" b="1" kern="1200" dirty="0">
                <a:ea typeface="+mn-ea"/>
                <a:cs typeface="+mn-cs"/>
              </a:rPr>
              <a:t>vote intention </a:t>
            </a:r>
            <a:r>
              <a:rPr lang="en-GB" sz="1200" kern="1200" dirty="0">
                <a:ea typeface="+mn-ea"/>
                <a:cs typeface="+mn-cs"/>
              </a:rPr>
              <a:t>models, repeated waves of our nationally and politically representative </a:t>
            </a:r>
            <a:r>
              <a:rPr lang="en-GB" sz="1200" i="1" kern="1200" dirty="0">
                <a:ea typeface="+mn-ea"/>
                <a:cs typeface="+mn-cs"/>
              </a:rPr>
              <a:t>daily polling </a:t>
            </a:r>
            <a:r>
              <a:rPr lang="en-GB" sz="1200" kern="1200" dirty="0">
                <a:ea typeface="+mn-ea"/>
                <a:cs typeface="+mn-cs"/>
              </a:rPr>
              <a:t>samples:</a:t>
            </a:r>
          </a:p>
          <a:p>
            <a:pPr marL="557213" lvl="1" indent="-214313" defTabSz="685800">
              <a:lnSpc>
                <a:spcPct val="150000"/>
              </a:lnSpc>
              <a:buClrTx/>
              <a:buFont typeface="Arial" panose="020B0604020202020204" pitchFamily="34" charset="0"/>
              <a:buChar char="•"/>
            </a:pPr>
            <a:r>
              <a:rPr lang="en-GB" sz="1200" kern="1200" dirty="0">
                <a:ea typeface="+mn-ea"/>
                <a:cs typeface="+mn-cs"/>
              </a:rPr>
              <a:t>Stitches together a ‘master file’ of around 12,000 valid vote intentions from combining waves and sifting out repeats.</a:t>
            </a:r>
          </a:p>
          <a:p>
            <a:pPr marL="557213" lvl="1" indent="-214313" defTabSz="685800">
              <a:lnSpc>
                <a:spcPct val="150000"/>
              </a:lnSpc>
              <a:buClrTx/>
              <a:buFont typeface="Arial" panose="020B0604020202020204" pitchFamily="34" charset="0"/>
              <a:buChar char="•"/>
            </a:pPr>
            <a:r>
              <a:rPr lang="en-GB" sz="1200" kern="1200" dirty="0">
                <a:ea typeface="+mn-ea"/>
                <a:cs typeface="+mn-cs"/>
              </a:rPr>
              <a:t>Excludes “don’t know” and “would not vote” – mid-term vote intention.</a:t>
            </a:r>
          </a:p>
          <a:p>
            <a:pPr marL="557213" lvl="1" indent="-214313" defTabSz="685800">
              <a:lnSpc>
                <a:spcPct val="150000"/>
              </a:lnSpc>
              <a:buClrTx/>
              <a:buFont typeface="Arial" panose="020B0604020202020204" pitchFamily="34" charset="0"/>
              <a:buChar char="•"/>
            </a:pPr>
            <a:r>
              <a:rPr lang="en-GB" sz="1200" kern="1200" dirty="0">
                <a:ea typeface="+mn-ea"/>
                <a:cs typeface="+mn-cs"/>
              </a:rPr>
              <a:t>Takes a couple of weeks, but extremely high quality sample.</a:t>
            </a:r>
          </a:p>
          <a:p>
            <a:pPr defTabSz="685800">
              <a:lnSpc>
                <a:spcPct val="150000"/>
              </a:lnSpc>
              <a:buClrTx/>
            </a:pPr>
            <a:endParaRPr lang="en-GB" sz="1200" kern="1200" dirty="0">
              <a:ea typeface="+mn-ea"/>
              <a:cs typeface="+mn-cs"/>
            </a:endParaRPr>
          </a:p>
          <a:p>
            <a:pPr defTabSz="685800">
              <a:lnSpc>
                <a:spcPct val="150000"/>
              </a:lnSpc>
              <a:buClrTx/>
            </a:pPr>
            <a:r>
              <a:rPr lang="en-GB" sz="1200" kern="1200" dirty="0">
                <a:ea typeface="+mn-ea"/>
                <a:cs typeface="+mn-cs"/>
              </a:rPr>
              <a:t>For </a:t>
            </a:r>
            <a:r>
              <a:rPr lang="en-GB" sz="1200" b="1" kern="1200" dirty="0">
                <a:ea typeface="+mn-ea"/>
                <a:cs typeface="+mn-cs"/>
              </a:rPr>
              <a:t>other models </a:t>
            </a:r>
            <a:r>
              <a:rPr lang="en-GB" sz="1200" kern="1200" dirty="0">
                <a:ea typeface="+mn-ea"/>
                <a:cs typeface="+mn-cs"/>
              </a:rPr>
              <a:t>(i.e., best prime minister), survey trailing technology to collect big datasets quickly:</a:t>
            </a:r>
          </a:p>
          <a:p>
            <a:pPr marL="557213" lvl="1" indent="-214313" defTabSz="685800">
              <a:lnSpc>
                <a:spcPct val="150000"/>
              </a:lnSpc>
              <a:buClrTx/>
              <a:buFont typeface="Arial" panose="020B0604020202020204" pitchFamily="34" charset="0"/>
              <a:buChar char="•"/>
            </a:pPr>
            <a:r>
              <a:rPr lang="en-GB" sz="1200" kern="1200" dirty="0">
                <a:ea typeface="+mn-ea"/>
                <a:cs typeface="+mn-cs"/>
              </a:rPr>
              <a:t>Appends a couple of questions to end of all surveys going out in GB.</a:t>
            </a:r>
          </a:p>
          <a:p>
            <a:pPr marL="557213" lvl="1" indent="-214313" defTabSz="685800">
              <a:lnSpc>
                <a:spcPct val="150000"/>
              </a:lnSpc>
              <a:buClrTx/>
              <a:buFont typeface="Arial" panose="020B0604020202020204" pitchFamily="34" charset="0"/>
              <a:buChar char="•"/>
            </a:pPr>
            <a:r>
              <a:rPr lang="en-GB" sz="1200" kern="1200" dirty="0">
                <a:ea typeface="+mn-ea"/>
                <a:cs typeface="+mn-cs"/>
              </a:rPr>
              <a:t>Takes a handful of days to collect samples of around 100,000 people.</a:t>
            </a:r>
          </a:p>
          <a:p>
            <a:pPr marL="557213" lvl="1" indent="-214313" defTabSz="685800">
              <a:lnSpc>
                <a:spcPct val="150000"/>
              </a:lnSpc>
              <a:buClrTx/>
              <a:buFont typeface="Arial" panose="020B0604020202020204" pitchFamily="34" charset="0"/>
              <a:buChar char="•"/>
            </a:pPr>
            <a:r>
              <a:rPr lang="en-GB" sz="1200" kern="1200" dirty="0">
                <a:ea typeface="+mn-ea"/>
                <a:cs typeface="+mn-cs"/>
              </a:rPr>
              <a:t>Is </a:t>
            </a:r>
            <a:r>
              <a:rPr lang="en-GB" sz="1200" i="1" kern="1200" dirty="0">
                <a:ea typeface="+mn-ea"/>
                <a:cs typeface="+mn-cs"/>
              </a:rPr>
              <a:t>not </a:t>
            </a:r>
            <a:r>
              <a:rPr lang="en-GB" sz="1200" i="1" kern="1200" dirty="0" err="1">
                <a:ea typeface="+mn-ea"/>
                <a:cs typeface="+mn-cs"/>
              </a:rPr>
              <a:t>quota’ed</a:t>
            </a:r>
            <a:r>
              <a:rPr lang="en-GB" sz="1200" i="1" kern="1200" dirty="0">
                <a:ea typeface="+mn-ea"/>
                <a:cs typeface="+mn-cs"/>
              </a:rPr>
              <a:t> </a:t>
            </a:r>
            <a:r>
              <a:rPr lang="en-GB" sz="1200" kern="1200" dirty="0">
                <a:ea typeface="+mn-ea"/>
                <a:cs typeface="+mn-cs"/>
              </a:rPr>
              <a:t>on any political measurement, but will be generally nationally representative.</a:t>
            </a:r>
            <a:endParaRPr lang="en-GB" sz="900" kern="1200" dirty="0">
              <a:ea typeface="+mn-ea"/>
              <a:cs typeface="+mn-cs"/>
            </a:endParaRPr>
          </a:p>
        </p:txBody>
      </p:sp>
    </p:spTree>
    <p:extLst>
      <p:ext uri="{BB962C8B-B14F-4D97-AF65-F5344CB8AC3E}">
        <p14:creationId xmlns:p14="http://schemas.microsoft.com/office/powerpoint/2010/main" val="40002679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E8E3083-7FEF-41E2-5B15-80C154169F74}"/>
              </a:ext>
            </a:extLst>
          </p:cNvPr>
          <p:cNvSpPr>
            <a:spLocks noGrp="1"/>
          </p:cNvSpPr>
          <p:nvPr>
            <p:ph type="dt" sz="half" idx="24"/>
          </p:nvPr>
        </p:nvSpPr>
        <p:spPr/>
        <p:txBody>
          <a:bodyPr/>
          <a:lstStyle/>
          <a:p>
            <a:pPr defTabSz="685800">
              <a:buClrTx/>
            </a:pPr>
            <a:fld id="{AB44A5F2-D7C3-4E5F-BC14-7E4A5342BEC9}" type="datetime4">
              <a:rPr lang="en-GB" kern="1200">
                <a:ea typeface="+mn-ea"/>
                <a:cs typeface="+mn-cs"/>
              </a:rPr>
              <a:pPr defTabSz="685800">
                <a:buClrTx/>
              </a:pPr>
              <a:t>02 January 2023</a:t>
            </a:fld>
            <a:endParaRPr lang="en-GB" kern="1200" dirty="0">
              <a:ea typeface="+mn-ea"/>
              <a:cs typeface="+mn-cs"/>
            </a:endParaRPr>
          </a:p>
        </p:txBody>
      </p:sp>
      <p:sp>
        <p:nvSpPr>
          <p:cNvPr id="3" name="Title 2">
            <a:extLst>
              <a:ext uri="{FF2B5EF4-FFF2-40B4-BE49-F238E27FC236}">
                <a16:creationId xmlns:a16="http://schemas.microsoft.com/office/drawing/2014/main" id="{3DF3AC77-FCEB-F0E1-EB83-4CF76DB3CF48}"/>
              </a:ext>
            </a:extLst>
          </p:cNvPr>
          <p:cNvSpPr>
            <a:spLocks noGrp="1"/>
          </p:cNvSpPr>
          <p:nvPr>
            <p:ph type="title"/>
          </p:nvPr>
        </p:nvSpPr>
        <p:spPr/>
        <p:txBody>
          <a:bodyPr/>
          <a:lstStyle/>
          <a:p>
            <a:r>
              <a:rPr lang="en-GB" dirty="0"/>
              <a:t>Samples and assumptions</a:t>
            </a:r>
          </a:p>
        </p:txBody>
      </p:sp>
      <p:sp>
        <p:nvSpPr>
          <p:cNvPr id="5" name="Subtitle 4">
            <a:extLst>
              <a:ext uri="{FF2B5EF4-FFF2-40B4-BE49-F238E27FC236}">
                <a16:creationId xmlns:a16="http://schemas.microsoft.com/office/drawing/2014/main" id="{53B7DCE5-437C-A3CB-1129-BF73A9AD1AB8}"/>
              </a:ext>
            </a:extLst>
          </p:cNvPr>
          <p:cNvSpPr>
            <a:spLocks noGrp="1"/>
          </p:cNvSpPr>
          <p:nvPr>
            <p:ph type="subTitle" idx="33"/>
          </p:nvPr>
        </p:nvSpPr>
        <p:spPr/>
        <p:txBody>
          <a:bodyPr/>
          <a:lstStyle/>
          <a:p>
            <a:r>
              <a:rPr lang="en-GB" dirty="0"/>
              <a:t>YouGov and MRP</a:t>
            </a:r>
          </a:p>
        </p:txBody>
      </p:sp>
      <p:sp>
        <p:nvSpPr>
          <p:cNvPr id="6" name="Slide Number Placeholder 5">
            <a:extLst>
              <a:ext uri="{FF2B5EF4-FFF2-40B4-BE49-F238E27FC236}">
                <a16:creationId xmlns:a16="http://schemas.microsoft.com/office/drawing/2014/main" id="{173EE702-1C71-C6A9-6340-BCABE9036DA9}"/>
              </a:ext>
            </a:extLst>
          </p:cNvPr>
          <p:cNvSpPr>
            <a:spLocks noGrp="1"/>
          </p:cNvSpPr>
          <p:nvPr>
            <p:ph type="sldNum" sz="quarter" idx="26"/>
          </p:nvPr>
        </p:nvSpPr>
        <p:spPr/>
        <p:txBody>
          <a:bodyPr/>
          <a:lstStyle/>
          <a:p>
            <a:pPr defTabSz="685800">
              <a:buClrTx/>
            </a:pPr>
            <a:fld id="{23AA811B-2EBD-4900-905E-5BE206449611}" type="slidenum">
              <a:rPr lang="en-GB" kern="1200">
                <a:solidFill>
                  <a:srgbClr val="FF412C"/>
                </a:solidFill>
                <a:ea typeface="+mn-ea"/>
                <a:cs typeface="+mn-cs"/>
              </a:rPr>
              <a:pPr defTabSz="685800">
                <a:buClrTx/>
              </a:pPr>
              <a:t>35</a:t>
            </a:fld>
            <a:endParaRPr lang="en-GB" kern="1200" dirty="0">
              <a:solidFill>
                <a:srgbClr val="FF412C"/>
              </a:solidFill>
              <a:ea typeface="+mn-ea"/>
              <a:cs typeface="+mn-cs"/>
            </a:endParaRPr>
          </a:p>
        </p:txBody>
      </p:sp>
      <p:sp>
        <p:nvSpPr>
          <p:cNvPr id="7" name="TextBox 6">
            <a:extLst>
              <a:ext uri="{FF2B5EF4-FFF2-40B4-BE49-F238E27FC236}">
                <a16:creationId xmlns:a16="http://schemas.microsoft.com/office/drawing/2014/main" id="{18B69A94-1AB6-D3A2-C00E-8DEAC0BBB949}"/>
              </a:ext>
            </a:extLst>
          </p:cNvPr>
          <p:cNvSpPr txBox="1"/>
          <p:nvPr/>
        </p:nvSpPr>
        <p:spPr>
          <a:xfrm>
            <a:off x="3078480" y="679873"/>
            <a:ext cx="5341620" cy="519822"/>
          </a:xfrm>
          <a:prstGeom prst="rect">
            <a:avLst/>
          </a:prstGeom>
          <a:noFill/>
        </p:spPr>
        <p:txBody>
          <a:bodyPr wrap="square" lIns="0" tIns="0" rIns="0" bIns="0" rtlCol="0">
            <a:spAutoFit/>
          </a:bodyPr>
          <a:lstStyle/>
          <a:p>
            <a:pPr defTabSz="685800">
              <a:lnSpc>
                <a:spcPct val="150000"/>
              </a:lnSpc>
              <a:buClrTx/>
            </a:pPr>
            <a:r>
              <a:rPr lang="en-GB" sz="1200" kern="1200" dirty="0">
                <a:ea typeface="+mn-ea"/>
                <a:cs typeface="+mn-cs"/>
              </a:rPr>
              <a:t>YouGov’s position is that we need at least around 20 people per interpolated geographical area to properly take advantage of MRP’s strengths…</a:t>
            </a:r>
            <a:endParaRPr lang="en-GB" sz="900" kern="1200" dirty="0">
              <a:ea typeface="+mn-ea"/>
              <a:cs typeface="+mn-cs"/>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94E76346-CFCA-B1AC-60FA-11B0F2DDC9AB}"/>
                  </a:ext>
                </a:extLst>
              </p:cNvPr>
              <p:cNvSpPr txBox="1"/>
              <p:nvPr/>
            </p:nvSpPr>
            <p:spPr>
              <a:xfrm>
                <a:off x="3857707" y="1452491"/>
                <a:ext cx="3661515" cy="372281"/>
              </a:xfrm>
              <a:prstGeom prst="rect">
                <a:avLst/>
              </a:prstGeom>
              <a:noFill/>
            </p:spPr>
            <p:txBody>
              <a:bodyPr wrap="none" lIns="0" tIns="0" rIns="0" bIns="0" rtlCol="0">
                <a:spAutoFit/>
              </a:bodyPr>
              <a:lstStyle/>
              <a:p>
                <a:pPr defTabSz="685800">
                  <a:buClrTx/>
                </a:pPr>
                <a14:m>
                  <m:oMath xmlns:m="http://schemas.openxmlformats.org/officeDocument/2006/math">
                    <m:func>
                      <m:funcPr>
                        <m:ctrlPr>
                          <a:rPr lang="en-GB" sz="2100" i="1" kern="1200">
                            <a:latin typeface="Cambria Math" panose="02040503050406030204" pitchFamily="18" charset="0"/>
                            <a:ea typeface="+mn-ea"/>
                            <a:cs typeface="+mn-cs"/>
                          </a:rPr>
                        </m:ctrlPr>
                      </m:funcPr>
                      <m:fName>
                        <m:r>
                          <m:rPr>
                            <m:sty m:val="p"/>
                          </m:rPr>
                          <a:rPr lang="en-GB" sz="2100" kern="1200">
                            <a:latin typeface="Cambria Math" panose="02040503050406030204" pitchFamily="18" charset="0"/>
                            <a:ea typeface="+mn-ea"/>
                            <a:cs typeface="+mn-cs"/>
                          </a:rPr>
                          <m:t>Pr</m:t>
                        </m:r>
                      </m:fName>
                      <m:e>
                        <m:d>
                          <m:dPr>
                            <m:ctrlPr>
                              <a:rPr lang="en-GB" sz="2100" i="1" kern="1200">
                                <a:latin typeface="Cambria Math" panose="02040503050406030204" pitchFamily="18" charset="0"/>
                                <a:ea typeface="+mn-ea"/>
                                <a:cs typeface="+mn-cs"/>
                              </a:rPr>
                            </m:ctrlPr>
                          </m:dPr>
                          <m:e>
                            <m:sSub>
                              <m:sSubPr>
                                <m:ctrlPr>
                                  <a:rPr lang="en-GB" sz="2100" i="1" kern="1200">
                                    <a:latin typeface="Cambria Math" panose="02040503050406030204" pitchFamily="18" charset="0"/>
                                    <a:ea typeface="+mn-ea"/>
                                    <a:cs typeface="+mn-cs"/>
                                  </a:rPr>
                                </m:ctrlPr>
                              </m:sSubPr>
                              <m:e>
                                <m:r>
                                  <a:rPr lang="en-GB" sz="2100" i="1" kern="1200">
                                    <a:latin typeface="Cambria Math" panose="02040503050406030204" pitchFamily="18" charset="0"/>
                                    <a:ea typeface="+mn-ea"/>
                                    <a:cs typeface="+mn-cs"/>
                                  </a:rPr>
                                  <m:t>𝑦</m:t>
                                </m:r>
                              </m:e>
                              <m:sub>
                                <m:r>
                                  <a:rPr lang="en-GB" sz="2100" i="1" kern="1200">
                                    <a:latin typeface="Cambria Math" panose="02040503050406030204" pitchFamily="18" charset="0"/>
                                    <a:ea typeface="+mn-ea"/>
                                    <a:cs typeface="+mn-cs"/>
                                  </a:rPr>
                                  <m:t>𝑎</m:t>
                                </m:r>
                              </m:sub>
                            </m:sSub>
                          </m:e>
                        </m:d>
                      </m:e>
                    </m:func>
                    <m:r>
                      <a:rPr lang="en-GB" sz="2100" i="1" kern="1200">
                        <a:latin typeface="Cambria Math" panose="02040503050406030204" pitchFamily="18" charset="0"/>
                        <a:ea typeface="+mn-ea"/>
                        <a:cs typeface="+mn-cs"/>
                      </a:rPr>
                      <m:t>=</m:t>
                    </m:r>
                    <m:d>
                      <m:dPr>
                        <m:begChr m:val="["/>
                        <m:endChr m:val="]"/>
                        <m:ctrlPr>
                          <a:rPr lang="en-GB" sz="2100" i="1" kern="1200">
                            <a:latin typeface="Cambria Math" panose="02040503050406030204" pitchFamily="18" charset="0"/>
                            <a:ea typeface="+mn-ea"/>
                            <a:cs typeface="+mn-cs"/>
                          </a:rPr>
                        </m:ctrlPr>
                      </m:dPr>
                      <m:e>
                        <m:sSub>
                          <m:sSubPr>
                            <m:ctrlPr>
                              <a:rPr lang="en-GB" sz="2100" i="1" kern="1200">
                                <a:latin typeface="Cambria Math" panose="02040503050406030204" pitchFamily="18" charset="0"/>
                                <a:ea typeface="+mn-ea"/>
                                <a:cs typeface="+mn-cs"/>
                              </a:rPr>
                            </m:ctrlPr>
                          </m:sSubPr>
                          <m:e>
                            <m:r>
                              <a:rPr lang="en-GB" sz="2100" i="1" kern="1200">
                                <a:latin typeface="Cambria Math" panose="02040503050406030204" pitchFamily="18" charset="0"/>
                                <a:ea typeface="+mn-ea"/>
                                <a:cs typeface="+mn-cs"/>
                              </a:rPr>
                              <m:t>𝑋</m:t>
                            </m:r>
                          </m:e>
                          <m:sub>
                            <m:r>
                              <a:rPr lang="en-GB" sz="2100" i="1" kern="1200">
                                <a:latin typeface="Cambria Math" panose="02040503050406030204" pitchFamily="18" charset="0"/>
                                <a:ea typeface="+mn-ea"/>
                                <a:cs typeface="+mn-cs"/>
                              </a:rPr>
                              <m:t>𝑖𝑗</m:t>
                            </m:r>
                          </m:sub>
                        </m:sSub>
                      </m:e>
                    </m:d>
                    <m:r>
                      <a:rPr lang="en-GB" sz="2100" i="1" kern="1200">
                        <a:latin typeface="Cambria Math" panose="02040503050406030204" pitchFamily="18" charset="0"/>
                        <a:ea typeface="+mn-ea"/>
                        <a:cs typeface="+mn-cs"/>
                      </a:rPr>
                      <m:t>+</m:t>
                    </m:r>
                    <m:d>
                      <m:dPr>
                        <m:begChr m:val="["/>
                        <m:endChr m:val="]"/>
                        <m:ctrlPr>
                          <a:rPr lang="en-GB" sz="2100" i="1" kern="1200">
                            <a:latin typeface="Cambria Math" panose="02040503050406030204" pitchFamily="18" charset="0"/>
                            <a:ea typeface="+mn-ea"/>
                            <a:cs typeface="+mn-cs"/>
                          </a:rPr>
                        </m:ctrlPr>
                      </m:dPr>
                      <m:e>
                        <m:sSub>
                          <m:sSubPr>
                            <m:ctrlPr>
                              <a:rPr lang="en-GB" sz="2100" i="1" kern="1200">
                                <a:latin typeface="Cambria Math" panose="02040503050406030204" pitchFamily="18" charset="0"/>
                                <a:ea typeface="+mn-ea"/>
                                <a:cs typeface="+mn-cs"/>
                              </a:rPr>
                            </m:ctrlPr>
                          </m:sSubPr>
                          <m:e>
                            <m:r>
                              <a:rPr lang="en-GB" sz="2100" i="1" kern="1200">
                                <a:latin typeface="Cambria Math" panose="02040503050406030204" pitchFamily="18" charset="0"/>
                                <a:ea typeface="+mn-ea"/>
                                <a:cs typeface="+mn-cs"/>
                              </a:rPr>
                              <m:t>𝑋</m:t>
                            </m:r>
                          </m:e>
                          <m:sub>
                            <m:r>
                              <a:rPr lang="en-GB" sz="2100" i="1" kern="1200">
                                <a:latin typeface="Cambria Math" panose="02040503050406030204" pitchFamily="18" charset="0"/>
                                <a:ea typeface="+mn-ea"/>
                                <a:cs typeface="+mn-cs"/>
                              </a:rPr>
                              <m:t>𝑗</m:t>
                            </m:r>
                          </m:sub>
                        </m:sSub>
                      </m:e>
                    </m:d>
                    <m:r>
                      <a:rPr lang="en-GB" sz="2100" i="1" kern="1200">
                        <a:latin typeface="Cambria Math" panose="02040503050406030204" pitchFamily="18" charset="0"/>
                        <a:ea typeface="+mn-ea"/>
                        <a:cs typeface="+mn-cs"/>
                      </a:rPr>
                      <m:t>+</m:t>
                    </m:r>
                    <m:sSub>
                      <m:sSubPr>
                        <m:ctrlPr>
                          <a:rPr lang="en-GB" sz="2100" i="1" kern="1200">
                            <a:latin typeface="Cambria Math" panose="02040503050406030204" pitchFamily="18" charset="0"/>
                            <a:ea typeface="+mn-ea"/>
                            <a:cs typeface="+mn-cs"/>
                          </a:rPr>
                        </m:ctrlPr>
                      </m:sSubPr>
                      <m:e>
                        <m:r>
                          <a:rPr lang="en-GB" sz="2100" i="1" kern="1200">
                            <a:latin typeface="Cambria Math" panose="02040503050406030204" pitchFamily="18" charset="0"/>
                            <a:ea typeface="+mn-ea"/>
                            <a:cs typeface="+mn-cs"/>
                          </a:rPr>
                          <m:t>𝑈</m:t>
                        </m:r>
                      </m:e>
                      <m:sub>
                        <m:r>
                          <a:rPr lang="en-GB" sz="2100" i="1" kern="1200">
                            <a:latin typeface="Cambria Math" panose="02040503050406030204" pitchFamily="18" charset="0"/>
                            <a:ea typeface="+mn-ea"/>
                            <a:cs typeface="+mn-cs"/>
                          </a:rPr>
                          <m:t>𝑗</m:t>
                        </m:r>
                      </m:sub>
                    </m:sSub>
                    <m:r>
                      <a:rPr lang="en-GB" sz="2100" i="1" kern="1200">
                        <a:latin typeface="Cambria Math" panose="02040503050406030204" pitchFamily="18" charset="0"/>
                        <a:ea typeface="+mn-ea"/>
                        <a:cs typeface="+mn-cs"/>
                      </a:rPr>
                      <m:t>+ </m:t>
                    </m:r>
                    <m:sSub>
                      <m:sSubPr>
                        <m:ctrlPr>
                          <a:rPr lang="en-GB" sz="2100" i="1" kern="1200">
                            <a:latin typeface="Cambria Math" panose="02040503050406030204" pitchFamily="18" charset="0"/>
                            <a:ea typeface="+mn-ea"/>
                            <a:cs typeface="+mn-cs"/>
                          </a:rPr>
                        </m:ctrlPr>
                      </m:sSubPr>
                      <m:e>
                        <m:r>
                          <a:rPr lang="en-GB" sz="2100" i="1" kern="1200">
                            <a:latin typeface="Cambria Math" panose="02040503050406030204" pitchFamily="18" charset="0"/>
                            <a:ea typeface="Cambria Math" panose="02040503050406030204" pitchFamily="18" charset="0"/>
                            <a:cs typeface="+mn-cs"/>
                          </a:rPr>
                          <m:t>∈</m:t>
                        </m:r>
                      </m:e>
                      <m:sub>
                        <m:r>
                          <a:rPr lang="en-GB" sz="2100" i="1" kern="1200">
                            <a:latin typeface="Cambria Math" panose="02040503050406030204" pitchFamily="18" charset="0"/>
                            <a:ea typeface="+mn-ea"/>
                            <a:cs typeface="+mn-cs"/>
                          </a:rPr>
                          <m:t>𝑖𝑗</m:t>
                        </m:r>
                      </m:sub>
                    </m:sSub>
                  </m:oMath>
                </a14:m>
                <a:r>
                  <a:rPr lang="en-GB" sz="2100" kern="1200" dirty="0">
                    <a:ea typeface="+mn-ea"/>
                    <a:cs typeface="+mn-cs"/>
                  </a:rPr>
                  <a:t> </a:t>
                </a:r>
                <a:endParaRPr lang="en-GB" sz="2100" kern="1200" dirty="0" err="1">
                  <a:ea typeface="+mn-ea"/>
                  <a:cs typeface="+mn-cs"/>
                </a:endParaRPr>
              </a:p>
            </p:txBody>
          </p:sp>
        </mc:Choice>
        <mc:Fallback xmlns="">
          <p:sp>
            <p:nvSpPr>
              <p:cNvPr id="4" name="TextBox 3">
                <a:extLst>
                  <a:ext uri="{FF2B5EF4-FFF2-40B4-BE49-F238E27FC236}">
                    <a16:creationId xmlns:a16="http://schemas.microsoft.com/office/drawing/2014/main" id="{94E76346-CFCA-B1AC-60FA-11B0F2DDC9AB}"/>
                  </a:ext>
                </a:extLst>
              </p:cNvPr>
              <p:cNvSpPr txBox="1">
                <a:spLocks noRot="1" noChangeAspect="1" noMove="1" noResize="1" noEditPoints="1" noAdjustHandles="1" noChangeArrowheads="1" noChangeShapeType="1" noTextEdit="1"/>
              </p:cNvSpPr>
              <p:nvPr/>
            </p:nvSpPr>
            <p:spPr>
              <a:xfrm>
                <a:off x="3857707" y="1452491"/>
                <a:ext cx="3661515" cy="372281"/>
              </a:xfrm>
              <a:prstGeom prst="rect">
                <a:avLst/>
              </a:prstGeom>
              <a:blipFill>
                <a:blip r:embed="rId2"/>
                <a:stretch>
                  <a:fillRect l="-2667" b="-2295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F836FDCA-DCAE-3982-C887-5E4FBA604B1F}"/>
                  </a:ext>
                </a:extLst>
              </p:cNvPr>
              <p:cNvSpPr txBox="1"/>
              <p:nvPr/>
            </p:nvSpPr>
            <p:spPr>
              <a:xfrm>
                <a:off x="4521149" y="3458078"/>
                <a:ext cx="3415615" cy="531877"/>
              </a:xfrm>
              <a:prstGeom prst="rect">
                <a:avLst/>
              </a:prstGeom>
              <a:noFill/>
            </p:spPr>
            <p:txBody>
              <a:bodyPr wrap="none" lIns="0" tIns="0" rIns="0" bIns="0" rtlCol="0">
                <a:spAutoFit/>
              </a:bodyPr>
              <a:lstStyle/>
              <a:p>
                <a:pPr defTabSz="685800">
                  <a:buClrTx/>
                </a:pPr>
                <a14:m>
                  <m:oMath xmlns:m="http://schemas.openxmlformats.org/officeDocument/2006/math">
                    <m:d>
                      <m:dPr>
                        <m:begChr m:val="["/>
                        <m:endChr m:val="]"/>
                        <m:ctrlPr>
                          <a:rPr lang="en-GB" sz="3000" i="1" kern="1200">
                            <a:latin typeface="Cambria Math" panose="02040503050406030204" pitchFamily="18" charset="0"/>
                            <a:ea typeface="+mn-ea"/>
                            <a:cs typeface="+mn-cs"/>
                          </a:rPr>
                        </m:ctrlPr>
                      </m:dPr>
                      <m:e>
                        <m:sSub>
                          <m:sSubPr>
                            <m:ctrlPr>
                              <a:rPr lang="en-GB" sz="3000" i="1" kern="1200">
                                <a:latin typeface="Cambria Math" panose="02040503050406030204" pitchFamily="18" charset="0"/>
                                <a:ea typeface="+mn-ea"/>
                                <a:cs typeface="+mn-cs"/>
                              </a:rPr>
                            </m:ctrlPr>
                          </m:sSubPr>
                          <m:e>
                            <m:r>
                              <a:rPr lang="en-GB" sz="3000" i="1" kern="1200">
                                <a:latin typeface="Cambria Math" panose="02040503050406030204" pitchFamily="18" charset="0"/>
                                <a:ea typeface="+mn-ea"/>
                                <a:cs typeface="+mn-cs"/>
                              </a:rPr>
                              <m:t>𝑋</m:t>
                            </m:r>
                          </m:e>
                          <m:sub>
                            <m:r>
                              <a:rPr lang="en-GB" sz="3000" i="1" kern="1200">
                                <a:latin typeface="Cambria Math" panose="02040503050406030204" pitchFamily="18" charset="0"/>
                                <a:ea typeface="+mn-ea"/>
                                <a:cs typeface="+mn-cs"/>
                              </a:rPr>
                              <m:t>𝑖𝑗</m:t>
                            </m:r>
                          </m:sub>
                        </m:sSub>
                      </m:e>
                    </m:d>
                    <m:r>
                      <a:rPr lang="en-GB" sz="3000" i="1" kern="1200">
                        <a:latin typeface="Cambria Math" panose="02040503050406030204" pitchFamily="18" charset="0"/>
                        <a:ea typeface="+mn-ea"/>
                        <a:cs typeface="+mn-cs"/>
                      </a:rPr>
                      <m:t>+</m:t>
                    </m:r>
                    <m:d>
                      <m:dPr>
                        <m:begChr m:val="["/>
                        <m:endChr m:val="]"/>
                        <m:ctrlPr>
                          <a:rPr lang="en-GB" sz="3000" i="1" kern="1200">
                            <a:latin typeface="Cambria Math" panose="02040503050406030204" pitchFamily="18" charset="0"/>
                            <a:ea typeface="+mn-ea"/>
                            <a:cs typeface="+mn-cs"/>
                          </a:rPr>
                        </m:ctrlPr>
                      </m:dPr>
                      <m:e>
                        <m:sSub>
                          <m:sSubPr>
                            <m:ctrlPr>
                              <a:rPr lang="en-GB" sz="3000" i="1" kern="1200">
                                <a:latin typeface="Cambria Math" panose="02040503050406030204" pitchFamily="18" charset="0"/>
                                <a:ea typeface="+mn-ea"/>
                                <a:cs typeface="+mn-cs"/>
                              </a:rPr>
                            </m:ctrlPr>
                          </m:sSubPr>
                          <m:e>
                            <m:r>
                              <a:rPr lang="en-GB" sz="3000" i="1" kern="1200">
                                <a:latin typeface="Cambria Math" panose="02040503050406030204" pitchFamily="18" charset="0"/>
                                <a:ea typeface="+mn-ea"/>
                                <a:cs typeface="+mn-cs"/>
                              </a:rPr>
                              <m:t>𝑋</m:t>
                            </m:r>
                          </m:e>
                          <m:sub>
                            <m:r>
                              <a:rPr lang="en-GB" sz="3000" i="1" kern="1200">
                                <a:latin typeface="Cambria Math" panose="02040503050406030204" pitchFamily="18" charset="0"/>
                                <a:ea typeface="+mn-ea"/>
                                <a:cs typeface="+mn-cs"/>
                              </a:rPr>
                              <m:t>𝑗</m:t>
                            </m:r>
                          </m:sub>
                        </m:sSub>
                      </m:e>
                    </m:d>
                    <m:r>
                      <a:rPr lang="en-GB" sz="3000" i="1" kern="1200">
                        <a:latin typeface="Cambria Math" panose="02040503050406030204" pitchFamily="18" charset="0"/>
                        <a:ea typeface="+mn-ea"/>
                        <a:cs typeface="+mn-cs"/>
                      </a:rPr>
                      <m:t>       + </m:t>
                    </m:r>
                    <m:sSub>
                      <m:sSubPr>
                        <m:ctrlPr>
                          <a:rPr lang="en-GB" sz="3000" i="1" kern="1200">
                            <a:latin typeface="Cambria Math" panose="02040503050406030204" pitchFamily="18" charset="0"/>
                            <a:ea typeface="+mn-ea"/>
                            <a:cs typeface="+mn-cs"/>
                          </a:rPr>
                        </m:ctrlPr>
                      </m:sSubPr>
                      <m:e>
                        <m:r>
                          <a:rPr lang="en-GB" sz="3000" i="1" kern="1200">
                            <a:latin typeface="Cambria Math" panose="02040503050406030204" pitchFamily="18" charset="0"/>
                            <a:ea typeface="Cambria Math" panose="02040503050406030204" pitchFamily="18" charset="0"/>
                            <a:cs typeface="+mn-cs"/>
                          </a:rPr>
                          <m:t>∈</m:t>
                        </m:r>
                      </m:e>
                      <m:sub>
                        <m:r>
                          <a:rPr lang="en-GB" sz="3000" i="1" kern="1200">
                            <a:latin typeface="Cambria Math" panose="02040503050406030204" pitchFamily="18" charset="0"/>
                            <a:ea typeface="+mn-ea"/>
                            <a:cs typeface="+mn-cs"/>
                          </a:rPr>
                          <m:t>𝑖𝑗</m:t>
                        </m:r>
                      </m:sub>
                    </m:sSub>
                  </m:oMath>
                </a14:m>
                <a:r>
                  <a:rPr lang="en-GB" sz="3000" kern="1200" dirty="0">
                    <a:ea typeface="+mn-ea"/>
                    <a:cs typeface="+mn-cs"/>
                  </a:rPr>
                  <a:t> </a:t>
                </a:r>
                <a:endParaRPr lang="en-GB" sz="3000" kern="1200" dirty="0" err="1">
                  <a:ea typeface="+mn-ea"/>
                  <a:cs typeface="+mn-cs"/>
                </a:endParaRPr>
              </a:p>
            </p:txBody>
          </p:sp>
        </mc:Choice>
        <mc:Fallback xmlns="">
          <p:sp>
            <p:nvSpPr>
              <p:cNvPr id="8" name="TextBox 7">
                <a:extLst>
                  <a:ext uri="{FF2B5EF4-FFF2-40B4-BE49-F238E27FC236}">
                    <a16:creationId xmlns:a16="http://schemas.microsoft.com/office/drawing/2014/main" id="{F836FDCA-DCAE-3982-C887-5E4FBA604B1F}"/>
                  </a:ext>
                </a:extLst>
              </p:cNvPr>
              <p:cNvSpPr txBox="1">
                <a:spLocks noRot="1" noChangeAspect="1" noMove="1" noResize="1" noEditPoints="1" noAdjustHandles="1" noChangeArrowheads="1" noChangeShapeType="1" noTextEdit="1"/>
              </p:cNvSpPr>
              <p:nvPr/>
            </p:nvSpPr>
            <p:spPr>
              <a:xfrm>
                <a:off x="4521149" y="3458078"/>
                <a:ext cx="3415615" cy="531877"/>
              </a:xfrm>
              <a:prstGeom prst="rect">
                <a:avLst/>
              </a:prstGeom>
              <a:blipFill>
                <a:blip r:embed="rId3"/>
                <a:stretch>
                  <a:fillRect/>
                </a:stretch>
              </a:blipFill>
            </p:spPr>
            <p:txBody>
              <a:bodyPr/>
              <a:lstStyle/>
              <a:p>
                <a:r>
                  <a:rPr lang="en-GB">
                    <a:noFill/>
                  </a:rPr>
                  <a:t> </a:t>
                </a:r>
              </a:p>
            </p:txBody>
          </p:sp>
        </mc:Fallback>
      </mc:AlternateContent>
      <p:sp>
        <p:nvSpPr>
          <p:cNvPr id="9" name="Arrow: Right 8">
            <a:extLst>
              <a:ext uri="{FF2B5EF4-FFF2-40B4-BE49-F238E27FC236}">
                <a16:creationId xmlns:a16="http://schemas.microsoft.com/office/drawing/2014/main" id="{82CDAF07-EE4E-BA98-FF6E-2FD2BE9B3344}"/>
              </a:ext>
            </a:extLst>
          </p:cNvPr>
          <p:cNvSpPr/>
          <p:nvPr/>
        </p:nvSpPr>
        <p:spPr>
          <a:xfrm>
            <a:off x="4736686" y="3050158"/>
            <a:ext cx="1881051" cy="143692"/>
          </a:xfrm>
          <a:prstGeom prst="right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defTabSz="685800">
              <a:buClrTx/>
            </a:pPr>
            <a:endParaRPr lang="en-GB" sz="1050" kern="1200" dirty="0" err="1">
              <a:solidFill>
                <a:srgbClr val="FFFFFF"/>
              </a:solidFill>
              <a:latin typeface="Arial"/>
            </a:endParaRPr>
          </a:p>
        </p:txBody>
      </p:sp>
      <p:sp>
        <p:nvSpPr>
          <p:cNvPr id="10" name="TextBox 9">
            <a:extLst>
              <a:ext uri="{FF2B5EF4-FFF2-40B4-BE49-F238E27FC236}">
                <a16:creationId xmlns:a16="http://schemas.microsoft.com/office/drawing/2014/main" id="{A7D71BBD-6DDB-98EA-E429-BCBFB99ED6F8}"/>
              </a:ext>
            </a:extLst>
          </p:cNvPr>
          <p:cNvSpPr txBox="1"/>
          <p:nvPr/>
        </p:nvSpPr>
        <p:spPr>
          <a:xfrm>
            <a:off x="4406849" y="2935978"/>
            <a:ext cx="228600" cy="323165"/>
          </a:xfrm>
          <a:prstGeom prst="rect">
            <a:avLst/>
          </a:prstGeom>
          <a:noFill/>
        </p:spPr>
        <p:txBody>
          <a:bodyPr wrap="square" lIns="0" tIns="0" rIns="0" bIns="0" rtlCol="0">
            <a:spAutoFit/>
          </a:bodyPr>
          <a:lstStyle/>
          <a:p>
            <a:pPr defTabSz="685800">
              <a:buClrTx/>
            </a:pPr>
            <a:r>
              <a:rPr lang="en-GB" sz="2100" kern="1200" dirty="0">
                <a:ea typeface="+mn-ea"/>
                <a:cs typeface="+mn-cs"/>
              </a:rPr>
              <a:t>n</a:t>
            </a:r>
          </a:p>
        </p:txBody>
      </p:sp>
      <p:sp>
        <p:nvSpPr>
          <p:cNvPr id="11" name="TextBox 10">
            <a:extLst>
              <a:ext uri="{FF2B5EF4-FFF2-40B4-BE49-F238E27FC236}">
                <a16:creationId xmlns:a16="http://schemas.microsoft.com/office/drawing/2014/main" id="{5F3E2B1E-03B9-C7D2-BDBB-14C1E2C87D4F}"/>
              </a:ext>
            </a:extLst>
          </p:cNvPr>
          <p:cNvSpPr txBox="1"/>
          <p:nvPr/>
        </p:nvSpPr>
        <p:spPr>
          <a:xfrm>
            <a:off x="6718974" y="2960421"/>
            <a:ext cx="228600" cy="323165"/>
          </a:xfrm>
          <a:prstGeom prst="rect">
            <a:avLst/>
          </a:prstGeom>
          <a:noFill/>
        </p:spPr>
        <p:txBody>
          <a:bodyPr wrap="square" lIns="0" tIns="0" rIns="0" bIns="0" rtlCol="0">
            <a:spAutoFit/>
          </a:bodyPr>
          <a:lstStyle/>
          <a:p>
            <a:pPr defTabSz="685800">
              <a:buClrTx/>
            </a:pPr>
            <a:r>
              <a:rPr lang="en-GB" sz="2100" kern="1200" dirty="0">
                <a:ea typeface="+mn-ea"/>
                <a:cs typeface="+mn-cs"/>
              </a:rPr>
              <a:t>1</a:t>
            </a:r>
          </a:p>
        </p:txBody>
      </p:sp>
      <p:cxnSp>
        <p:nvCxnSpPr>
          <p:cNvPr id="13" name="Straight Arrow Connector 12">
            <a:extLst>
              <a:ext uri="{FF2B5EF4-FFF2-40B4-BE49-F238E27FC236}">
                <a16:creationId xmlns:a16="http://schemas.microsoft.com/office/drawing/2014/main" id="{82381575-594E-EDBF-DFB3-A949D2FF6D51}"/>
              </a:ext>
            </a:extLst>
          </p:cNvPr>
          <p:cNvCxnSpPr>
            <a:cxnSpLocks/>
          </p:cNvCxnSpPr>
          <p:nvPr/>
        </p:nvCxnSpPr>
        <p:spPr>
          <a:xfrm>
            <a:off x="6764927" y="1901709"/>
            <a:ext cx="168185" cy="294686"/>
          </a:xfrm>
          <a:prstGeom prst="straightConnector1">
            <a:avLst/>
          </a:prstGeom>
          <a:ln w="63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11DF9BD8-246A-6623-956F-0F51FE51C3B2}"/>
                  </a:ext>
                </a:extLst>
              </p:cNvPr>
              <p:cNvSpPr txBox="1"/>
              <p:nvPr/>
            </p:nvSpPr>
            <p:spPr>
              <a:xfrm>
                <a:off x="6617737" y="2242971"/>
                <a:ext cx="834623" cy="207749"/>
              </a:xfrm>
              <a:prstGeom prst="rect">
                <a:avLst/>
              </a:prstGeom>
              <a:noFill/>
            </p:spPr>
            <p:txBody>
              <a:bodyPr wrap="square" lIns="0" tIns="0" rIns="0" bIns="0" rtlCol="0">
                <a:spAutoFit/>
              </a:bodyPr>
              <a:lstStyle/>
              <a:p>
                <a:pPr defTabSz="685800">
                  <a:buClrTx/>
                </a:pPr>
                <a14:m>
                  <m:oMathPara xmlns:m="http://schemas.openxmlformats.org/officeDocument/2006/math">
                    <m:oMathParaPr>
                      <m:jc m:val="centerGroup"/>
                    </m:oMathParaPr>
                    <m:oMath xmlns:m="http://schemas.openxmlformats.org/officeDocument/2006/math">
                      <m:sSup>
                        <m:sSupPr>
                          <m:ctrlPr>
                            <a:rPr lang="en-GB" sz="1350" i="1" kern="1200">
                              <a:latin typeface="Cambria Math" panose="02040503050406030204" pitchFamily="18" charset="0"/>
                              <a:ea typeface="+mn-ea"/>
                              <a:cs typeface="+mn-cs"/>
                            </a:rPr>
                          </m:ctrlPr>
                        </m:sSupPr>
                        <m:e>
                          <m:r>
                            <a:rPr lang="en-GB" sz="1350" i="1" kern="1200">
                              <a:latin typeface="Cambria Math" panose="02040503050406030204" pitchFamily="18" charset="0"/>
                              <a:ea typeface="Cambria Math" panose="02040503050406030204" pitchFamily="18" charset="0"/>
                              <a:cs typeface="+mn-cs"/>
                            </a:rPr>
                            <m:t>𝜎</m:t>
                          </m:r>
                        </m:e>
                        <m:sup>
                          <m:r>
                            <a:rPr lang="en-GB" sz="1350" i="1" kern="1200">
                              <a:latin typeface="Cambria Math" panose="02040503050406030204" pitchFamily="18" charset="0"/>
                              <a:ea typeface="+mn-ea"/>
                              <a:cs typeface="+mn-cs"/>
                            </a:rPr>
                            <m:t>2</m:t>
                          </m:r>
                        </m:sup>
                      </m:sSup>
                      <m:r>
                        <a:rPr lang="en-GB" sz="1350" i="1" kern="1200">
                          <a:latin typeface="Cambria Math" panose="02040503050406030204" pitchFamily="18" charset="0"/>
                          <a:ea typeface="+mn-ea"/>
                          <a:cs typeface="+mn-cs"/>
                        </a:rPr>
                        <m:t>=</m:t>
                      </m:r>
                      <m:r>
                        <a:rPr lang="en-GB" sz="1350" i="1" kern="1200">
                          <a:latin typeface="Cambria Math" panose="02040503050406030204" pitchFamily="18" charset="0"/>
                          <a:ea typeface="+mn-ea"/>
                          <a:cs typeface="+mn-cs"/>
                        </a:rPr>
                        <m:t>𝑓</m:t>
                      </m:r>
                      <m:r>
                        <a:rPr lang="en-GB" sz="1350" i="1" kern="1200">
                          <a:latin typeface="Cambria Math" panose="02040503050406030204" pitchFamily="18" charset="0"/>
                          <a:ea typeface="+mn-ea"/>
                          <a:cs typeface="+mn-cs"/>
                        </a:rPr>
                        <m:t>(</m:t>
                      </m:r>
                      <m:r>
                        <a:rPr lang="en-GB" sz="1350" i="1" kern="1200">
                          <a:latin typeface="Cambria Math" panose="02040503050406030204" pitchFamily="18" charset="0"/>
                          <a:ea typeface="+mn-ea"/>
                          <a:cs typeface="+mn-cs"/>
                        </a:rPr>
                        <m:t>𝑛</m:t>
                      </m:r>
                      <m:r>
                        <a:rPr lang="en-GB" sz="1350" i="1" kern="1200">
                          <a:latin typeface="Cambria Math" panose="02040503050406030204" pitchFamily="18" charset="0"/>
                          <a:ea typeface="+mn-ea"/>
                          <a:cs typeface="+mn-cs"/>
                        </a:rPr>
                        <m:t>)</m:t>
                      </m:r>
                    </m:oMath>
                  </m:oMathPara>
                </a14:m>
                <a:endParaRPr lang="en-GB" sz="1350" kern="1200" dirty="0" err="1">
                  <a:ea typeface="+mn-ea"/>
                  <a:cs typeface="+mn-cs"/>
                </a:endParaRPr>
              </a:p>
            </p:txBody>
          </p:sp>
        </mc:Choice>
        <mc:Fallback xmlns="">
          <p:sp>
            <p:nvSpPr>
              <p:cNvPr id="15" name="TextBox 14">
                <a:extLst>
                  <a:ext uri="{FF2B5EF4-FFF2-40B4-BE49-F238E27FC236}">
                    <a16:creationId xmlns:a16="http://schemas.microsoft.com/office/drawing/2014/main" id="{11DF9BD8-246A-6623-956F-0F51FE51C3B2}"/>
                  </a:ext>
                </a:extLst>
              </p:cNvPr>
              <p:cNvSpPr txBox="1">
                <a:spLocks noRot="1" noChangeAspect="1" noMove="1" noResize="1" noEditPoints="1" noAdjustHandles="1" noChangeArrowheads="1" noChangeShapeType="1" noTextEdit="1"/>
              </p:cNvSpPr>
              <p:nvPr/>
            </p:nvSpPr>
            <p:spPr>
              <a:xfrm>
                <a:off x="6617737" y="2242971"/>
                <a:ext cx="834623" cy="207749"/>
              </a:xfrm>
              <a:prstGeom prst="rect">
                <a:avLst/>
              </a:prstGeom>
              <a:blipFill>
                <a:blip r:embed="rId4"/>
                <a:stretch>
                  <a:fillRect l="-730" r="-5109" b="-3529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4E192A47-C627-6BE2-6B2F-E0196FD0E1D3}"/>
                  </a:ext>
                </a:extLst>
              </p:cNvPr>
              <p:cNvSpPr txBox="1"/>
              <p:nvPr/>
            </p:nvSpPr>
            <p:spPr>
              <a:xfrm>
                <a:off x="6463307" y="3670769"/>
                <a:ext cx="341376" cy="224420"/>
              </a:xfrm>
              <a:prstGeom prst="rect">
                <a:avLst/>
              </a:prstGeom>
              <a:noFill/>
            </p:spPr>
            <p:txBody>
              <a:bodyPr wrap="none" lIns="0" tIns="0" rIns="0" bIns="0" rtlCol="0">
                <a:spAutoFit/>
              </a:bodyPr>
              <a:lstStyle/>
              <a:p>
                <a:pPr defTabSz="685800">
                  <a:buClrTx/>
                </a:pPr>
                <a14:m>
                  <m:oMathPara xmlns:m="http://schemas.openxmlformats.org/officeDocument/2006/math">
                    <m:oMathParaPr>
                      <m:jc m:val="centerGroup"/>
                    </m:oMathParaPr>
                    <m:oMath xmlns:m="http://schemas.openxmlformats.org/officeDocument/2006/math">
                      <m:r>
                        <a:rPr lang="en-GB" sz="1350" i="1" kern="1200">
                          <a:latin typeface="Cambria Math" panose="02040503050406030204" pitchFamily="18" charset="0"/>
                          <a:ea typeface="+mn-ea"/>
                          <a:cs typeface="+mn-cs"/>
                        </a:rPr>
                        <m:t>+</m:t>
                      </m:r>
                      <m:sSub>
                        <m:sSubPr>
                          <m:ctrlPr>
                            <a:rPr lang="en-GB" sz="1350" i="1" kern="1200">
                              <a:latin typeface="Cambria Math" panose="02040503050406030204" pitchFamily="18" charset="0"/>
                              <a:ea typeface="+mn-ea"/>
                              <a:cs typeface="+mn-cs"/>
                            </a:rPr>
                          </m:ctrlPr>
                        </m:sSubPr>
                        <m:e>
                          <m:r>
                            <a:rPr lang="en-GB" sz="1350" i="1" kern="1200">
                              <a:latin typeface="Cambria Math" panose="02040503050406030204" pitchFamily="18" charset="0"/>
                              <a:ea typeface="+mn-ea"/>
                              <a:cs typeface="+mn-cs"/>
                            </a:rPr>
                            <m:t>𝑈</m:t>
                          </m:r>
                        </m:e>
                        <m:sub>
                          <m:r>
                            <a:rPr lang="en-GB" sz="1350" i="1" kern="1200">
                              <a:latin typeface="Cambria Math" panose="02040503050406030204" pitchFamily="18" charset="0"/>
                              <a:ea typeface="+mn-ea"/>
                              <a:cs typeface="+mn-cs"/>
                            </a:rPr>
                            <m:t>𝑗</m:t>
                          </m:r>
                        </m:sub>
                      </m:sSub>
                    </m:oMath>
                  </m:oMathPara>
                </a14:m>
                <a:endParaRPr lang="en-GB" sz="1350" kern="1200" dirty="0" err="1">
                  <a:ea typeface="+mn-ea"/>
                  <a:cs typeface="+mn-cs"/>
                </a:endParaRPr>
              </a:p>
            </p:txBody>
          </p:sp>
        </mc:Choice>
        <mc:Fallback xmlns="">
          <p:sp>
            <p:nvSpPr>
              <p:cNvPr id="16" name="TextBox 15">
                <a:extLst>
                  <a:ext uri="{FF2B5EF4-FFF2-40B4-BE49-F238E27FC236}">
                    <a16:creationId xmlns:a16="http://schemas.microsoft.com/office/drawing/2014/main" id="{4E192A47-C627-6BE2-6B2F-E0196FD0E1D3}"/>
                  </a:ext>
                </a:extLst>
              </p:cNvPr>
              <p:cNvSpPr txBox="1">
                <a:spLocks noRot="1" noChangeAspect="1" noMove="1" noResize="1" noEditPoints="1" noAdjustHandles="1" noChangeArrowheads="1" noChangeShapeType="1" noTextEdit="1"/>
              </p:cNvSpPr>
              <p:nvPr/>
            </p:nvSpPr>
            <p:spPr>
              <a:xfrm>
                <a:off x="6463307" y="3670769"/>
                <a:ext cx="341376" cy="224420"/>
              </a:xfrm>
              <a:prstGeom prst="rect">
                <a:avLst/>
              </a:prstGeom>
              <a:blipFill>
                <a:blip r:embed="rId5"/>
                <a:stretch>
                  <a:fillRect l="-8929" r="-5357" b="-2702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1008BCBD-F04C-E8B1-1ABC-EB842F80F81D}"/>
                  </a:ext>
                </a:extLst>
              </p:cNvPr>
              <p:cNvSpPr txBox="1"/>
              <p:nvPr/>
            </p:nvSpPr>
            <p:spPr>
              <a:xfrm>
                <a:off x="3350076" y="3571498"/>
                <a:ext cx="1104982" cy="323165"/>
              </a:xfrm>
              <a:prstGeom prst="rect">
                <a:avLst/>
              </a:prstGeom>
              <a:noFill/>
            </p:spPr>
            <p:txBody>
              <a:bodyPr wrap="none" lIns="0" tIns="0" rIns="0" bIns="0" rtlCol="0">
                <a:spAutoFit/>
              </a:bodyPr>
              <a:lstStyle/>
              <a:p>
                <a:pPr defTabSz="685800">
                  <a:buClrTx/>
                </a:pPr>
                <a14:m>
                  <m:oMathPara xmlns:m="http://schemas.openxmlformats.org/officeDocument/2006/math">
                    <m:oMathParaPr>
                      <m:jc m:val="centerGroup"/>
                    </m:oMathParaPr>
                    <m:oMath xmlns:m="http://schemas.openxmlformats.org/officeDocument/2006/math">
                      <m:func>
                        <m:funcPr>
                          <m:ctrlPr>
                            <a:rPr lang="en-GB" sz="2100" i="1" kern="1200">
                              <a:latin typeface="Cambria Math" panose="02040503050406030204" pitchFamily="18" charset="0"/>
                              <a:ea typeface="+mn-ea"/>
                              <a:cs typeface="+mn-cs"/>
                            </a:rPr>
                          </m:ctrlPr>
                        </m:funcPr>
                        <m:fName>
                          <m:r>
                            <m:rPr>
                              <m:sty m:val="p"/>
                            </m:rPr>
                            <a:rPr lang="en-GB" sz="2100" kern="1200">
                              <a:latin typeface="Cambria Math" panose="02040503050406030204" pitchFamily="18" charset="0"/>
                              <a:ea typeface="+mn-ea"/>
                              <a:cs typeface="+mn-cs"/>
                            </a:rPr>
                            <m:t>Pr</m:t>
                          </m:r>
                        </m:fName>
                        <m:e>
                          <m:d>
                            <m:dPr>
                              <m:ctrlPr>
                                <a:rPr lang="en-GB" sz="2100" i="1" kern="1200">
                                  <a:latin typeface="Cambria Math" panose="02040503050406030204" pitchFamily="18" charset="0"/>
                                  <a:ea typeface="+mn-ea"/>
                                  <a:cs typeface="+mn-cs"/>
                                </a:rPr>
                              </m:ctrlPr>
                            </m:dPr>
                            <m:e>
                              <m:sSub>
                                <m:sSubPr>
                                  <m:ctrlPr>
                                    <a:rPr lang="en-GB" sz="2100" i="1" kern="1200">
                                      <a:latin typeface="Cambria Math" panose="02040503050406030204" pitchFamily="18" charset="0"/>
                                      <a:ea typeface="+mn-ea"/>
                                      <a:cs typeface="+mn-cs"/>
                                    </a:rPr>
                                  </m:ctrlPr>
                                </m:sSubPr>
                                <m:e>
                                  <m:r>
                                    <a:rPr lang="en-GB" sz="2100" i="1" kern="1200">
                                      <a:latin typeface="Cambria Math" panose="02040503050406030204" pitchFamily="18" charset="0"/>
                                      <a:ea typeface="+mn-ea"/>
                                      <a:cs typeface="+mn-cs"/>
                                    </a:rPr>
                                    <m:t>𝑦</m:t>
                                  </m:r>
                                </m:e>
                                <m:sub>
                                  <m:r>
                                    <a:rPr lang="en-GB" sz="2100" i="1" kern="1200">
                                      <a:latin typeface="Cambria Math" panose="02040503050406030204" pitchFamily="18" charset="0"/>
                                      <a:ea typeface="+mn-ea"/>
                                      <a:cs typeface="+mn-cs"/>
                                    </a:rPr>
                                    <m:t>𝑎</m:t>
                                  </m:r>
                                </m:sub>
                              </m:sSub>
                            </m:e>
                          </m:d>
                        </m:e>
                      </m:func>
                      <m:r>
                        <a:rPr lang="en-GB" sz="2100" i="1" kern="1200">
                          <a:latin typeface="Cambria Math" panose="02040503050406030204" pitchFamily="18" charset="0"/>
                          <a:ea typeface="+mn-ea"/>
                          <a:cs typeface="+mn-cs"/>
                        </a:rPr>
                        <m:t>=</m:t>
                      </m:r>
                    </m:oMath>
                  </m:oMathPara>
                </a14:m>
                <a:endParaRPr lang="en-GB" sz="2100" kern="1200" dirty="0" err="1">
                  <a:ea typeface="+mn-ea"/>
                  <a:cs typeface="+mn-cs"/>
                </a:endParaRPr>
              </a:p>
            </p:txBody>
          </p:sp>
        </mc:Choice>
        <mc:Fallback xmlns="">
          <p:sp>
            <p:nvSpPr>
              <p:cNvPr id="17" name="TextBox 16">
                <a:extLst>
                  <a:ext uri="{FF2B5EF4-FFF2-40B4-BE49-F238E27FC236}">
                    <a16:creationId xmlns:a16="http://schemas.microsoft.com/office/drawing/2014/main" id="{1008BCBD-F04C-E8B1-1ABC-EB842F80F81D}"/>
                  </a:ext>
                </a:extLst>
              </p:cNvPr>
              <p:cNvSpPr txBox="1">
                <a:spLocks noRot="1" noChangeAspect="1" noMove="1" noResize="1" noEditPoints="1" noAdjustHandles="1" noChangeArrowheads="1" noChangeShapeType="1" noTextEdit="1"/>
              </p:cNvSpPr>
              <p:nvPr/>
            </p:nvSpPr>
            <p:spPr>
              <a:xfrm>
                <a:off x="3350076" y="3571498"/>
                <a:ext cx="1104982" cy="323165"/>
              </a:xfrm>
              <a:prstGeom prst="rect">
                <a:avLst/>
              </a:prstGeom>
              <a:blipFill>
                <a:blip r:embed="rId6"/>
                <a:stretch>
                  <a:fillRect l="-4972" r="-1657" b="-26415"/>
                </a:stretch>
              </a:blipFill>
            </p:spPr>
            <p:txBody>
              <a:bodyPr/>
              <a:lstStyle/>
              <a:p>
                <a:r>
                  <a:rPr lang="en-GB">
                    <a:noFill/>
                  </a:rPr>
                  <a:t> </a:t>
                </a:r>
              </a:p>
            </p:txBody>
          </p:sp>
        </mc:Fallback>
      </mc:AlternateContent>
      <p:sp>
        <p:nvSpPr>
          <p:cNvPr id="19" name="TextBox 18">
            <a:extLst>
              <a:ext uri="{FF2B5EF4-FFF2-40B4-BE49-F238E27FC236}">
                <a16:creationId xmlns:a16="http://schemas.microsoft.com/office/drawing/2014/main" id="{69A5D539-3458-698B-CF82-1CC85E75AA60}"/>
              </a:ext>
            </a:extLst>
          </p:cNvPr>
          <p:cNvSpPr txBox="1"/>
          <p:nvPr/>
        </p:nvSpPr>
        <p:spPr>
          <a:xfrm>
            <a:off x="3078480" y="4455532"/>
            <a:ext cx="5341620" cy="519822"/>
          </a:xfrm>
          <a:prstGeom prst="rect">
            <a:avLst/>
          </a:prstGeom>
          <a:noFill/>
        </p:spPr>
        <p:txBody>
          <a:bodyPr wrap="square" lIns="0" tIns="0" rIns="0" bIns="0" rtlCol="0">
            <a:spAutoFit/>
          </a:bodyPr>
          <a:lstStyle/>
          <a:p>
            <a:pPr defTabSz="685800">
              <a:lnSpc>
                <a:spcPct val="150000"/>
              </a:lnSpc>
              <a:buClrTx/>
            </a:pPr>
            <a:r>
              <a:rPr lang="en-GB" sz="1200" kern="1200" dirty="0">
                <a:ea typeface="+mn-ea"/>
                <a:cs typeface="+mn-cs"/>
              </a:rPr>
              <a:t>These inflations can be ‘modelled out’ in terms of post-hoc accuracy, but for forecasting they present a unique challenge…</a:t>
            </a:r>
            <a:endParaRPr lang="en-GB" sz="900" kern="1200" dirty="0">
              <a:ea typeface="+mn-ea"/>
              <a:cs typeface="+mn-cs"/>
            </a:endParaRPr>
          </a:p>
        </p:txBody>
      </p:sp>
      <p:sp>
        <p:nvSpPr>
          <p:cNvPr id="20" name="Arrow: Down 19">
            <a:extLst>
              <a:ext uri="{FF2B5EF4-FFF2-40B4-BE49-F238E27FC236}">
                <a16:creationId xmlns:a16="http://schemas.microsoft.com/office/drawing/2014/main" id="{BE9CECC0-56F5-0020-06FB-12E6BD634051}"/>
              </a:ext>
            </a:extLst>
          </p:cNvPr>
          <p:cNvSpPr/>
          <p:nvPr/>
        </p:nvSpPr>
        <p:spPr>
          <a:xfrm>
            <a:off x="6493641" y="4019894"/>
            <a:ext cx="339634" cy="265626"/>
          </a:xfrm>
          <a:prstGeom prst="down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defTabSz="685800">
              <a:buClrTx/>
            </a:pPr>
            <a:endParaRPr lang="en-GB" sz="1050" kern="1200" dirty="0" err="1">
              <a:solidFill>
                <a:srgbClr val="FFFFFF"/>
              </a:solidFill>
              <a:latin typeface="Arial"/>
            </a:endParaRPr>
          </a:p>
        </p:txBody>
      </p:sp>
      <p:sp>
        <p:nvSpPr>
          <p:cNvPr id="21" name="Arrow: Down 20">
            <a:extLst>
              <a:ext uri="{FF2B5EF4-FFF2-40B4-BE49-F238E27FC236}">
                <a16:creationId xmlns:a16="http://schemas.microsoft.com/office/drawing/2014/main" id="{96F02CE7-05F2-EEC2-A599-98FBD1FA3E4B}"/>
              </a:ext>
            </a:extLst>
          </p:cNvPr>
          <p:cNvSpPr/>
          <p:nvPr/>
        </p:nvSpPr>
        <p:spPr>
          <a:xfrm rot="10800000">
            <a:off x="4736686" y="4019893"/>
            <a:ext cx="339634" cy="265626"/>
          </a:xfrm>
          <a:prstGeom prst="downArrow">
            <a:avLst/>
          </a:prstGeom>
          <a:ln/>
        </p:spPr>
        <p:style>
          <a:lnRef idx="2">
            <a:schemeClr val="accent4">
              <a:shade val="50000"/>
            </a:schemeClr>
          </a:lnRef>
          <a:fillRef idx="1">
            <a:schemeClr val="accent4"/>
          </a:fillRef>
          <a:effectRef idx="0">
            <a:schemeClr val="accent4"/>
          </a:effectRef>
          <a:fontRef idx="minor">
            <a:schemeClr val="lt1"/>
          </a:fontRef>
        </p:style>
        <p:txBody>
          <a:bodyPr lIns="54000" tIns="27000" rIns="54000" bIns="27000" rtlCol="0" anchor="ctr"/>
          <a:lstStyle/>
          <a:p>
            <a:pPr algn="ctr" defTabSz="685800">
              <a:buClrTx/>
            </a:pPr>
            <a:endParaRPr lang="en-GB" sz="1050" kern="1200" dirty="0" err="1">
              <a:solidFill>
                <a:srgbClr val="FFFFFF"/>
              </a:solidFill>
              <a:latin typeface="Arial"/>
            </a:endParaRPr>
          </a:p>
        </p:txBody>
      </p:sp>
      <p:sp>
        <p:nvSpPr>
          <p:cNvPr id="22" name="Arrow: Down 21">
            <a:extLst>
              <a:ext uri="{FF2B5EF4-FFF2-40B4-BE49-F238E27FC236}">
                <a16:creationId xmlns:a16="http://schemas.microsoft.com/office/drawing/2014/main" id="{C72A8AE1-A936-58EE-218B-9944C3DA0D04}"/>
              </a:ext>
            </a:extLst>
          </p:cNvPr>
          <p:cNvSpPr/>
          <p:nvPr/>
        </p:nvSpPr>
        <p:spPr>
          <a:xfrm rot="10800000">
            <a:off x="5845866" y="4027154"/>
            <a:ext cx="339634" cy="265626"/>
          </a:xfrm>
          <a:prstGeom prst="downArrow">
            <a:avLst/>
          </a:prstGeom>
          <a:ln/>
        </p:spPr>
        <p:style>
          <a:lnRef idx="2">
            <a:schemeClr val="accent4">
              <a:shade val="50000"/>
            </a:schemeClr>
          </a:lnRef>
          <a:fillRef idx="1">
            <a:schemeClr val="accent4"/>
          </a:fillRef>
          <a:effectRef idx="0">
            <a:schemeClr val="accent4"/>
          </a:effectRef>
          <a:fontRef idx="minor">
            <a:schemeClr val="lt1"/>
          </a:fontRef>
        </p:style>
        <p:txBody>
          <a:bodyPr lIns="54000" tIns="27000" rIns="54000" bIns="27000" rtlCol="0" anchor="ctr"/>
          <a:lstStyle/>
          <a:p>
            <a:pPr algn="ctr" defTabSz="685800">
              <a:buClrTx/>
            </a:pPr>
            <a:endParaRPr lang="en-GB" sz="1050" kern="1200" dirty="0" err="1">
              <a:solidFill>
                <a:srgbClr val="FFFFFF"/>
              </a:solidFill>
              <a:latin typeface="Arial"/>
            </a:endParaRPr>
          </a:p>
        </p:txBody>
      </p:sp>
      <p:sp>
        <p:nvSpPr>
          <p:cNvPr id="23" name="Arrow: Down 22">
            <a:extLst>
              <a:ext uri="{FF2B5EF4-FFF2-40B4-BE49-F238E27FC236}">
                <a16:creationId xmlns:a16="http://schemas.microsoft.com/office/drawing/2014/main" id="{56D00109-C71D-FA73-60F9-0542C48D3695}"/>
              </a:ext>
            </a:extLst>
          </p:cNvPr>
          <p:cNvSpPr/>
          <p:nvPr/>
        </p:nvSpPr>
        <p:spPr>
          <a:xfrm rot="10800000">
            <a:off x="7282543" y="4027154"/>
            <a:ext cx="339634" cy="265626"/>
          </a:xfrm>
          <a:prstGeom prst="downArrow">
            <a:avLst/>
          </a:prstGeom>
          <a:ln/>
        </p:spPr>
        <p:style>
          <a:lnRef idx="2">
            <a:schemeClr val="accent4">
              <a:shade val="50000"/>
            </a:schemeClr>
          </a:lnRef>
          <a:fillRef idx="1">
            <a:schemeClr val="accent4"/>
          </a:fillRef>
          <a:effectRef idx="0">
            <a:schemeClr val="accent4"/>
          </a:effectRef>
          <a:fontRef idx="minor">
            <a:schemeClr val="lt1"/>
          </a:fontRef>
        </p:style>
        <p:txBody>
          <a:bodyPr lIns="54000" tIns="27000" rIns="54000" bIns="27000" rtlCol="0" anchor="ctr"/>
          <a:lstStyle/>
          <a:p>
            <a:pPr algn="ctr" defTabSz="685800">
              <a:buClrTx/>
            </a:pPr>
            <a:endParaRPr lang="en-GB" sz="1050" kern="1200" dirty="0" err="1">
              <a:solidFill>
                <a:srgbClr val="FFFFFF"/>
              </a:solidFill>
              <a:latin typeface="Arial"/>
            </a:endParaRPr>
          </a:p>
        </p:txBody>
      </p:sp>
    </p:spTree>
    <p:extLst>
      <p:ext uri="{BB962C8B-B14F-4D97-AF65-F5344CB8AC3E}">
        <p14:creationId xmlns:p14="http://schemas.microsoft.com/office/powerpoint/2010/main" val="1129310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animBg="1"/>
      <p:bldP spid="10" grpId="0"/>
      <p:bldP spid="11" grpId="0"/>
      <p:bldP spid="15" grpId="0"/>
      <p:bldP spid="16" grpId="0"/>
      <p:bldP spid="17" grpId="0"/>
      <p:bldP spid="19" grpId="0"/>
      <p:bldP spid="20" grpId="0" animBg="1"/>
      <p:bldP spid="21" grpId="0" animBg="1"/>
      <p:bldP spid="22" grpId="0" animBg="1"/>
      <p:bldP spid="2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E8E3083-7FEF-41E2-5B15-80C154169F74}"/>
              </a:ext>
            </a:extLst>
          </p:cNvPr>
          <p:cNvSpPr>
            <a:spLocks noGrp="1"/>
          </p:cNvSpPr>
          <p:nvPr>
            <p:ph type="dt" sz="half" idx="24"/>
          </p:nvPr>
        </p:nvSpPr>
        <p:spPr/>
        <p:txBody>
          <a:bodyPr/>
          <a:lstStyle/>
          <a:p>
            <a:pPr defTabSz="685800">
              <a:buClrTx/>
            </a:pPr>
            <a:fld id="{AB44A5F2-D7C3-4E5F-BC14-7E4A5342BEC9}" type="datetime4">
              <a:rPr lang="en-GB" kern="1200">
                <a:ea typeface="+mn-ea"/>
                <a:cs typeface="+mn-cs"/>
              </a:rPr>
              <a:pPr defTabSz="685800">
                <a:buClrTx/>
              </a:pPr>
              <a:t>02 January 2023</a:t>
            </a:fld>
            <a:endParaRPr lang="en-GB" kern="1200" dirty="0">
              <a:ea typeface="+mn-ea"/>
              <a:cs typeface="+mn-cs"/>
            </a:endParaRPr>
          </a:p>
        </p:txBody>
      </p:sp>
      <p:sp>
        <p:nvSpPr>
          <p:cNvPr id="3" name="Title 2">
            <a:extLst>
              <a:ext uri="{FF2B5EF4-FFF2-40B4-BE49-F238E27FC236}">
                <a16:creationId xmlns:a16="http://schemas.microsoft.com/office/drawing/2014/main" id="{3DF3AC77-FCEB-F0E1-EB83-4CF76DB3CF48}"/>
              </a:ext>
            </a:extLst>
          </p:cNvPr>
          <p:cNvSpPr>
            <a:spLocks noGrp="1"/>
          </p:cNvSpPr>
          <p:nvPr>
            <p:ph type="title"/>
          </p:nvPr>
        </p:nvSpPr>
        <p:spPr/>
        <p:txBody>
          <a:bodyPr/>
          <a:lstStyle/>
          <a:p>
            <a:r>
              <a:rPr lang="en-GB" dirty="0"/>
              <a:t>Samples and assumptions</a:t>
            </a:r>
          </a:p>
        </p:txBody>
      </p:sp>
      <p:sp>
        <p:nvSpPr>
          <p:cNvPr id="5" name="Subtitle 4">
            <a:extLst>
              <a:ext uri="{FF2B5EF4-FFF2-40B4-BE49-F238E27FC236}">
                <a16:creationId xmlns:a16="http://schemas.microsoft.com/office/drawing/2014/main" id="{53B7DCE5-437C-A3CB-1129-BF73A9AD1AB8}"/>
              </a:ext>
            </a:extLst>
          </p:cNvPr>
          <p:cNvSpPr>
            <a:spLocks noGrp="1"/>
          </p:cNvSpPr>
          <p:nvPr>
            <p:ph type="subTitle" idx="33"/>
          </p:nvPr>
        </p:nvSpPr>
        <p:spPr/>
        <p:txBody>
          <a:bodyPr/>
          <a:lstStyle/>
          <a:p>
            <a:r>
              <a:rPr lang="en-GB" dirty="0"/>
              <a:t>YouGov and MRP</a:t>
            </a:r>
          </a:p>
        </p:txBody>
      </p:sp>
      <p:sp>
        <p:nvSpPr>
          <p:cNvPr id="6" name="Slide Number Placeholder 5">
            <a:extLst>
              <a:ext uri="{FF2B5EF4-FFF2-40B4-BE49-F238E27FC236}">
                <a16:creationId xmlns:a16="http://schemas.microsoft.com/office/drawing/2014/main" id="{173EE702-1C71-C6A9-6340-BCABE9036DA9}"/>
              </a:ext>
            </a:extLst>
          </p:cNvPr>
          <p:cNvSpPr>
            <a:spLocks noGrp="1"/>
          </p:cNvSpPr>
          <p:nvPr>
            <p:ph type="sldNum" sz="quarter" idx="26"/>
          </p:nvPr>
        </p:nvSpPr>
        <p:spPr/>
        <p:txBody>
          <a:bodyPr/>
          <a:lstStyle/>
          <a:p>
            <a:pPr defTabSz="685800">
              <a:buClrTx/>
            </a:pPr>
            <a:fld id="{23AA811B-2EBD-4900-905E-5BE206449611}" type="slidenum">
              <a:rPr lang="en-GB" kern="1200">
                <a:solidFill>
                  <a:srgbClr val="FF412C"/>
                </a:solidFill>
                <a:ea typeface="+mn-ea"/>
                <a:cs typeface="+mn-cs"/>
              </a:rPr>
              <a:pPr defTabSz="685800">
                <a:buClrTx/>
              </a:pPr>
              <a:t>36</a:t>
            </a:fld>
            <a:endParaRPr lang="en-GB" kern="1200" dirty="0">
              <a:solidFill>
                <a:srgbClr val="FF412C"/>
              </a:solidFill>
              <a:ea typeface="+mn-ea"/>
              <a:cs typeface="+mn-cs"/>
            </a:endParaRPr>
          </a:p>
        </p:txBody>
      </p:sp>
      <p:sp>
        <p:nvSpPr>
          <p:cNvPr id="7" name="TextBox 6">
            <a:extLst>
              <a:ext uri="{FF2B5EF4-FFF2-40B4-BE49-F238E27FC236}">
                <a16:creationId xmlns:a16="http://schemas.microsoft.com/office/drawing/2014/main" id="{18B69A94-1AB6-D3A2-C00E-8DEAC0BBB949}"/>
              </a:ext>
            </a:extLst>
          </p:cNvPr>
          <p:cNvSpPr txBox="1"/>
          <p:nvPr/>
        </p:nvSpPr>
        <p:spPr>
          <a:xfrm>
            <a:off x="3063240" y="477463"/>
            <a:ext cx="5341620" cy="4951805"/>
          </a:xfrm>
          <a:prstGeom prst="rect">
            <a:avLst/>
          </a:prstGeom>
          <a:noFill/>
        </p:spPr>
        <p:txBody>
          <a:bodyPr wrap="square" lIns="0" tIns="0" rIns="0" bIns="0" rtlCol="0">
            <a:spAutoFit/>
          </a:bodyPr>
          <a:lstStyle/>
          <a:p>
            <a:pPr defTabSz="685800">
              <a:lnSpc>
                <a:spcPct val="150000"/>
              </a:lnSpc>
              <a:buClrTx/>
            </a:pPr>
            <a:r>
              <a:rPr lang="en-GB" sz="1200" kern="1200" dirty="0">
                <a:ea typeface="+mn-ea"/>
                <a:cs typeface="+mn-cs"/>
              </a:rPr>
              <a:t>There are of course many assumptions to our </a:t>
            </a:r>
            <a:r>
              <a:rPr lang="en-GB" sz="1200" b="1" kern="1200" dirty="0">
                <a:ea typeface="+mn-ea"/>
                <a:cs typeface="+mn-cs"/>
              </a:rPr>
              <a:t>vote intention model.</a:t>
            </a:r>
            <a:endParaRPr lang="en-GB" sz="1200" kern="1200" dirty="0">
              <a:ea typeface="+mn-ea"/>
              <a:cs typeface="+mn-cs"/>
            </a:endParaRPr>
          </a:p>
          <a:p>
            <a:pPr defTabSz="685800">
              <a:lnSpc>
                <a:spcPct val="150000"/>
              </a:lnSpc>
              <a:buClrTx/>
            </a:pPr>
            <a:endParaRPr lang="en-GB" sz="1200" kern="1200" dirty="0">
              <a:ea typeface="+mn-ea"/>
              <a:cs typeface="+mn-cs"/>
            </a:endParaRPr>
          </a:p>
          <a:p>
            <a:pPr defTabSz="685800">
              <a:lnSpc>
                <a:spcPct val="150000"/>
              </a:lnSpc>
              <a:buClrTx/>
            </a:pPr>
            <a:r>
              <a:rPr lang="en-GB" sz="1200" b="1" u="sng" kern="1200" dirty="0">
                <a:ea typeface="+mn-ea"/>
                <a:cs typeface="+mn-cs"/>
              </a:rPr>
              <a:t>Assumption 1 – The equation</a:t>
            </a:r>
          </a:p>
          <a:p>
            <a:pPr marL="214313" indent="-214313" defTabSz="685800">
              <a:lnSpc>
                <a:spcPct val="150000"/>
              </a:lnSpc>
              <a:buClrTx/>
              <a:buFont typeface="Arial" panose="020B0604020202020204" pitchFamily="34" charset="0"/>
              <a:buChar char="•"/>
            </a:pPr>
            <a:r>
              <a:rPr lang="en-GB" sz="1200" kern="1200" dirty="0">
                <a:ea typeface="+mn-ea"/>
                <a:cs typeface="+mn-cs"/>
              </a:rPr>
              <a:t>Equation for the multilevel part is [commercially redacted]. </a:t>
            </a:r>
          </a:p>
          <a:p>
            <a:pPr marL="214313" indent="-214313" defTabSz="685800">
              <a:lnSpc>
                <a:spcPct val="150000"/>
              </a:lnSpc>
              <a:buClrTx/>
              <a:buFont typeface="Arial" panose="020B0604020202020204" pitchFamily="34" charset="0"/>
              <a:buChar char="•"/>
            </a:pPr>
            <a:r>
              <a:rPr lang="en-GB" sz="1200" kern="1200" dirty="0">
                <a:ea typeface="+mn-ea"/>
                <a:cs typeface="+mn-cs"/>
              </a:rPr>
              <a:t>Developed by me to accurately predict both 2017 and 2019. </a:t>
            </a:r>
          </a:p>
          <a:p>
            <a:pPr marL="214313" indent="-214313" defTabSz="685800">
              <a:lnSpc>
                <a:spcPct val="150000"/>
              </a:lnSpc>
              <a:buClrTx/>
              <a:buFont typeface="Arial" panose="020B0604020202020204" pitchFamily="34" charset="0"/>
              <a:buChar char="•"/>
            </a:pPr>
            <a:r>
              <a:rPr lang="en-GB" sz="1200" kern="1200" dirty="0">
                <a:ea typeface="+mn-ea"/>
                <a:cs typeface="+mn-cs"/>
              </a:rPr>
              <a:t>Assumes we have good measurements of each of [commercially redacted] in both our samples </a:t>
            </a:r>
            <a:r>
              <a:rPr lang="en-GB" sz="1200" i="1" kern="1200" dirty="0">
                <a:ea typeface="+mn-ea"/>
                <a:cs typeface="+mn-cs"/>
              </a:rPr>
              <a:t>and </a:t>
            </a:r>
            <a:r>
              <a:rPr lang="en-GB" sz="1200" kern="1200" dirty="0">
                <a:ea typeface="+mn-ea"/>
                <a:cs typeface="+mn-cs"/>
              </a:rPr>
              <a:t>post-stratification frame.</a:t>
            </a:r>
          </a:p>
          <a:p>
            <a:pPr marL="214313" indent="-214313" defTabSz="685800">
              <a:lnSpc>
                <a:spcPct val="150000"/>
              </a:lnSpc>
              <a:buClrTx/>
              <a:buFont typeface="Arial" panose="020B0604020202020204" pitchFamily="34" charset="0"/>
              <a:buChar char="•"/>
            </a:pPr>
            <a:r>
              <a:rPr lang="en-GB" sz="1200" kern="1200" dirty="0">
                <a:ea typeface="+mn-ea"/>
                <a:cs typeface="+mn-cs"/>
              </a:rPr>
              <a:t>PS currently uses the APS… which is itself in part a survey measurement!</a:t>
            </a:r>
          </a:p>
          <a:p>
            <a:pPr defTabSz="685800">
              <a:lnSpc>
                <a:spcPct val="150000"/>
              </a:lnSpc>
              <a:buClrTx/>
            </a:pPr>
            <a:endParaRPr lang="en-GB" sz="1200" kern="1200" dirty="0">
              <a:ea typeface="+mn-ea"/>
              <a:cs typeface="+mn-cs"/>
            </a:endParaRPr>
          </a:p>
          <a:p>
            <a:pPr defTabSz="685800">
              <a:lnSpc>
                <a:spcPct val="150000"/>
              </a:lnSpc>
              <a:buClrTx/>
            </a:pPr>
            <a:r>
              <a:rPr lang="en-GB" sz="1200" b="1" u="sng" kern="1200" dirty="0">
                <a:ea typeface="+mn-ea"/>
                <a:cs typeface="+mn-cs"/>
              </a:rPr>
              <a:t>Assumption 2 – Turnout</a:t>
            </a:r>
          </a:p>
          <a:p>
            <a:pPr marL="214313" indent="-214313" defTabSz="685800">
              <a:lnSpc>
                <a:spcPct val="150000"/>
              </a:lnSpc>
              <a:buClrTx/>
              <a:buFont typeface="Arial" panose="020B0604020202020204" pitchFamily="34" charset="0"/>
              <a:buChar char="•"/>
            </a:pPr>
            <a:r>
              <a:rPr lang="en-GB" sz="1200" kern="1200" dirty="0">
                <a:ea typeface="+mn-ea"/>
                <a:cs typeface="+mn-cs"/>
              </a:rPr>
              <a:t>A proper estimation of turnout stops you from being ~100 seats out with Labour/Conservative forecasts.</a:t>
            </a:r>
          </a:p>
          <a:p>
            <a:pPr marL="214313" indent="-214313" defTabSz="685800">
              <a:lnSpc>
                <a:spcPct val="150000"/>
              </a:lnSpc>
              <a:buClrTx/>
              <a:buFont typeface="Arial" panose="020B0604020202020204" pitchFamily="34" charset="0"/>
              <a:buChar char="•"/>
            </a:pPr>
            <a:r>
              <a:rPr lang="en-GB" sz="1200" kern="1200" dirty="0">
                <a:ea typeface="+mn-ea"/>
                <a:cs typeface="+mn-cs"/>
              </a:rPr>
              <a:t>Our is a probability model from combining with 2015 and 2017 BES, with validated turnout as dependent variable.</a:t>
            </a:r>
          </a:p>
          <a:p>
            <a:pPr marL="214313" indent="-214313" defTabSz="685800">
              <a:lnSpc>
                <a:spcPct val="150000"/>
              </a:lnSpc>
              <a:buClrTx/>
              <a:buFont typeface="Arial" panose="020B0604020202020204" pitchFamily="34" charset="0"/>
              <a:buChar char="•"/>
            </a:pPr>
            <a:r>
              <a:rPr lang="en-GB" sz="1200" kern="1200" dirty="0">
                <a:ea typeface="+mn-ea"/>
                <a:cs typeface="+mn-cs"/>
              </a:rPr>
              <a:t>Then fitted over the PS frame (assumed flat across constituencies, but nested within regions).</a:t>
            </a:r>
          </a:p>
          <a:p>
            <a:pPr defTabSz="685800">
              <a:lnSpc>
                <a:spcPct val="150000"/>
              </a:lnSpc>
              <a:buClrTx/>
            </a:pPr>
            <a:endParaRPr lang="en-GB" sz="1200" kern="1200" dirty="0">
              <a:ea typeface="+mn-ea"/>
              <a:cs typeface="+mn-cs"/>
            </a:endParaRPr>
          </a:p>
          <a:p>
            <a:pPr defTabSz="685800">
              <a:lnSpc>
                <a:spcPct val="150000"/>
              </a:lnSpc>
              <a:buClrTx/>
            </a:pPr>
            <a:endParaRPr lang="en-GB" sz="1200" kern="1200" dirty="0">
              <a:ea typeface="+mn-ea"/>
              <a:cs typeface="+mn-cs"/>
            </a:endParaRPr>
          </a:p>
        </p:txBody>
      </p:sp>
    </p:spTree>
    <p:extLst>
      <p:ext uri="{BB962C8B-B14F-4D97-AF65-F5344CB8AC3E}">
        <p14:creationId xmlns:p14="http://schemas.microsoft.com/office/powerpoint/2010/main" val="5560429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42BCC09-57C6-087D-452C-533306327571}"/>
              </a:ext>
            </a:extLst>
          </p:cNvPr>
          <p:cNvSpPr>
            <a:spLocks noGrp="1"/>
          </p:cNvSpPr>
          <p:nvPr>
            <p:ph type="dt" sz="half" idx="24"/>
          </p:nvPr>
        </p:nvSpPr>
        <p:spPr/>
        <p:txBody>
          <a:bodyPr/>
          <a:lstStyle/>
          <a:p>
            <a:pPr defTabSz="685800">
              <a:buClrTx/>
            </a:pPr>
            <a:fld id="{858DDD02-2ED9-478F-A08B-038426985CFA}" type="datetime4">
              <a:rPr lang="en-GB" kern="1200">
                <a:ea typeface="+mn-ea"/>
                <a:cs typeface="+mn-cs"/>
              </a:rPr>
              <a:pPr defTabSz="685800">
                <a:buClrTx/>
              </a:pPr>
              <a:t>02 January 2023</a:t>
            </a:fld>
            <a:endParaRPr lang="en-GB" kern="1200" dirty="0">
              <a:ea typeface="+mn-ea"/>
              <a:cs typeface="+mn-cs"/>
            </a:endParaRPr>
          </a:p>
        </p:txBody>
      </p:sp>
      <p:sp>
        <p:nvSpPr>
          <p:cNvPr id="3" name="Title 2">
            <a:extLst>
              <a:ext uri="{FF2B5EF4-FFF2-40B4-BE49-F238E27FC236}">
                <a16:creationId xmlns:a16="http://schemas.microsoft.com/office/drawing/2014/main" id="{7406FBF8-CA09-F0AB-F763-EA099B003330}"/>
              </a:ext>
            </a:extLst>
          </p:cNvPr>
          <p:cNvSpPr>
            <a:spLocks noGrp="1"/>
          </p:cNvSpPr>
          <p:nvPr>
            <p:ph type="title"/>
          </p:nvPr>
        </p:nvSpPr>
        <p:spPr/>
        <p:txBody>
          <a:bodyPr/>
          <a:lstStyle/>
          <a:p>
            <a:r>
              <a:rPr lang="en-GB" sz="1650" dirty="0"/>
              <a:t>Future improvements</a:t>
            </a:r>
          </a:p>
        </p:txBody>
      </p:sp>
      <p:sp>
        <p:nvSpPr>
          <p:cNvPr id="5" name="Subtitle 4">
            <a:extLst>
              <a:ext uri="{FF2B5EF4-FFF2-40B4-BE49-F238E27FC236}">
                <a16:creationId xmlns:a16="http://schemas.microsoft.com/office/drawing/2014/main" id="{79639C84-E158-8903-D0D8-244BA34F60A7}"/>
              </a:ext>
            </a:extLst>
          </p:cNvPr>
          <p:cNvSpPr>
            <a:spLocks noGrp="1"/>
          </p:cNvSpPr>
          <p:nvPr>
            <p:ph type="subTitle" idx="33"/>
          </p:nvPr>
        </p:nvSpPr>
        <p:spPr/>
        <p:txBody>
          <a:bodyPr/>
          <a:lstStyle/>
          <a:p>
            <a:r>
              <a:rPr lang="en-GB" dirty="0"/>
              <a:t>YouGov and MRP</a:t>
            </a:r>
          </a:p>
        </p:txBody>
      </p:sp>
      <p:sp>
        <p:nvSpPr>
          <p:cNvPr id="6" name="Slide Number Placeholder 5">
            <a:extLst>
              <a:ext uri="{FF2B5EF4-FFF2-40B4-BE49-F238E27FC236}">
                <a16:creationId xmlns:a16="http://schemas.microsoft.com/office/drawing/2014/main" id="{7C3A6A76-7BBD-CCD4-5E25-30AFB1679BF9}"/>
              </a:ext>
            </a:extLst>
          </p:cNvPr>
          <p:cNvSpPr>
            <a:spLocks noGrp="1"/>
          </p:cNvSpPr>
          <p:nvPr>
            <p:ph type="sldNum" sz="quarter" idx="26"/>
          </p:nvPr>
        </p:nvSpPr>
        <p:spPr/>
        <p:txBody>
          <a:bodyPr/>
          <a:lstStyle/>
          <a:p>
            <a:pPr defTabSz="685800">
              <a:buClrTx/>
            </a:pPr>
            <a:fld id="{23AA811B-2EBD-4900-905E-5BE206449611}" type="slidenum">
              <a:rPr lang="en-GB" kern="1200">
                <a:solidFill>
                  <a:srgbClr val="FF412C"/>
                </a:solidFill>
                <a:ea typeface="+mn-ea"/>
                <a:cs typeface="+mn-cs"/>
              </a:rPr>
              <a:pPr defTabSz="685800">
                <a:buClrTx/>
              </a:pPr>
              <a:t>37</a:t>
            </a:fld>
            <a:endParaRPr lang="en-GB" kern="1200" dirty="0">
              <a:solidFill>
                <a:srgbClr val="FF412C"/>
              </a:solidFill>
              <a:ea typeface="+mn-ea"/>
              <a:cs typeface="+mn-cs"/>
            </a:endParaRPr>
          </a:p>
        </p:txBody>
      </p:sp>
      <p:sp>
        <p:nvSpPr>
          <p:cNvPr id="8" name="TextBox 7">
            <a:extLst>
              <a:ext uri="{FF2B5EF4-FFF2-40B4-BE49-F238E27FC236}">
                <a16:creationId xmlns:a16="http://schemas.microsoft.com/office/drawing/2014/main" id="{720B0555-F1C5-8835-A783-66297AB2460D}"/>
              </a:ext>
            </a:extLst>
          </p:cNvPr>
          <p:cNvSpPr txBox="1"/>
          <p:nvPr/>
        </p:nvSpPr>
        <p:spPr>
          <a:xfrm>
            <a:off x="3108960" y="806760"/>
            <a:ext cx="5402580" cy="3936142"/>
          </a:xfrm>
          <a:prstGeom prst="rect">
            <a:avLst/>
          </a:prstGeom>
          <a:noFill/>
        </p:spPr>
        <p:txBody>
          <a:bodyPr wrap="square">
            <a:spAutoFit/>
          </a:bodyPr>
          <a:lstStyle/>
          <a:p>
            <a:pPr defTabSz="685800">
              <a:lnSpc>
                <a:spcPct val="150000"/>
              </a:lnSpc>
              <a:buClrTx/>
            </a:pPr>
            <a:r>
              <a:rPr lang="en-GB" sz="1200" kern="1200" dirty="0">
                <a:ea typeface="+mn-ea"/>
                <a:cs typeface="+mn-cs"/>
              </a:rPr>
              <a:t>A bunch of things I’d like to look into ahead of the next General Election:</a:t>
            </a:r>
          </a:p>
          <a:p>
            <a:pPr defTabSz="685800">
              <a:lnSpc>
                <a:spcPct val="150000"/>
              </a:lnSpc>
              <a:buClrTx/>
            </a:pPr>
            <a:endParaRPr lang="en-GB" sz="1200" kern="1200" dirty="0">
              <a:ea typeface="+mn-ea"/>
              <a:cs typeface="+mn-cs"/>
            </a:endParaRPr>
          </a:p>
          <a:p>
            <a:pPr marL="214313" indent="-214313" defTabSz="685800">
              <a:lnSpc>
                <a:spcPct val="150000"/>
              </a:lnSpc>
              <a:buClrTx/>
              <a:buFont typeface="Arial" panose="020B0604020202020204" pitchFamily="34" charset="0"/>
              <a:buChar char="•"/>
            </a:pPr>
            <a:r>
              <a:rPr lang="en-GB" sz="1200" kern="1200" dirty="0">
                <a:ea typeface="+mn-ea"/>
                <a:cs typeface="+mn-cs"/>
              </a:rPr>
              <a:t>Can we use the rapid trailing survey technology combined with a random post-stratification sampling script to get quick samples which are also balanced on political measures?</a:t>
            </a:r>
          </a:p>
          <a:p>
            <a:pPr marL="214313" indent="-214313" defTabSz="685800">
              <a:lnSpc>
                <a:spcPct val="150000"/>
              </a:lnSpc>
              <a:buClrTx/>
              <a:buFont typeface="Arial" panose="020B0604020202020204" pitchFamily="34" charset="0"/>
              <a:buChar char="•"/>
            </a:pPr>
            <a:endParaRPr lang="en-GB" sz="1200" kern="1200" dirty="0">
              <a:ea typeface="+mn-ea"/>
              <a:cs typeface="+mn-cs"/>
            </a:endParaRPr>
          </a:p>
          <a:p>
            <a:pPr marL="214313" indent="-214313" defTabSz="685800">
              <a:lnSpc>
                <a:spcPct val="150000"/>
              </a:lnSpc>
              <a:buClrTx/>
              <a:buFont typeface="Arial" panose="020B0604020202020204" pitchFamily="34" charset="0"/>
              <a:buChar char="•"/>
            </a:pPr>
            <a:r>
              <a:rPr lang="en-GB" sz="1200" kern="1200" dirty="0">
                <a:ea typeface="+mn-ea"/>
                <a:cs typeface="+mn-cs"/>
              </a:rPr>
              <a:t>Updating the turnout model to use 2019 validated vote data - should we remove 2015, or just fit an intercept for election year?</a:t>
            </a:r>
          </a:p>
          <a:p>
            <a:pPr marL="214313" indent="-214313" defTabSz="685800">
              <a:lnSpc>
                <a:spcPct val="150000"/>
              </a:lnSpc>
              <a:buClrTx/>
              <a:buFont typeface="Arial" panose="020B0604020202020204" pitchFamily="34" charset="0"/>
              <a:buChar char="•"/>
            </a:pPr>
            <a:endParaRPr lang="en-GB" sz="1200" kern="1200" dirty="0">
              <a:ea typeface="+mn-ea"/>
              <a:cs typeface="+mn-cs"/>
            </a:endParaRPr>
          </a:p>
          <a:p>
            <a:pPr marL="214313" indent="-214313" defTabSz="685800">
              <a:lnSpc>
                <a:spcPct val="150000"/>
              </a:lnSpc>
              <a:buClrTx/>
              <a:buFont typeface="Arial" panose="020B0604020202020204" pitchFamily="34" charset="0"/>
              <a:buChar char="•"/>
            </a:pPr>
            <a:r>
              <a:rPr lang="en-GB" sz="1200" kern="1200" dirty="0">
                <a:ea typeface="+mn-ea"/>
                <a:cs typeface="+mn-cs"/>
              </a:rPr>
              <a:t>Replacing annual population survey with Census 2021… when it comes out in its true and pure form!</a:t>
            </a:r>
          </a:p>
          <a:p>
            <a:pPr marL="214313" indent="-214313" defTabSz="685800">
              <a:lnSpc>
                <a:spcPct val="150000"/>
              </a:lnSpc>
              <a:buClrTx/>
              <a:buFont typeface="Arial" panose="020B0604020202020204" pitchFamily="34" charset="0"/>
              <a:buChar char="•"/>
            </a:pPr>
            <a:endParaRPr lang="en-GB" sz="1200" kern="1200" dirty="0">
              <a:ea typeface="+mn-ea"/>
              <a:cs typeface="+mn-cs"/>
            </a:endParaRPr>
          </a:p>
          <a:p>
            <a:pPr marL="214313" indent="-214313" defTabSz="685800">
              <a:lnSpc>
                <a:spcPct val="150000"/>
              </a:lnSpc>
              <a:buClrTx/>
              <a:buFont typeface="Arial" panose="020B0604020202020204" pitchFamily="34" charset="0"/>
              <a:buChar char="•"/>
            </a:pPr>
            <a:r>
              <a:rPr lang="en-GB" sz="1200" kern="1200" dirty="0">
                <a:ea typeface="+mn-ea"/>
                <a:cs typeface="+mn-cs"/>
              </a:rPr>
              <a:t>Allowing ‘will not vote’ as a valid intention – can we get good turnout measurements, and (more importantly) capture turnout differentials?</a:t>
            </a:r>
          </a:p>
        </p:txBody>
      </p:sp>
    </p:spTree>
    <p:extLst>
      <p:ext uri="{BB962C8B-B14F-4D97-AF65-F5344CB8AC3E}">
        <p14:creationId xmlns:p14="http://schemas.microsoft.com/office/powerpoint/2010/main" val="21483951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000D37-9C5E-CE8A-A90B-B8F45123C5D6}"/>
              </a:ext>
            </a:extLst>
          </p:cNvPr>
          <p:cNvSpPr>
            <a:spLocks noGrp="1"/>
          </p:cNvSpPr>
          <p:nvPr>
            <p:ph type="dt" sz="half" idx="24"/>
          </p:nvPr>
        </p:nvSpPr>
        <p:spPr/>
        <p:txBody>
          <a:bodyPr/>
          <a:lstStyle/>
          <a:p>
            <a:pPr defTabSz="685800">
              <a:buClrTx/>
            </a:pPr>
            <a:fld id="{7190C225-6CEE-4BD8-B5A1-6D946D6C9859}" type="datetime4">
              <a:rPr lang="en-GB" kern="1200">
                <a:ea typeface="+mn-ea"/>
                <a:cs typeface="+mn-cs"/>
              </a:rPr>
              <a:pPr defTabSz="685800">
                <a:buClrTx/>
              </a:pPr>
              <a:t>02 January 2023</a:t>
            </a:fld>
            <a:endParaRPr lang="en-GB" kern="1200" dirty="0">
              <a:ea typeface="+mn-ea"/>
              <a:cs typeface="+mn-cs"/>
            </a:endParaRPr>
          </a:p>
        </p:txBody>
      </p:sp>
      <p:sp>
        <p:nvSpPr>
          <p:cNvPr id="3" name="Title 2">
            <a:extLst>
              <a:ext uri="{FF2B5EF4-FFF2-40B4-BE49-F238E27FC236}">
                <a16:creationId xmlns:a16="http://schemas.microsoft.com/office/drawing/2014/main" id="{CEB85260-1813-3FD0-01AB-A5B9B797C23E}"/>
              </a:ext>
            </a:extLst>
          </p:cNvPr>
          <p:cNvSpPr>
            <a:spLocks noGrp="1"/>
          </p:cNvSpPr>
          <p:nvPr>
            <p:ph type="title"/>
          </p:nvPr>
        </p:nvSpPr>
        <p:spPr/>
        <p:txBody>
          <a:bodyPr/>
          <a:lstStyle/>
          <a:p>
            <a:r>
              <a:rPr lang="en-GB" dirty="0"/>
              <a:t>Future uses (research avenues)</a:t>
            </a:r>
          </a:p>
        </p:txBody>
      </p:sp>
      <p:sp>
        <p:nvSpPr>
          <p:cNvPr id="5" name="Subtitle 4">
            <a:extLst>
              <a:ext uri="{FF2B5EF4-FFF2-40B4-BE49-F238E27FC236}">
                <a16:creationId xmlns:a16="http://schemas.microsoft.com/office/drawing/2014/main" id="{5D856FE0-1D16-5C4C-13D6-EA84FB2CD977}"/>
              </a:ext>
            </a:extLst>
          </p:cNvPr>
          <p:cNvSpPr>
            <a:spLocks noGrp="1"/>
          </p:cNvSpPr>
          <p:nvPr>
            <p:ph type="subTitle" idx="33"/>
          </p:nvPr>
        </p:nvSpPr>
        <p:spPr/>
        <p:txBody>
          <a:bodyPr/>
          <a:lstStyle/>
          <a:p>
            <a:r>
              <a:rPr lang="en-GB" dirty="0"/>
              <a:t>YouGov and MRP</a:t>
            </a:r>
          </a:p>
        </p:txBody>
      </p:sp>
      <p:sp>
        <p:nvSpPr>
          <p:cNvPr id="6" name="Slide Number Placeholder 5">
            <a:extLst>
              <a:ext uri="{FF2B5EF4-FFF2-40B4-BE49-F238E27FC236}">
                <a16:creationId xmlns:a16="http://schemas.microsoft.com/office/drawing/2014/main" id="{E82FC771-1133-549D-B3FB-996B28D1C8FF}"/>
              </a:ext>
            </a:extLst>
          </p:cNvPr>
          <p:cNvSpPr>
            <a:spLocks noGrp="1"/>
          </p:cNvSpPr>
          <p:nvPr>
            <p:ph type="sldNum" sz="quarter" idx="26"/>
          </p:nvPr>
        </p:nvSpPr>
        <p:spPr/>
        <p:txBody>
          <a:bodyPr/>
          <a:lstStyle/>
          <a:p>
            <a:pPr defTabSz="685800">
              <a:buClrTx/>
            </a:pPr>
            <a:fld id="{23AA811B-2EBD-4900-905E-5BE206449611}" type="slidenum">
              <a:rPr lang="en-GB" kern="1200">
                <a:solidFill>
                  <a:srgbClr val="FF412C"/>
                </a:solidFill>
                <a:ea typeface="+mn-ea"/>
                <a:cs typeface="+mn-cs"/>
              </a:rPr>
              <a:pPr defTabSz="685800">
                <a:buClrTx/>
              </a:pPr>
              <a:t>38</a:t>
            </a:fld>
            <a:endParaRPr lang="en-GB" kern="1200" dirty="0">
              <a:solidFill>
                <a:srgbClr val="FF412C"/>
              </a:solidFill>
              <a:ea typeface="+mn-ea"/>
              <a:cs typeface="+mn-cs"/>
            </a:endParaRPr>
          </a:p>
        </p:txBody>
      </p:sp>
      <p:sp>
        <p:nvSpPr>
          <p:cNvPr id="7" name="TextBox 6">
            <a:extLst>
              <a:ext uri="{FF2B5EF4-FFF2-40B4-BE49-F238E27FC236}">
                <a16:creationId xmlns:a16="http://schemas.microsoft.com/office/drawing/2014/main" id="{F525D776-1E35-A96C-47EA-4A1BCD74213A}"/>
              </a:ext>
            </a:extLst>
          </p:cNvPr>
          <p:cNvSpPr txBox="1"/>
          <p:nvPr/>
        </p:nvSpPr>
        <p:spPr>
          <a:xfrm>
            <a:off x="3116580" y="921061"/>
            <a:ext cx="5402580" cy="3936142"/>
          </a:xfrm>
          <a:prstGeom prst="rect">
            <a:avLst/>
          </a:prstGeom>
          <a:noFill/>
        </p:spPr>
        <p:txBody>
          <a:bodyPr wrap="square">
            <a:spAutoFit/>
          </a:bodyPr>
          <a:lstStyle/>
          <a:p>
            <a:pPr defTabSz="685800">
              <a:lnSpc>
                <a:spcPct val="150000"/>
              </a:lnSpc>
              <a:buClrTx/>
            </a:pPr>
            <a:r>
              <a:rPr lang="en-GB" sz="1200" kern="1200" dirty="0">
                <a:ea typeface="+mn-ea"/>
                <a:cs typeface="+mn-cs"/>
              </a:rPr>
              <a:t>MRP has a lot of potential uses which I think we are currently under-exploring:</a:t>
            </a:r>
          </a:p>
          <a:p>
            <a:pPr defTabSz="685800">
              <a:lnSpc>
                <a:spcPct val="150000"/>
              </a:lnSpc>
              <a:buClrTx/>
            </a:pPr>
            <a:endParaRPr lang="en-GB" sz="1200" kern="1200" dirty="0">
              <a:ea typeface="+mn-ea"/>
              <a:cs typeface="+mn-cs"/>
            </a:endParaRPr>
          </a:p>
          <a:p>
            <a:pPr marL="214313" indent="-214313" defTabSz="685800">
              <a:lnSpc>
                <a:spcPct val="150000"/>
              </a:lnSpc>
              <a:buClrTx/>
              <a:buFont typeface="Arial" panose="020B0604020202020204" pitchFamily="34" charset="0"/>
              <a:buChar char="•"/>
            </a:pPr>
            <a:r>
              <a:rPr lang="en-GB" sz="1200" kern="1200" dirty="0">
                <a:ea typeface="+mn-ea"/>
                <a:cs typeface="+mn-cs"/>
              </a:rPr>
              <a:t>Can we find an equation which makes sense for ranked preferences (e.g., what are the </a:t>
            </a:r>
            <a:r>
              <a:rPr lang="en-GB" sz="1200" b="1" kern="1200" dirty="0">
                <a:ea typeface="+mn-ea"/>
                <a:cs typeface="+mn-cs"/>
              </a:rPr>
              <a:t>three </a:t>
            </a:r>
            <a:r>
              <a:rPr lang="en-GB" sz="1200" kern="1200" dirty="0">
                <a:ea typeface="+mn-ea"/>
                <a:cs typeface="+mn-cs"/>
              </a:rPr>
              <a:t>most important issues in each constituency)?</a:t>
            </a:r>
          </a:p>
          <a:p>
            <a:pPr marL="214313" indent="-214313" defTabSz="685800">
              <a:lnSpc>
                <a:spcPct val="150000"/>
              </a:lnSpc>
              <a:buClrTx/>
              <a:buFont typeface="Arial" panose="020B0604020202020204" pitchFamily="34" charset="0"/>
              <a:buChar char="•"/>
            </a:pPr>
            <a:endParaRPr lang="en-GB" sz="1200" kern="1200" dirty="0">
              <a:ea typeface="+mn-ea"/>
              <a:cs typeface="+mn-cs"/>
            </a:endParaRPr>
          </a:p>
          <a:p>
            <a:pPr marL="214313" indent="-214313" defTabSz="685800">
              <a:lnSpc>
                <a:spcPct val="150000"/>
              </a:lnSpc>
              <a:buClrTx/>
              <a:buFont typeface="Arial" panose="020B0604020202020204" pitchFamily="34" charset="0"/>
              <a:buChar char="•"/>
            </a:pPr>
            <a:r>
              <a:rPr lang="en-GB" sz="1200" kern="1200" dirty="0">
                <a:ea typeface="+mn-ea"/>
                <a:cs typeface="+mn-cs"/>
              </a:rPr>
              <a:t>Where is the synthesis between MRP and simulation in terms of producing and benchmarking point-estimates? Simulating MRPs…</a:t>
            </a:r>
          </a:p>
          <a:p>
            <a:pPr marL="214313" indent="-214313" defTabSz="685800">
              <a:lnSpc>
                <a:spcPct val="150000"/>
              </a:lnSpc>
              <a:buClrTx/>
              <a:buFont typeface="Arial" panose="020B0604020202020204" pitchFamily="34" charset="0"/>
              <a:buChar char="•"/>
            </a:pPr>
            <a:endParaRPr lang="en-GB" sz="1200" kern="1200" dirty="0">
              <a:ea typeface="+mn-ea"/>
              <a:cs typeface="+mn-cs"/>
            </a:endParaRPr>
          </a:p>
          <a:p>
            <a:pPr marL="214313" indent="-214313" defTabSz="685800">
              <a:lnSpc>
                <a:spcPct val="150000"/>
              </a:lnSpc>
              <a:buClrTx/>
              <a:buFont typeface="Arial" panose="020B0604020202020204" pitchFamily="34" charset="0"/>
              <a:buChar char="•"/>
            </a:pPr>
            <a:r>
              <a:rPr lang="en-GB" sz="1200" kern="1200" dirty="0">
                <a:ea typeface="+mn-ea"/>
                <a:cs typeface="+mn-cs"/>
              </a:rPr>
              <a:t>Can we use MRP to find different types of sample bias (e.g. could we detect mis-reporting or mis-measurement in things like vaccination rates)?</a:t>
            </a:r>
          </a:p>
          <a:p>
            <a:pPr marL="214313" indent="-214313" defTabSz="685800">
              <a:lnSpc>
                <a:spcPct val="150000"/>
              </a:lnSpc>
              <a:buClrTx/>
              <a:buFont typeface="Arial" panose="020B0604020202020204" pitchFamily="34" charset="0"/>
              <a:buChar char="•"/>
            </a:pPr>
            <a:endParaRPr lang="en-GB" sz="1200" kern="1200" dirty="0">
              <a:ea typeface="+mn-ea"/>
              <a:cs typeface="+mn-cs"/>
            </a:endParaRPr>
          </a:p>
          <a:p>
            <a:pPr marL="214313" indent="-214313" defTabSz="685800">
              <a:lnSpc>
                <a:spcPct val="150000"/>
              </a:lnSpc>
              <a:buClrTx/>
              <a:buFont typeface="Arial" panose="020B0604020202020204" pitchFamily="34" charset="0"/>
              <a:buChar char="•"/>
            </a:pPr>
            <a:r>
              <a:rPr lang="en-GB" sz="1200" kern="1200" dirty="0">
                <a:ea typeface="+mn-ea"/>
                <a:cs typeface="+mn-cs"/>
              </a:rPr>
              <a:t>On turnout – can we synthesise predicted turnout probabilities with self-reported probability to make an effective measurement?</a:t>
            </a:r>
          </a:p>
        </p:txBody>
      </p:sp>
    </p:spTree>
    <p:extLst>
      <p:ext uri="{BB962C8B-B14F-4D97-AF65-F5344CB8AC3E}">
        <p14:creationId xmlns:p14="http://schemas.microsoft.com/office/powerpoint/2010/main" val="17593754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3CB542-86D1-491B-8D40-64982A000BFA}"/>
              </a:ext>
            </a:extLst>
          </p:cNvPr>
          <p:cNvSpPr txBox="1"/>
          <p:nvPr/>
        </p:nvSpPr>
        <p:spPr>
          <a:xfrm>
            <a:off x="4085440" y="310393"/>
            <a:ext cx="4588778" cy="61555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400"/>
              </a:spcBef>
              <a:spcAft>
                <a:spcPts val="400"/>
              </a:spcAft>
              <a:buClr>
                <a:srgbClr val="000000"/>
              </a:buClr>
              <a:buSzTx/>
              <a:buFont typeface="Arial"/>
              <a:buNone/>
              <a:tabLst/>
              <a:defRPr/>
            </a:pPr>
            <a:r>
              <a:rPr kumimoji="0" lang="en-GB" sz="4000" b="1" i="0" u="none" strike="noStrike" kern="0" cap="none" spc="0" normalizeH="0" baseline="0" noProof="0" dirty="0">
                <a:ln>
                  <a:noFill/>
                </a:ln>
                <a:solidFill>
                  <a:srgbClr val="000000"/>
                </a:solidFill>
                <a:effectLst/>
                <a:uLnTx/>
                <a:uFillTx/>
                <a:latin typeface="Arial"/>
                <a:cs typeface="Arial"/>
                <a:sym typeface="Arial"/>
              </a:rPr>
              <a:t>New Strategies</a:t>
            </a:r>
          </a:p>
        </p:txBody>
      </p:sp>
    </p:spTree>
    <p:extLst>
      <p:ext uri="{BB962C8B-B14F-4D97-AF65-F5344CB8AC3E}">
        <p14:creationId xmlns:p14="http://schemas.microsoft.com/office/powerpoint/2010/main" val="30035819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Performance of Final Polls in 2015</a:t>
            </a:r>
          </a:p>
        </p:txBody>
      </p:sp>
      <p:graphicFrame>
        <p:nvGraphicFramePr>
          <p:cNvPr id="4" name="Content Placeholder 3"/>
          <p:cNvGraphicFramePr>
            <a:graphicFrameLocks noGrp="1"/>
          </p:cNvGraphicFramePr>
          <p:nvPr>
            <p:ph idx="1"/>
          </p:nvPr>
        </p:nvGraphicFramePr>
        <p:xfrm>
          <a:off x="1707531" y="1090246"/>
          <a:ext cx="5915401" cy="3332285"/>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1707531" y="4540589"/>
            <a:ext cx="5363308" cy="369332"/>
          </a:xfrm>
          <a:prstGeom prst="rect">
            <a:avLst/>
          </a:prstGeom>
          <a:noFill/>
        </p:spPr>
        <p:txBody>
          <a:bodyPr wrap="square" rtlCol="0">
            <a:spAutoFit/>
          </a:bodyPr>
          <a:lstStyle/>
          <a:p>
            <a:pPr defTabSz="685800">
              <a:buClrTx/>
            </a:pPr>
            <a:r>
              <a:rPr lang="en-US" sz="900" kern="1200" dirty="0">
                <a:solidFill>
                  <a:prstClr val="black"/>
                </a:solidFill>
                <a:latin typeface="Calibri" panose="020F0502020204030204"/>
                <a:ea typeface="+mn-ea"/>
                <a:cs typeface="+mn-cs"/>
              </a:rPr>
              <a:t>Based on 10 polls whose fieldwork did not end before 5.5.15; Polls by </a:t>
            </a:r>
            <a:r>
              <a:rPr lang="en-US" sz="900" kern="1200" dirty="0" err="1">
                <a:solidFill>
                  <a:prstClr val="black"/>
                </a:solidFill>
                <a:latin typeface="Calibri" panose="020F0502020204030204"/>
                <a:ea typeface="+mn-ea"/>
                <a:cs typeface="+mn-cs"/>
              </a:rPr>
              <a:t>Opinium</a:t>
            </a:r>
            <a:r>
              <a:rPr lang="en-US" sz="900" kern="1200" dirty="0">
                <a:solidFill>
                  <a:prstClr val="black"/>
                </a:solidFill>
                <a:latin typeface="Calibri" panose="020F0502020204030204"/>
                <a:ea typeface="+mn-ea"/>
                <a:cs typeface="+mn-cs"/>
              </a:rPr>
              <a:t>; </a:t>
            </a:r>
            <a:r>
              <a:rPr lang="en-US" sz="900" kern="1200" dirty="0" err="1">
                <a:solidFill>
                  <a:prstClr val="black"/>
                </a:solidFill>
                <a:latin typeface="Calibri" panose="020F0502020204030204"/>
                <a:ea typeface="+mn-ea"/>
                <a:cs typeface="+mn-cs"/>
              </a:rPr>
              <a:t>YouGov</a:t>
            </a:r>
            <a:r>
              <a:rPr lang="en-US" sz="900" kern="1200" dirty="0">
                <a:solidFill>
                  <a:prstClr val="black"/>
                </a:solidFill>
                <a:latin typeface="Calibri" panose="020F0502020204030204"/>
                <a:ea typeface="+mn-ea"/>
                <a:cs typeface="+mn-cs"/>
              </a:rPr>
              <a:t>; </a:t>
            </a:r>
            <a:r>
              <a:rPr lang="en-US" sz="900" kern="1200" dirty="0" err="1">
                <a:solidFill>
                  <a:prstClr val="black"/>
                </a:solidFill>
                <a:latin typeface="Calibri" panose="020F0502020204030204"/>
                <a:ea typeface="+mn-ea"/>
                <a:cs typeface="+mn-cs"/>
              </a:rPr>
              <a:t>Survation</a:t>
            </a:r>
            <a:r>
              <a:rPr lang="en-US" sz="900" kern="1200" dirty="0">
                <a:solidFill>
                  <a:prstClr val="black"/>
                </a:solidFill>
                <a:latin typeface="Calibri" panose="020F0502020204030204"/>
                <a:ea typeface="+mn-ea"/>
                <a:cs typeface="+mn-cs"/>
              </a:rPr>
              <a:t>; </a:t>
            </a:r>
            <a:r>
              <a:rPr lang="en-US" sz="900" kern="1200" dirty="0" err="1">
                <a:solidFill>
                  <a:prstClr val="black"/>
                </a:solidFill>
                <a:latin typeface="Calibri" panose="020F0502020204030204"/>
                <a:ea typeface="+mn-ea"/>
                <a:cs typeface="+mn-cs"/>
              </a:rPr>
              <a:t>ComRes</a:t>
            </a:r>
            <a:r>
              <a:rPr lang="en-US" sz="900" kern="1200" dirty="0">
                <a:solidFill>
                  <a:prstClr val="black"/>
                </a:solidFill>
                <a:latin typeface="Calibri" panose="020F0502020204030204"/>
                <a:ea typeface="+mn-ea"/>
                <a:cs typeface="+mn-cs"/>
              </a:rPr>
              <a:t>; </a:t>
            </a:r>
            <a:r>
              <a:rPr lang="en-US" sz="900" kern="1200" dirty="0" err="1">
                <a:solidFill>
                  <a:prstClr val="black"/>
                </a:solidFill>
                <a:latin typeface="Calibri" panose="020F0502020204030204"/>
                <a:ea typeface="+mn-ea"/>
                <a:cs typeface="+mn-cs"/>
              </a:rPr>
              <a:t>Populus</a:t>
            </a:r>
            <a:r>
              <a:rPr lang="en-US" sz="900" kern="1200" dirty="0">
                <a:solidFill>
                  <a:prstClr val="black"/>
                </a:solidFill>
                <a:latin typeface="Calibri" panose="020F0502020204030204"/>
                <a:ea typeface="+mn-ea"/>
                <a:cs typeface="+mn-cs"/>
              </a:rPr>
              <a:t>; Ashcroft, </a:t>
            </a:r>
            <a:r>
              <a:rPr lang="en-US" sz="900" kern="1200" dirty="0" err="1">
                <a:solidFill>
                  <a:prstClr val="black"/>
                </a:solidFill>
                <a:latin typeface="Calibri" panose="020F0502020204030204"/>
                <a:ea typeface="+mn-ea"/>
                <a:cs typeface="+mn-cs"/>
              </a:rPr>
              <a:t>Ipsos</a:t>
            </a:r>
            <a:r>
              <a:rPr lang="en-US" sz="900" kern="1200" dirty="0">
                <a:solidFill>
                  <a:prstClr val="black"/>
                </a:solidFill>
                <a:latin typeface="Calibri" panose="020F0502020204030204"/>
                <a:ea typeface="+mn-ea"/>
                <a:cs typeface="+mn-cs"/>
              </a:rPr>
              <a:t> MORI: BMG Research, </a:t>
            </a:r>
            <a:r>
              <a:rPr lang="en-US" sz="900" kern="1200" dirty="0" err="1">
                <a:solidFill>
                  <a:prstClr val="black"/>
                </a:solidFill>
                <a:latin typeface="Calibri" panose="020F0502020204030204"/>
                <a:ea typeface="+mn-ea"/>
                <a:cs typeface="+mn-cs"/>
              </a:rPr>
              <a:t>Panelbase</a:t>
            </a:r>
            <a:r>
              <a:rPr lang="en-US" sz="900" kern="1200" dirty="0">
                <a:solidFill>
                  <a:prstClr val="black"/>
                </a:solidFill>
                <a:latin typeface="Calibri" panose="020F0502020204030204"/>
                <a:ea typeface="+mn-ea"/>
                <a:cs typeface="+mn-cs"/>
              </a:rPr>
              <a:t>; ICM Research</a:t>
            </a:r>
          </a:p>
        </p:txBody>
      </p:sp>
    </p:spTree>
    <p:extLst>
      <p:ext uri="{BB962C8B-B14F-4D97-AF65-F5344CB8AC3E}">
        <p14:creationId xmlns:p14="http://schemas.microsoft.com/office/powerpoint/2010/main" val="17968536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FF9C083-721C-4402-BD07-BA280F92C8B9}"/>
              </a:ext>
            </a:extLst>
          </p:cNvPr>
          <p:cNvSpPr>
            <a:spLocks noGrp="1"/>
          </p:cNvSpPr>
          <p:nvPr>
            <p:ph type="ctrTitle"/>
          </p:nvPr>
        </p:nvSpPr>
        <p:spPr/>
        <p:txBody>
          <a:bodyPr/>
          <a:lstStyle/>
          <a:p>
            <a:r>
              <a:rPr lang="en-GB" dirty="0"/>
              <a:t>Opinium voting intention methodology</a:t>
            </a:r>
          </a:p>
        </p:txBody>
      </p:sp>
      <p:sp>
        <p:nvSpPr>
          <p:cNvPr id="5" name="Text Placeholder 4">
            <a:extLst>
              <a:ext uri="{FF2B5EF4-FFF2-40B4-BE49-F238E27FC236}">
                <a16:creationId xmlns:a16="http://schemas.microsoft.com/office/drawing/2014/main" id="{3FA6BC99-FAB7-46AE-B54E-F21D27983C9F}"/>
              </a:ext>
            </a:extLst>
          </p:cNvPr>
          <p:cNvSpPr>
            <a:spLocks noGrp="1"/>
          </p:cNvSpPr>
          <p:nvPr>
            <p:ph type="body" sz="quarter" idx="10"/>
          </p:nvPr>
        </p:nvSpPr>
        <p:spPr/>
        <p:txBody>
          <a:bodyPr/>
          <a:lstStyle/>
          <a:p>
            <a:r>
              <a:rPr lang="en-GB" dirty="0"/>
              <a:t> </a:t>
            </a:r>
          </a:p>
        </p:txBody>
      </p:sp>
      <p:sp>
        <p:nvSpPr>
          <p:cNvPr id="6" name="Text Placeholder 5">
            <a:extLst>
              <a:ext uri="{FF2B5EF4-FFF2-40B4-BE49-F238E27FC236}">
                <a16:creationId xmlns:a16="http://schemas.microsoft.com/office/drawing/2014/main" id="{48FBC2EC-93FF-4042-892F-6384C2B61E8B}"/>
              </a:ext>
            </a:extLst>
          </p:cNvPr>
          <p:cNvSpPr>
            <a:spLocks noGrp="1"/>
          </p:cNvSpPr>
          <p:nvPr>
            <p:ph type="body" sz="quarter" idx="11"/>
          </p:nvPr>
        </p:nvSpPr>
        <p:spPr>
          <a:xfrm>
            <a:off x="641467" y="3200376"/>
            <a:ext cx="1312025" cy="300335"/>
          </a:xfrm>
        </p:spPr>
        <p:txBody>
          <a:bodyPr>
            <a:normAutofit fontScale="85000" lnSpcReduction="10000"/>
          </a:bodyPr>
          <a:lstStyle/>
          <a:p>
            <a:r>
              <a:rPr lang="en-GB" dirty="0"/>
              <a:t>November 2022</a:t>
            </a:r>
          </a:p>
        </p:txBody>
      </p:sp>
      <p:sp>
        <p:nvSpPr>
          <p:cNvPr id="7" name="Text Placeholder 6">
            <a:extLst>
              <a:ext uri="{FF2B5EF4-FFF2-40B4-BE49-F238E27FC236}">
                <a16:creationId xmlns:a16="http://schemas.microsoft.com/office/drawing/2014/main" id="{F49C4A2B-B60D-4B89-A00B-6AAB437AB0A1}"/>
              </a:ext>
            </a:extLst>
          </p:cNvPr>
          <p:cNvSpPr>
            <a:spLocks noGrp="1"/>
          </p:cNvSpPr>
          <p:nvPr>
            <p:ph type="body" sz="quarter" idx="12"/>
          </p:nvPr>
        </p:nvSpPr>
        <p:spPr/>
        <p:txBody>
          <a:bodyPr/>
          <a:lstStyle/>
          <a:p>
            <a:r>
              <a:rPr lang="en-GB" dirty="0"/>
              <a:t>BPC Methods seminar</a:t>
            </a:r>
          </a:p>
        </p:txBody>
      </p:sp>
    </p:spTree>
    <p:extLst>
      <p:ext uri="{BB962C8B-B14F-4D97-AF65-F5344CB8AC3E}">
        <p14:creationId xmlns:p14="http://schemas.microsoft.com/office/powerpoint/2010/main" val="25630836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F6A6AD4-0D91-4DF1-97AC-9DEB9DC1E0BE}"/>
              </a:ext>
            </a:extLst>
          </p:cNvPr>
          <p:cNvSpPr>
            <a:spLocks noGrp="1"/>
          </p:cNvSpPr>
          <p:nvPr>
            <p:ph type="title"/>
          </p:nvPr>
        </p:nvSpPr>
        <p:spPr/>
        <p:txBody>
          <a:bodyPr/>
          <a:lstStyle/>
          <a:p>
            <a:r>
              <a:rPr lang="en-GB" dirty="0"/>
              <a:t>Why are we doing this?</a:t>
            </a:r>
          </a:p>
        </p:txBody>
      </p:sp>
      <p:sp>
        <p:nvSpPr>
          <p:cNvPr id="7" name="Content Placeholder 6">
            <a:extLst>
              <a:ext uri="{FF2B5EF4-FFF2-40B4-BE49-F238E27FC236}">
                <a16:creationId xmlns:a16="http://schemas.microsoft.com/office/drawing/2014/main" id="{C12F67EC-C9F9-4FE4-856E-E6B00EEC7A8E}"/>
              </a:ext>
            </a:extLst>
          </p:cNvPr>
          <p:cNvSpPr>
            <a:spLocks noGrp="1"/>
          </p:cNvSpPr>
          <p:nvPr>
            <p:ph idx="1"/>
          </p:nvPr>
        </p:nvSpPr>
        <p:spPr/>
        <p:txBody>
          <a:bodyPr/>
          <a:lstStyle/>
          <a:p>
            <a:r>
              <a:rPr lang="en-GB" dirty="0"/>
              <a:t>Polling methodology is a constant process, we reviewed and revised before 2019 and 2016, sitting on the same “perfect” methodology is when you go wrong. It’s right to keep challenging and keep refining</a:t>
            </a:r>
          </a:p>
        </p:txBody>
      </p:sp>
      <p:grpSp>
        <p:nvGrpSpPr>
          <p:cNvPr id="9" name="Group 8">
            <a:extLst>
              <a:ext uri="{FF2B5EF4-FFF2-40B4-BE49-F238E27FC236}">
                <a16:creationId xmlns:a16="http://schemas.microsoft.com/office/drawing/2014/main" id="{346EB8DB-AF48-4170-98A4-CC4791D4B6D9}"/>
              </a:ext>
            </a:extLst>
          </p:cNvPr>
          <p:cNvGrpSpPr/>
          <p:nvPr/>
        </p:nvGrpSpPr>
        <p:grpSpPr>
          <a:xfrm>
            <a:off x="250032" y="1923112"/>
            <a:ext cx="5036344" cy="2548876"/>
            <a:chOff x="914400" y="2139885"/>
            <a:chExt cx="8107052" cy="4034672"/>
          </a:xfrm>
        </p:grpSpPr>
        <p:graphicFrame>
          <p:nvGraphicFramePr>
            <p:cNvPr id="10" name="Chart 9">
              <a:extLst>
                <a:ext uri="{FF2B5EF4-FFF2-40B4-BE49-F238E27FC236}">
                  <a16:creationId xmlns:a16="http://schemas.microsoft.com/office/drawing/2014/main" id="{B1A299EF-5296-4702-A644-77785E051A47}"/>
                </a:ext>
              </a:extLst>
            </p:cNvPr>
            <p:cNvGraphicFramePr/>
            <p:nvPr/>
          </p:nvGraphicFramePr>
          <p:xfrm>
            <a:off x="914400" y="2139885"/>
            <a:ext cx="8107052" cy="4034672"/>
          </p:xfrm>
          <a:graphic>
            <a:graphicData uri="http://schemas.openxmlformats.org/drawingml/2006/chart">
              <c:chart xmlns:c="http://schemas.openxmlformats.org/drawingml/2006/chart" xmlns:r="http://schemas.openxmlformats.org/officeDocument/2006/relationships" r:id="rId2"/>
            </a:graphicData>
          </a:graphic>
        </p:graphicFrame>
        <p:grpSp>
          <p:nvGrpSpPr>
            <p:cNvPr id="11" name="Group 10">
              <a:extLst>
                <a:ext uri="{FF2B5EF4-FFF2-40B4-BE49-F238E27FC236}">
                  <a16:creationId xmlns:a16="http://schemas.microsoft.com/office/drawing/2014/main" id="{BBF3EFB1-B040-48F1-8034-F8D7560321AE}"/>
                </a:ext>
              </a:extLst>
            </p:cNvPr>
            <p:cNvGrpSpPr/>
            <p:nvPr/>
          </p:nvGrpSpPr>
          <p:grpSpPr>
            <a:xfrm>
              <a:off x="1238250" y="3509801"/>
              <a:ext cx="998686" cy="2062323"/>
              <a:chOff x="1238250" y="3595526"/>
              <a:chExt cx="998686" cy="2062323"/>
            </a:xfrm>
          </p:grpSpPr>
          <p:sp>
            <p:nvSpPr>
              <p:cNvPr id="16" name="TextBox 15">
                <a:extLst>
                  <a:ext uri="{FF2B5EF4-FFF2-40B4-BE49-F238E27FC236}">
                    <a16:creationId xmlns:a16="http://schemas.microsoft.com/office/drawing/2014/main" id="{AE16792F-5C98-44AB-9823-A7E85270E7CA}"/>
                  </a:ext>
                </a:extLst>
              </p:cNvPr>
              <p:cNvSpPr txBox="1"/>
              <p:nvPr/>
            </p:nvSpPr>
            <p:spPr>
              <a:xfrm>
                <a:off x="1238250" y="3895724"/>
                <a:ext cx="594518" cy="1762125"/>
              </a:xfrm>
              <a:prstGeom prst="rect">
                <a:avLst/>
              </a:prstGeom>
              <a:noFill/>
            </p:spPr>
            <p:txBody>
              <a:bodyPr vert="vert270" wrap="square" rtlCol="0">
                <a:spAutoFit/>
              </a:bodyPr>
              <a:lstStyle/>
              <a:p>
                <a:pPr defTabSz="388849">
                  <a:buClrTx/>
                </a:pPr>
                <a:r>
                  <a:rPr lang="en-GB" sz="1200" kern="1200">
                    <a:solidFill>
                      <a:srgbClr val="FFFFFF"/>
                    </a:solidFill>
                    <a:ea typeface="+mn-ea"/>
                    <a:cs typeface="+mn-cs"/>
                  </a:rPr>
                  <a:t>GB vote share</a:t>
                </a:r>
              </a:p>
            </p:txBody>
          </p:sp>
          <p:sp>
            <p:nvSpPr>
              <p:cNvPr id="17" name="TextBox 16">
                <a:extLst>
                  <a:ext uri="{FF2B5EF4-FFF2-40B4-BE49-F238E27FC236}">
                    <a16:creationId xmlns:a16="http://schemas.microsoft.com/office/drawing/2014/main" id="{9AA5A457-3B66-4884-BF15-6327E0FA4006}"/>
                  </a:ext>
                </a:extLst>
              </p:cNvPr>
              <p:cNvSpPr txBox="1"/>
              <p:nvPr/>
            </p:nvSpPr>
            <p:spPr>
              <a:xfrm>
                <a:off x="1642418" y="3595526"/>
                <a:ext cx="594518" cy="2062323"/>
              </a:xfrm>
              <a:prstGeom prst="rect">
                <a:avLst/>
              </a:prstGeom>
              <a:noFill/>
            </p:spPr>
            <p:txBody>
              <a:bodyPr vert="vert270" wrap="square" rtlCol="0">
                <a:spAutoFit/>
              </a:bodyPr>
              <a:lstStyle/>
              <a:p>
                <a:pPr defTabSz="388849">
                  <a:buClrTx/>
                </a:pPr>
                <a:r>
                  <a:rPr lang="en-GB" sz="1200" kern="1200">
                    <a:solidFill>
                      <a:srgbClr val="FFFFFF"/>
                    </a:solidFill>
                    <a:ea typeface="+mn-ea"/>
                    <a:cs typeface="+mn-cs"/>
                  </a:rPr>
                  <a:t>Opinium final poll</a:t>
                </a:r>
              </a:p>
            </p:txBody>
          </p:sp>
        </p:grpSp>
        <p:grpSp>
          <p:nvGrpSpPr>
            <p:cNvPr id="12" name="Group 11">
              <a:extLst>
                <a:ext uri="{FF2B5EF4-FFF2-40B4-BE49-F238E27FC236}">
                  <a16:creationId xmlns:a16="http://schemas.microsoft.com/office/drawing/2014/main" id="{77867D1E-1CD5-4DFF-8489-7FF010ECDA56}"/>
                </a:ext>
              </a:extLst>
            </p:cNvPr>
            <p:cNvGrpSpPr/>
            <p:nvPr/>
          </p:nvGrpSpPr>
          <p:grpSpPr>
            <a:xfrm>
              <a:off x="2566095" y="3509801"/>
              <a:ext cx="998686" cy="2062323"/>
              <a:chOff x="1238250" y="3595526"/>
              <a:chExt cx="998686" cy="2062323"/>
            </a:xfrm>
          </p:grpSpPr>
          <p:sp>
            <p:nvSpPr>
              <p:cNvPr id="14" name="TextBox 13">
                <a:extLst>
                  <a:ext uri="{FF2B5EF4-FFF2-40B4-BE49-F238E27FC236}">
                    <a16:creationId xmlns:a16="http://schemas.microsoft.com/office/drawing/2014/main" id="{19D889E2-CBC8-448B-8E6D-F2C3DFDEB85F}"/>
                  </a:ext>
                </a:extLst>
              </p:cNvPr>
              <p:cNvSpPr txBox="1"/>
              <p:nvPr/>
            </p:nvSpPr>
            <p:spPr>
              <a:xfrm>
                <a:off x="1238250" y="3895724"/>
                <a:ext cx="594518" cy="1762125"/>
              </a:xfrm>
              <a:prstGeom prst="rect">
                <a:avLst/>
              </a:prstGeom>
              <a:noFill/>
            </p:spPr>
            <p:txBody>
              <a:bodyPr vert="vert270" wrap="square" rtlCol="0">
                <a:spAutoFit/>
              </a:bodyPr>
              <a:lstStyle/>
              <a:p>
                <a:pPr defTabSz="388849">
                  <a:buClrTx/>
                </a:pPr>
                <a:r>
                  <a:rPr lang="en-GB" sz="1200" kern="1200">
                    <a:solidFill>
                      <a:srgbClr val="FFFFFF"/>
                    </a:solidFill>
                    <a:ea typeface="+mn-ea"/>
                    <a:cs typeface="+mn-cs"/>
                  </a:rPr>
                  <a:t>GB vote share</a:t>
                </a:r>
              </a:p>
            </p:txBody>
          </p:sp>
          <p:sp>
            <p:nvSpPr>
              <p:cNvPr id="15" name="TextBox 14">
                <a:extLst>
                  <a:ext uri="{FF2B5EF4-FFF2-40B4-BE49-F238E27FC236}">
                    <a16:creationId xmlns:a16="http://schemas.microsoft.com/office/drawing/2014/main" id="{3C19886C-A0B4-4AD7-B010-1622114A36F2}"/>
                  </a:ext>
                </a:extLst>
              </p:cNvPr>
              <p:cNvSpPr txBox="1"/>
              <p:nvPr/>
            </p:nvSpPr>
            <p:spPr>
              <a:xfrm>
                <a:off x="1642418" y="3595526"/>
                <a:ext cx="594518" cy="2062323"/>
              </a:xfrm>
              <a:prstGeom prst="rect">
                <a:avLst/>
              </a:prstGeom>
              <a:noFill/>
            </p:spPr>
            <p:txBody>
              <a:bodyPr vert="vert270" wrap="square" rtlCol="0">
                <a:spAutoFit/>
              </a:bodyPr>
              <a:lstStyle/>
              <a:p>
                <a:pPr defTabSz="388849">
                  <a:buClrTx/>
                </a:pPr>
                <a:r>
                  <a:rPr lang="en-GB" sz="1200" kern="1200">
                    <a:solidFill>
                      <a:srgbClr val="FFFFFF"/>
                    </a:solidFill>
                    <a:ea typeface="+mn-ea"/>
                    <a:cs typeface="+mn-cs"/>
                  </a:rPr>
                  <a:t>Opinium final poll</a:t>
                </a:r>
              </a:p>
            </p:txBody>
          </p:sp>
        </p:grpSp>
        <p:sp>
          <p:nvSpPr>
            <p:cNvPr id="13" name="TextBox 12">
              <a:extLst>
                <a:ext uri="{FF2B5EF4-FFF2-40B4-BE49-F238E27FC236}">
                  <a16:creationId xmlns:a16="http://schemas.microsoft.com/office/drawing/2014/main" id="{5579DEEB-5741-4A21-8C23-C76D48AFB08C}"/>
                </a:ext>
              </a:extLst>
            </p:cNvPr>
            <p:cNvSpPr txBox="1"/>
            <p:nvPr/>
          </p:nvSpPr>
          <p:spPr>
            <a:xfrm>
              <a:off x="3679397" y="2139885"/>
              <a:ext cx="3168677" cy="803857"/>
            </a:xfrm>
            <a:prstGeom prst="rect">
              <a:avLst/>
            </a:prstGeom>
            <a:noFill/>
          </p:spPr>
          <p:txBody>
            <a:bodyPr wrap="square" rtlCol="0">
              <a:spAutoFit/>
            </a:bodyPr>
            <a:lstStyle/>
            <a:p>
              <a:pPr defTabSz="388849">
                <a:buClrTx/>
              </a:pPr>
              <a:r>
                <a:rPr lang="en-GB" sz="1350" kern="1200" dirty="0">
                  <a:solidFill>
                    <a:srgbClr val="5B645F"/>
                  </a:solidFill>
                  <a:latin typeface="Century Gothic Bold" panose="020B0702020202020204" pitchFamily="34" charset="0"/>
                  <a:ea typeface="+mn-ea"/>
                  <a:cs typeface="+mn-cs"/>
                </a:rPr>
                <a:t>2019 general election</a:t>
              </a:r>
            </a:p>
          </p:txBody>
        </p:sp>
      </p:grpSp>
      <p:grpSp>
        <p:nvGrpSpPr>
          <p:cNvPr id="18" name="Group 17">
            <a:extLst>
              <a:ext uri="{FF2B5EF4-FFF2-40B4-BE49-F238E27FC236}">
                <a16:creationId xmlns:a16="http://schemas.microsoft.com/office/drawing/2014/main" id="{734838E4-DBE2-4912-BFEC-2AF314803A59}"/>
              </a:ext>
            </a:extLst>
          </p:cNvPr>
          <p:cNvGrpSpPr/>
          <p:nvPr/>
        </p:nvGrpSpPr>
        <p:grpSpPr>
          <a:xfrm>
            <a:off x="5286375" y="1785867"/>
            <a:ext cx="2978595" cy="2693826"/>
            <a:chOff x="914400" y="1870689"/>
            <a:chExt cx="8107052" cy="4034672"/>
          </a:xfrm>
        </p:grpSpPr>
        <p:graphicFrame>
          <p:nvGraphicFramePr>
            <p:cNvPr id="19" name="Chart 18">
              <a:extLst>
                <a:ext uri="{FF2B5EF4-FFF2-40B4-BE49-F238E27FC236}">
                  <a16:creationId xmlns:a16="http://schemas.microsoft.com/office/drawing/2014/main" id="{70272D2A-3D53-434E-8AEF-0951B51E159F}"/>
                </a:ext>
              </a:extLst>
            </p:cNvPr>
            <p:cNvGraphicFramePr/>
            <p:nvPr/>
          </p:nvGraphicFramePr>
          <p:xfrm>
            <a:off x="914400" y="1870689"/>
            <a:ext cx="8107052" cy="4034672"/>
          </p:xfrm>
          <a:graphic>
            <a:graphicData uri="http://schemas.openxmlformats.org/drawingml/2006/chart">
              <c:chart xmlns:c="http://schemas.openxmlformats.org/drawingml/2006/chart" xmlns:r="http://schemas.openxmlformats.org/officeDocument/2006/relationships" r:id="rId3"/>
            </a:graphicData>
          </a:graphic>
        </p:graphicFrame>
        <p:grpSp>
          <p:nvGrpSpPr>
            <p:cNvPr id="20" name="Group 19">
              <a:extLst>
                <a:ext uri="{FF2B5EF4-FFF2-40B4-BE49-F238E27FC236}">
                  <a16:creationId xmlns:a16="http://schemas.microsoft.com/office/drawing/2014/main" id="{58C9E4CE-2F3D-43DF-9E11-F1F94C8A87FF}"/>
                </a:ext>
              </a:extLst>
            </p:cNvPr>
            <p:cNvGrpSpPr/>
            <p:nvPr/>
          </p:nvGrpSpPr>
          <p:grpSpPr>
            <a:xfrm>
              <a:off x="2386521" y="3108342"/>
              <a:ext cx="2013958" cy="2344687"/>
              <a:chOff x="2386521" y="3194067"/>
              <a:chExt cx="2013958" cy="2344687"/>
            </a:xfrm>
          </p:grpSpPr>
          <p:sp>
            <p:nvSpPr>
              <p:cNvPr id="25" name="TextBox 24">
                <a:extLst>
                  <a:ext uri="{FF2B5EF4-FFF2-40B4-BE49-F238E27FC236}">
                    <a16:creationId xmlns:a16="http://schemas.microsoft.com/office/drawing/2014/main" id="{1303D181-39DD-4489-9140-D9AC8FC7D3FE}"/>
                  </a:ext>
                </a:extLst>
              </p:cNvPr>
              <p:cNvSpPr txBox="1"/>
              <p:nvPr/>
            </p:nvSpPr>
            <p:spPr>
              <a:xfrm>
                <a:off x="2386521" y="3535365"/>
                <a:ext cx="942410" cy="2003388"/>
              </a:xfrm>
              <a:prstGeom prst="rect">
                <a:avLst/>
              </a:prstGeom>
              <a:noFill/>
            </p:spPr>
            <p:txBody>
              <a:bodyPr vert="vert270" wrap="square" rtlCol="0">
                <a:spAutoFit/>
              </a:bodyPr>
              <a:lstStyle/>
              <a:p>
                <a:pPr defTabSz="388849">
                  <a:buClrTx/>
                </a:pPr>
                <a:r>
                  <a:rPr lang="en-GB" sz="1050" kern="1200">
                    <a:solidFill>
                      <a:srgbClr val="FFFFFF"/>
                    </a:solidFill>
                    <a:ea typeface="+mn-ea"/>
                    <a:cs typeface="+mn-cs"/>
                  </a:rPr>
                  <a:t>UK vote share</a:t>
                </a:r>
              </a:p>
            </p:txBody>
          </p:sp>
          <p:sp>
            <p:nvSpPr>
              <p:cNvPr id="26" name="TextBox 25">
                <a:extLst>
                  <a:ext uri="{FF2B5EF4-FFF2-40B4-BE49-F238E27FC236}">
                    <a16:creationId xmlns:a16="http://schemas.microsoft.com/office/drawing/2014/main" id="{F87FD15A-5C5C-4FE3-AAF1-3662BC70FD99}"/>
                  </a:ext>
                </a:extLst>
              </p:cNvPr>
              <p:cNvSpPr txBox="1"/>
              <p:nvPr/>
            </p:nvSpPr>
            <p:spPr>
              <a:xfrm>
                <a:off x="3458069" y="3194067"/>
                <a:ext cx="942410" cy="2344687"/>
              </a:xfrm>
              <a:prstGeom prst="rect">
                <a:avLst/>
              </a:prstGeom>
              <a:noFill/>
            </p:spPr>
            <p:txBody>
              <a:bodyPr vert="vert270" wrap="square" rtlCol="0">
                <a:spAutoFit/>
              </a:bodyPr>
              <a:lstStyle/>
              <a:p>
                <a:pPr defTabSz="388849">
                  <a:buClrTx/>
                </a:pPr>
                <a:r>
                  <a:rPr lang="en-GB" sz="1050" kern="1200">
                    <a:solidFill>
                      <a:srgbClr val="FFFFFF"/>
                    </a:solidFill>
                    <a:ea typeface="+mn-ea"/>
                    <a:cs typeface="+mn-cs"/>
                  </a:rPr>
                  <a:t>Opinium final poll</a:t>
                </a:r>
              </a:p>
            </p:txBody>
          </p:sp>
        </p:grpSp>
        <p:grpSp>
          <p:nvGrpSpPr>
            <p:cNvPr id="21" name="Group 20">
              <a:extLst>
                <a:ext uri="{FF2B5EF4-FFF2-40B4-BE49-F238E27FC236}">
                  <a16:creationId xmlns:a16="http://schemas.microsoft.com/office/drawing/2014/main" id="{F22CFCE5-CB5D-4DFB-BA8F-4F7B8050BE31}"/>
                </a:ext>
              </a:extLst>
            </p:cNvPr>
            <p:cNvGrpSpPr/>
            <p:nvPr/>
          </p:nvGrpSpPr>
          <p:grpSpPr>
            <a:xfrm>
              <a:off x="5901674" y="3116555"/>
              <a:ext cx="2108844" cy="2344687"/>
              <a:chOff x="4573829" y="3202280"/>
              <a:chExt cx="2108844" cy="2344687"/>
            </a:xfrm>
          </p:grpSpPr>
          <p:sp>
            <p:nvSpPr>
              <p:cNvPr id="23" name="TextBox 22">
                <a:extLst>
                  <a:ext uri="{FF2B5EF4-FFF2-40B4-BE49-F238E27FC236}">
                    <a16:creationId xmlns:a16="http://schemas.microsoft.com/office/drawing/2014/main" id="{2AAEBFB2-9981-40D1-B885-034AE4E74E24}"/>
                  </a:ext>
                </a:extLst>
              </p:cNvPr>
              <p:cNvSpPr txBox="1"/>
              <p:nvPr/>
            </p:nvSpPr>
            <p:spPr>
              <a:xfrm>
                <a:off x="4573829" y="3543578"/>
                <a:ext cx="942410" cy="2003388"/>
              </a:xfrm>
              <a:prstGeom prst="rect">
                <a:avLst/>
              </a:prstGeom>
              <a:noFill/>
            </p:spPr>
            <p:txBody>
              <a:bodyPr vert="vert270" wrap="square" rtlCol="0">
                <a:spAutoFit/>
              </a:bodyPr>
              <a:lstStyle/>
              <a:p>
                <a:pPr defTabSz="388849">
                  <a:buClrTx/>
                </a:pPr>
                <a:r>
                  <a:rPr lang="en-GB" sz="1050" kern="1200" dirty="0">
                    <a:solidFill>
                      <a:srgbClr val="FFFFFF"/>
                    </a:solidFill>
                    <a:ea typeface="+mn-ea"/>
                    <a:cs typeface="+mn-cs"/>
                  </a:rPr>
                  <a:t>UK vote share</a:t>
                </a:r>
              </a:p>
            </p:txBody>
          </p:sp>
          <p:sp>
            <p:nvSpPr>
              <p:cNvPr id="24" name="TextBox 23">
                <a:extLst>
                  <a:ext uri="{FF2B5EF4-FFF2-40B4-BE49-F238E27FC236}">
                    <a16:creationId xmlns:a16="http://schemas.microsoft.com/office/drawing/2014/main" id="{BC9EC315-AF07-4D40-A23D-0BB53E9E9796}"/>
                  </a:ext>
                </a:extLst>
              </p:cNvPr>
              <p:cNvSpPr txBox="1"/>
              <p:nvPr/>
            </p:nvSpPr>
            <p:spPr>
              <a:xfrm>
                <a:off x="5740263" y="3202280"/>
                <a:ext cx="942410" cy="2344687"/>
              </a:xfrm>
              <a:prstGeom prst="rect">
                <a:avLst/>
              </a:prstGeom>
              <a:noFill/>
            </p:spPr>
            <p:txBody>
              <a:bodyPr vert="vert270" wrap="square" rtlCol="0">
                <a:spAutoFit/>
              </a:bodyPr>
              <a:lstStyle/>
              <a:p>
                <a:pPr defTabSz="388849">
                  <a:buClrTx/>
                </a:pPr>
                <a:r>
                  <a:rPr lang="en-GB" sz="1050" kern="1200" dirty="0">
                    <a:solidFill>
                      <a:srgbClr val="5B645F">
                        <a:lumMod val="60000"/>
                        <a:lumOff val="40000"/>
                      </a:srgbClr>
                    </a:solidFill>
                    <a:ea typeface="+mn-ea"/>
                    <a:cs typeface="+mn-cs"/>
                  </a:rPr>
                  <a:t>Opinium final poll</a:t>
                </a:r>
              </a:p>
            </p:txBody>
          </p:sp>
        </p:grpSp>
        <p:sp>
          <p:nvSpPr>
            <p:cNvPr id="22" name="TextBox 21">
              <a:extLst>
                <a:ext uri="{FF2B5EF4-FFF2-40B4-BE49-F238E27FC236}">
                  <a16:creationId xmlns:a16="http://schemas.microsoft.com/office/drawing/2014/main" id="{907F4C74-D28D-417E-8D7F-94A81B92B201}"/>
                </a:ext>
              </a:extLst>
            </p:cNvPr>
            <p:cNvSpPr txBox="1"/>
            <p:nvPr/>
          </p:nvSpPr>
          <p:spPr>
            <a:xfrm>
              <a:off x="2444740" y="2031206"/>
              <a:ext cx="6392034" cy="449447"/>
            </a:xfrm>
            <a:prstGeom prst="rect">
              <a:avLst/>
            </a:prstGeom>
            <a:noFill/>
          </p:spPr>
          <p:txBody>
            <a:bodyPr wrap="square" rtlCol="0">
              <a:spAutoFit/>
            </a:bodyPr>
            <a:lstStyle/>
            <a:p>
              <a:pPr defTabSz="388849">
                <a:buClrTx/>
              </a:pPr>
              <a:r>
                <a:rPr lang="en-GB" sz="1350" kern="1200" dirty="0">
                  <a:solidFill>
                    <a:srgbClr val="5B645F"/>
                  </a:solidFill>
                  <a:latin typeface="Century Gothic Bold" panose="020B0702020202020204" pitchFamily="34" charset="0"/>
                  <a:ea typeface="+mn-ea"/>
                  <a:cs typeface="+mn-cs"/>
                </a:rPr>
                <a:t>2016 EU referendum</a:t>
              </a:r>
            </a:p>
          </p:txBody>
        </p:sp>
      </p:grpSp>
      <p:cxnSp>
        <p:nvCxnSpPr>
          <p:cNvPr id="27" name="Straight Connector 26">
            <a:extLst>
              <a:ext uri="{FF2B5EF4-FFF2-40B4-BE49-F238E27FC236}">
                <a16:creationId xmlns:a16="http://schemas.microsoft.com/office/drawing/2014/main" id="{D4654CAE-7731-4481-8534-387C786982BE}"/>
              </a:ext>
            </a:extLst>
          </p:cNvPr>
          <p:cNvCxnSpPr>
            <a:cxnSpLocks/>
          </p:cNvCxnSpPr>
          <p:nvPr/>
        </p:nvCxnSpPr>
        <p:spPr>
          <a:xfrm>
            <a:off x="5413196" y="1849349"/>
            <a:ext cx="0" cy="2490715"/>
          </a:xfrm>
          <a:prstGeom prst="line">
            <a:avLst/>
          </a:prstGeom>
          <a:ln w="12700">
            <a:solidFill>
              <a:schemeClr val="tx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00671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91409-D510-49AE-A618-D27A1DCCC401}"/>
              </a:ext>
            </a:extLst>
          </p:cNvPr>
          <p:cNvSpPr>
            <a:spLocks noGrp="1"/>
          </p:cNvSpPr>
          <p:nvPr>
            <p:ph type="title"/>
          </p:nvPr>
        </p:nvSpPr>
        <p:spPr/>
        <p:txBody>
          <a:bodyPr/>
          <a:lstStyle/>
          <a:p>
            <a:r>
              <a:rPr lang="en-GB" dirty="0"/>
              <a:t>Two sets of changes in February 2022</a:t>
            </a:r>
          </a:p>
        </p:txBody>
      </p:sp>
      <p:sp>
        <p:nvSpPr>
          <p:cNvPr id="3" name="Content Placeholder 2">
            <a:extLst>
              <a:ext uri="{FF2B5EF4-FFF2-40B4-BE49-F238E27FC236}">
                <a16:creationId xmlns:a16="http://schemas.microsoft.com/office/drawing/2014/main" id="{A5082DBB-9C7C-45C4-AC4C-ABDDA6881A32}"/>
              </a:ext>
            </a:extLst>
          </p:cNvPr>
          <p:cNvSpPr>
            <a:spLocks noGrp="1"/>
          </p:cNvSpPr>
          <p:nvPr>
            <p:ph idx="1"/>
          </p:nvPr>
        </p:nvSpPr>
        <p:spPr>
          <a:xfrm>
            <a:off x="456662" y="1369222"/>
            <a:ext cx="3879812" cy="3263504"/>
          </a:xfrm>
        </p:spPr>
        <p:txBody>
          <a:bodyPr/>
          <a:lstStyle/>
          <a:p>
            <a:pPr algn="ctr"/>
            <a:r>
              <a:rPr lang="en-GB" sz="1350" dirty="0">
                <a:solidFill>
                  <a:schemeClr val="bg2"/>
                </a:solidFill>
                <a:latin typeface="Century Gothic bold" panose="020B0702020202020204" pitchFamily="34" charset="0"/>
              </a:rPr>
              <a:t>Overdue housekeeping</a:t>
            </a:r>
          </a:p>
          <a:p>
            <a:endParaRPr lang="en-GB" dirty="0"/>
          </a:p>
          <a:p>
            <a:pPr marL="214313" indent="-214313">
              <a:buFont typeface="Arial" panose="020B0604020202020204" pitchFamily="34" charset="0"/>
              <a:buChar char="•"/>
            </a:pPr>
            <a:r>
              <a:rPr lang="en-GB" b="1" dirty="0"/>
              <a:t>Sampling and weighting by political attention</a:t>
            </a:r>
          </a:p>
          <a:p>
            <a:pPr marL="728683" lvl="1" indent="-214313"/>
            <a:r>
              <a:rPr lang="en-GB" dirty="0"/>
              <a:t>Based on BES 2015/17 face to face targets</a:t>
            </a:r>
          </a:p>
          <a:p>
            <a:pPr marL="214313" indent="-214313"/>
            <a:endParaRPr lang="en-GB" dirty="0"/>
          </a:p>
          <a:p>
            <a:pPr marL="214313" indent="-214313">
              <a:buFont typeface="Arial" panose="020B0604020202020204" pitchFamily="34" charset="0"/>
              <a:buChar char="•"/>
            </a:pPr>
            <a:r>
              <a:rPr lang="en-GB" b="1" dirty="0"/>
              <a:t>Improved sampling and weighting by ethnicity</a:t>
            </a:r>
          </a:p>
          <a:p>
            <a:pPr marL="728683" lvl="1" indent="-214313"/>
            <a:r>
              <a:rPr lang="en-GB" dirty="0"/>
              <a:t>White, mixed race, Indian, Pakistani and Bangladeshi, Black, other ethnicities</a:t>
            </a:r>
          </a:p>
          <a:p>
            <a:pPr marL="728683" lvl="1" indent="-214313"/>
            <a:endParaRPr lang="en-GB" dirty="0"/>
          </a:p>
          <a:p>
            <a:pPr marL="214313" indent="-214313">
              <a:buFont typeface="Arial" panose="020B0604020202020204" pitchFamily="34" charset="0"/>
              <a:buChar char="•"/>
            </a:pPr>
            <a:r>
              <a:rPr lang="en-GB" b="1" dirty="0"/>
              <a:t>Interlocking age, gender and education level</a:t>
            </a:r>
          </a:p>
          <a:p>
            <a:pPr marL="728683" lvl="1" indent="-214313"/>
            <a:r>
              <a:rPr lang="en-GB" dirty="0"/>
              <a:t>Avoiding samples having too many older graduates</a:t>
            </a:r>
          </a:p>
        </p:txBody>
      </p:sp>
      <p:sp>
        <p:nvSpPr>
          <p:cNvPr id="4" name="Footer Placeholder 3">
            <a:extLst>
              <a:ext uri="{FF2B5EF4-FFF2-40B4-BE49-F238E27FC236}">
                <a16:creationId xmlns:a16="http://schemas.microsoft.com/office/drawing/2014/main" id="{1C9BEA1D-8BC0-47A2-BB7D-6CC018AA53B2}"/>
              </a:ext>
            </a:extLst>
          </p:cNvPr>
          <p:cNvSpPr>
            <a:spLocks noGrp="1"/>
          </p:cNvSpPr>
          <p:nvPr>
            <p:ph type="ftr" sz="quarter" idx="11"/>
          </p:nvPr>
        </p:nvSpPr>
        <p:spPr/>
        <p:txBody>
          <a:bodyPr/>
          <a:lstStyle/>
          <a:p>
            <a:pPr defTabSz="388849">
              <a:buClrTx/>
            </a:pPr>
            <a:fld id="{A06387B2-7A61-DC40-A17B-3BFC5FA5102E}" type="slidenum">
              <a:rPr lang="en-GB" kern="1200">
                <a:solidFill>
                  <a:srgbClr val="5B645F"/>
                </a:solidFill>
                <a:ea typeface="+mn-ea"/>
                <a:cs typeface="+mn-cs"/>
              </a:rPr>
              <a:pPr defTabSz="388849">
                <a:buClrTx/>
              </a:pPr>
              <a:t>42</a:t>
            </a:fld>
            <a:endParaRPr lang="en-GB" kern="1200">
              <a:solidFill>
                <a:srgbClr val="5B645F"/>
              </a:solidFill>
              <a:ea typeface="+mn-ea"/>
              <a:cs typeface="+mn-cs"/>
            </a:endParaRPr>
          </a:p>
        </p:txBody>
      </p:sp>
      <p:sp>
        <p:nvSpPr>
          <p:cNvPr id="6" name="Content Placeholder 2">
            <a:extLst>
              <a:ext uri="{FF2B5EF4-FFF2-40B4-BE49-F238E27FC236}">
                <a16:creationId xmlns:a16="http://schemas.microsoft.com/office/drawing/2014/main" id="{74AAEEA1-FE10-47EE-BF49-9203B3A5C4B0}"/>
              </a:ext>
            </a:extLst>
          </p:cNvPr>
          <p:cNvSpPr txBox="1">
            <a:spLocks/>
          </p:cNvSpPr>
          <p:nvPr/>
        </p:nvSpPr>
        <p:spPr>
          <a:xfrm>
            <a:off x="4678835" y="1369222"/>
            <a:ext cx="3879812" cy="3263504"/>
          </a:xfrm>
          <a:prstGeom prst="rect">
            <a:avLst/>
          </a:prstGeom>
        </p:spPr>
        <p:txBody>
          <a:bodyPr vert="horz" lIns="68580" tIns="34290" rIns="68580" bIns="34290" rtlCol="0">
            <a:noAutofit/>
          </a:bodyPr>
          <a:lstStyle>
            <a:lvl1pPr marL="0" indent="0" algn="l" defTabSz="914436" rtl="0" eaLnBrk="1" latinLnBrk="0" hangingPunct="1">
              <a:lnSpc>
                <a:spcPct val="90000"/>
              </a:lnSpc>
              <a:spcBef>
                <a:spcPts val="1000"/>
              </a:spcBef>
              <a:buFont typeface="Arial" panose="020B0604020202020204" pitchFamily="34" charset="0"/>
              <a:buNone/>
              <a:defRPr sz="1400" b="0" i="0" kern="1200">
                <a:solidFill>
                  <a:schemeClr val="tx1"/>
                </a:solidFill>
                <a:latin typeface="Arial" panose="020B0604020202020204" pitchFamily="34" charset="0"/>
                <a:ea typeface="Helvetica Neue Light" panose="02000403000000020004" pitchFamily="2" charset="0"/>
                <a:cs typeface="Arial" panose="020B0604020202020204" pitchFamily="34" charset="0"/>
              </a:defRPr>
            </a:lvl1pPr>
            <a:lvl2pPr marL="685827" indent="-228610" algn="l" defTabSz="914436" rtl="0" eaLnBrk="1" latinLnBrk="0" hangingPunct="1">
              <a:lnSpc>
                <a:spcPct val="90000"/>
              </a:lnSpc>
              <a:spcBef>
                <a:spcPts val="501"/>
              </a:spcBef>
              <a:buFont typeface="Arial" panose="020B0604020202020204" pitchFamily="34" charset="0"/>
              <a:buChar char="•"/>
              <a:defRPr sz="1400" b="0" i="0" kern="1200">
                <a:solidFill>
                  <a:schemeClr val="tx1"/>
                </a:solidFill>
                <a:latin typeface="Arial" panose="020B0604020202020204" pitchFamily="34" charset="0"/>
                <a:ea typeface="Helvetica Neue Light" panose="02000403000000020004" pitchFamily="2" charset="0"/>
                <a:cs typeface="Arial" panose="020B0604020202020204" pitchFamily="34" charset="0"/>
              </a:defRPr>
            </a:lvl2pPr>
            <a:lvl3pPr marL="1143046" indent="-228610" algn="l" defTabSz="914436" rtl="0" eaLnBrk="1" latinLnBrk="0" hangingPunct="1">
              <a:lnSpc>
                <a:spcPct val="90000"/>
              </a:lnSpc>
              <a:spcBef>
                <a:spcPts val="501"/>
              </a:spcBef>
              <a:buFont typeface="Arial" panose="020B0604020202020204" pitchFamily="34" charset="0"/>
              <a:buChar char="•"/>
              <a:defRPr sz="1400" b="0" i="0" kern="1200">
                <a:solidFill>
                  <a:schemeClr val="tx1"/>
                </a:solidFill>
                <a:latin typeface="Arial" panose="020B0604020202020204" pitchFamily="34" charset="0"/>
                <a:ea typeface="Helvetica Neue Light" panose="02000403000000020004" pitchFamily="2" charset="0"/>
                <a:cs typeface="Arial" panose="020B0604020202020204" pitchFamily="34" charset="0"/>
              </a:defRPr>
            </a:lvl3pPr>
            <a:lvl4pPr marL="1600265" indent="-228610" algn="l" defTabSz="914436" rtl="0" eaLnBrk="1" latinLnBrk="0" hangingPunct="1">
              <a:lnSpc>
                <a:spcPct val="90000"/>
              </a:lnSpc>
              <a:spcBef>
                <a:spcPts val="501"/>
              </a:spcBef>
              <a:buFont typeface="Arial" panose="020B0604020202020204" pitchFamily="34" charset="0"/>
              <a:buChar char="•"/>
              <a:defRPr sz="1400" b="0" i="0" kern="1200">
                <a:solidFill>
                  <a:schemeClr val="tx1"/>
                </a:solidFill>
                <a:latin typeface="Arial" panose="020B0604020202020204" pitchFamily="34" charset="0"/>
                <a:ea typeface="Helvetica Neue Light" panose="02000403000000020004" pitchFamily="2" charset="0"/>
                <a:cs typeface="Arial" panose="020B0604020202020204" pitchFamily="34" charset="0"/>
              </a:defRPr>
            </a:lvl4pPr>
            <a:lvl5pPr marL="2057482" indent="-228610" algn="l" defTabSz="914436" rtl="0" eaLnBrk="1" latinLnBrk="0" hangingPunct="1">
              <a:lnSpc>
                <a:spcPct val="90000"/>
              </a:lnSpc>
              <a:spcBef>
                <a:spcPts val="501"/>
              </a:spcBef>
              <a:buFont typeface="Arial" panose="020B0604020202020204" pitchFamily="34" charset="0"/>
              <a:buChar char="•"/>
              <a:defRPr sz="1400" b="0" i="0" kern="1200">
                <a:solidFill>
                  <a:schemeClr val="tx1"/>
                </a:solidFill>
                <a:latin typeface="Arial" panose="020B0604020202020204" pitchFamily="34" charset="0"/>
                <a:ea typeface="Helvetica Neue Light" panose="02000403000000020004" pitchFamily="2" charset="0"/>
                <a:cs typeface="Arial" panose="020B0604020202020204" pitchFamily="34" charset="0"/>
              </a:defRPr>
            </a:lvl5pPr>
            <a:lvl6pPr marL="2514701" indent="-228610" algn="l" defTabSz="914436" rtl="0" eaLnBrk="1" latinLnBrk="0" hangingPunct="1">
              <a:lnSpc>
                <a:spcPct val="90000"/>
              </a:lnSpc>
              <a:spcBef>
                <a:spcPts val="501"/>
              </a:spcBef>
              <a:buFont typeface="Arial" panose="020B0604020202020204" pitchFamily="34" charset="0"/>
              <a:buChar char="•"/>
              <a:defRPr sz="1799" kern="1200">
                <a:solidFill>
                  <a:schemeClr val="tx1"/>
                </a:solidFill>
                <a:latin typeface="+mn-lt"/>
                <a:ea typeface="+mn-ea"/>
                <a:cs typeface="+mn-cs"/>
              </a:defRPr>
            </a:lvl6pPr>
            <a:lvl7pPr marL="2971919" indent="-228610" algn="l" defTabSz="914436" rtl="0" eaLnBrk="1" latinLnBrk="0" hangingPunct="1">
              <a:lnSpc>
                <a:spcPct val="90000"/>
              </a:lnSpc>
              <a:spcBef>
                <a:spcPts val="501"/>
              </a:spcBef>
              <a:buFont typeface="Arial" panose="020B0604020202020204" pitchFamily="34" charset="0"/>
              <a:buChar char="•"/>
              <a:defRPr sz="1799" kern="1200">
                <a:solidFill>
                  <a:schemeClr val="tx1"/>
                </a:solidFill>
                <a:latin typeface="+mn-lt"/>
                <a:ea typeface="+mn-ea"/>
                <a:cs typeface="+mn-cs"/>
              </a:defRPr>
            </a:lvl7pPr>
            <a:lvl8pPr marL="3429137" indent="-228610" algn="l" defTabSz="914436" rtl="0" eaLnBrk="1" latinLnBrk="0" hangingPunct="1">
              <a:lnSpc>
                <a:spcPct val="90000"/>
              </a:lnSpc>
              <a:spcBef>
                <a:spcPts val="501"/>
              </a:spcBef>
              <a:buFont typeface="Arial" panose="020B0604020202020204" pitchFamily="34" charset="0"/>
              <a:buChar char="•"/>
              <a:defRPr sz="1799" kern="1200">
                <a:solidFill>
                  <a:schemeClr val="tx1"/>
                </a:solidFill>
                <a:latin typeface="+mn-lt"/>
                <a:ea typeface="+mn-ea"/>
                <a:cs typeface="+mn-cs"/>
              </a:defRPr>
            </a:lvl8pPr>
            <a:lvl9pPr marL="3886357" indent="-228610" algn="l" defTabSz="914436" rtl="0" eaLnBrk="1" latinLnBrk="0" hangingPunct="1">
              <a:lnSpc>
                <a:spcPct val="90000"/>
              </a:lnSpc>
              <a:spcBef>
                <a:spcPts val="501"/>
              </a:spcBef>
              <a:buFont typeface="Arial" panose="020B0604020202020204" pitchFamily="34" charset="0"/>
              <a:buChar char="•"/>
              <a:defRPr sz="1799" kern="1200">
                <a:solidFill>
                  <a:schemeClr val="tx1"/>
                </a:solidFill>
                <a:latin typeface="+mn-lt"/>
                <a:ea typeface="+mn-ea"/>
                <a:cs typeface="+mn-cs"/>
              </a:defRPr>
            </a:lvl9pPr>
          </a:lstStyle>
          <a:p>
            <a:pPr algn="ctr" defTabSz="685827">
              <a:spcBef>
                <a:spcPts val="750"/>
              </a:spcBef>
              <a:buClrTx/>
            </a:pPr>
            <a:r>
              <a:rPr lang="en-GB" sz="1350" dirty="0">
                <a:solidFill>
                  <a:srgbClr val="00BCF2"/>
                </a:solidFill>
                <a:latin typeface="Century Gothic bold" panose="020B0702020202020204" pitchFamily="34" charset="0"/>
              </a:rPr>
              <a:t>Turnout weighting</a:t>
            </a:r>
          </a:p>
          <a:p>
            <a:pPr defTabSz="685827">
              <a:spcBef>
                <a:spcPts val="750"/>
              </a:spcBef>
              <a:buClrTx/>
            </a:pPr>
            <a:endParaRPr lang="en-GB" sz="1050" dirty="0">
              <a:solidFill>
                <a:srgbClr val="5B645F"/>
              </a:solidFill>
            </a:endParaRPr>
          </a:p>
          <a:p>
            <a:pPr marL="214313" indent="-214313" defTabSz="685827">
              <a:spcBef>
                <a:spcPts val="750"/>
              </a:spcBef>
              <a:buClrTx/>
              <a:buFont typeface="Arial" panose="020B0604020202020204" pitchFamily="34" charset="0"/>
              <a:buChar char="•"/>
            </a:pPr>
            <a:r>
              <a:rPr lang="en-GB" sz="1050" b="1" dirty="0">
                <a:solidFill>
                  <a:srgbClr val="5B645F"/>
                </a:solidFill>
              </a:rPr>
              <a:t>TRADITIONAL METHOD:</a:t>
            </a:r>
          </a:p>
          <a:p>
            <a:pPr marL="728683" lvl="1" indent="-214313" defTabSz="685827">
              <a:spcBef>
                <a:spcPts val="376"/>
              </a:spcBef>
              <a:buClrTx/>
            </a:pPr>
            <a:r>
              <a:rPr lang="en-GB" sz="1050" dirty="0">
                <a:solidFill>
                  <a:srgbClr val="5B645F"/>
                </a:solidFill>
              </a:rPr>
              <a:t>Apply weighting to whole sample to demographics and past vote</a:t>
            </a:r>
          </a:p>
          <a:p>
            <a:pPr marL="728683" lvl="1" indent="-214313" defTabSz="685827">
              <a:spcBef>
                <a:spcPts val="376"/>
              </a:spcBef>
              <a:buClrTx/>
            </a:pPr>
            <a:r>
              <a:rPr lang="en-GB" sz="1050" dirty="0">
                <a:solidFill>
                  <a:srgbClr val="5B645F"/>
                </a:solidFill>
              </a:rPr>
              <a:t>Remove “don’t know” and “would not vote” responses to get final headline voting intention</a:t>
            </a:r>
          </a:p>
          <a:p>
            <a:pPr marL="728683" lvl="1" indent="-214313" defTabSz="685827">
              <a:spcBef>
                <a:spcPts val="376"/>
              </a:spcBef>
              <a:buClrTx/>
            </a:pPr>
            <a:endParaRPr lang="en-GB" sz="1050" b="1" dirty="0">
              <a:solidFill>
                <a:srgbClr val="5B645F"/>
              </a:solidFill>
            </a:endParaRPr>
          </a:p>
          <a:p>
            <a:pPr marL="214313" indent="-214313" defTabSz="685827">
              <a:spcBef>
                <a:spcPts val="750"/>
              </a:spcBef>
              <a:buClrTx/>
              <a:buFont typeface="Arial" panose="020B0604020202020204" pitchFamily="34" charset="0"/>
              <a:buChar char="•"/>
            </a:pPr>
            <a:r>
              <a:rPr lang="en-GB" sz="1050" b="1" dirty="0">
                <a:solidFill>
                  <a:srgbClr val="5B645F"/>
                </a:solidFill>
              </a:rPr>
              <a:t>NEW METHOD:</a:t>
            </a:r>
          </a:p>
          <a:p>
            <a:pPr marL="728683" lvl="1" indent="-214313" defTabSz="685827">
              <a:spcBef>
                <a:spcPts val="376"/>
              </a:spcBef>
              <a:buClrTx/>
            </a:pPr>
            <a:r>
              <a:rPr lang="en-GB" sz="1050" dirty="0">
                <a:solidFill>
                  <a:srgbClr val="5B645F"/>
                </a:solidFill>
              </a:rPr>
              <a:t>Remove “don’t know” and “would not vote” responses to give us the “voting population”</a:t>
            </a:r>
          </a:p>
          <a:p>
            <a:pPr marL="728683" lvl="1" indent="-214313" defTabSz="685827">
              <a:spcBef>
                <a:spcPts val="376"/>
              </a:spcBef>
              <a:buClrTx/>
            </a:pPr>
            <a:r>
              <a:rPr lang="en-GB" sz="1050" dirty="0">
                <a:solidFill>
                  <a:srgbClr val="5B645F"/>
                </a:solidFill>
              </a:rPr>
              <a:t>Apply weighting to this population to make it match the breakdown of the voting population in past elections</a:t>
            </a:r>
          </a:p>
        </p:txBody>
      </p:sp>
    </p:spTree>
    <p:extLst>
      <p:ext uri="{BB962C8B-B14F-4D97-AF65-F5344CB8AC3E}">
        <p14:creationId xmlns:p14="http://schemas.microsoft.com/office/powerpoint/2010/main" val="3752547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7E34A7A6-44CF-4510-A58F-B59E0C1C162B}"/>
              </a:ext>
            </a:extLst>
          </p:cNvPr>
          <p:cNvSpPr/>
          <p:nvPr/>
        </p:nvSpPr>
        <p:spPr>
          <a:xfrm>
            <a:off x="6268326" y="1915222"/>
            <a:ext cx="2424940" cy="1890132"/>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8849">
              <a:buClrTx/>
            </a:pPr>
            <a:endParaRPr lang="en-GB" sz="766" kern="1200">
              <a:solidFill>
                <a:srgbClr val="FFFFFF"/>
              </a:solidFill>
              <a:latin typeface="Arial" panose="020B0604020202020204"/>
            </a:endParaRPr>
          </a:p>
        </p:txBody>
      </p:sp>
      <p:sp>
        <p:nvSpPr>
          <p:cNvPr id="2" name="Title 1">
            <a:extLst>
              <a:ext uri="{FF2B5EF4-FFF2-40B4-BE49-F238E27FC236}">
                <a16:creationId xmlns:a16="http://schemas.microsoft.com/office/drawing/2014/main" id="{1111658F-AE9A-4BA3-A3D8-A5BC89DD7C1E}"/>
              </a:ext>
            </a:extLst>
          </p:cNvPr>
          <p:cNvSpPr>
            <a:spLocks noGrp="1"/>
          </p:cNvSpPr>
          <p:nvPr>
            <p:ph type="title"/>
          </p:nvPr>
        </p:nvSpPr>
        <p:spPr/>
        <p:txBody>
          <a:bodyPr/>
          <a:lstStyle/>
          <a:p>
            <a:r>
              <a:rPr lang="en-GB" dirty="0"/>
              <a:t>What goes into the “voters weight”</a:t>
            </a:r>
          </a:p>
        </p:txBody>
      </p:sp>
      <p:sp>
        <p:nvSpPr>
          <p:cNvPr id="3" name="Content Placeholder 2">
            <a:extLst>
              <a:ext uri="{FF2B5EF4-FFF2-40B4-BE49-F238E27FC236}">
                <a16:creationId xmlns:a16="http://schemas.microsoft.com/office/drawing/2014/main" id="{F2CE068D-E14A-40E1-B82A-47381514C7B3}"/>
              </a:ext>
            </a:extLst>
          </p:cNvPr>
          <p:cNvSpPr>
            <a:spLocks noGrp="1"/>
          </p:cNvSpPr>
          <p:nvPr>
            <p:ph idx="1"/>
          </p:nvPr>
        </p:nvSpPr>
        <p:spPr>
          <a:xfrm>
            <a:off x="628651" y="1369222"/>
            <a:ext cx="7885510" cy="273845"/>
          </a:xfrm>
        </p:spPr>
        <p:txBody>
          <a:bodyPr/>
          <a:lstStyle/>
          <a:p>
            <a:r>
              <a:rPr lang="en-GB" b="1" dirty="0"/>
              <a:t>Targets are based on an average of the 2015 and 2017 BES, 2019 will be added to this once it is verified:</a:t>
            </a:r>
          </a:p>
          <a:p>
            <a:endParaRPr lang="en-GB" b="1" dirty="0"/>
          </a:p>
          <a:p>
            <a:endParaRPr lang="en-GB" dirty="0"/>
          </a:p>
        </p:txBody>
      </p:sp>
      <p:sp>
        <p:nvSpPr>
          <p:cNvPr id="4" name="Footer Placeholder 3">
            <a:extLst>
              <a:ext uri="{FF2B5EF4-FFF2-40B4-BE49-F238E27FC236}">
                <a16:creationId xmlns:a16="http://schemas.microsoft.com/office/drawing/2014/main" id="{9F072AAB-48BA-4BA3-900E-737877CCB490}"/>
              </a:ext>
            </a:extLst>
          </p:cNvPr>
          <p:cNvSpPr>
            <a:spLocks noGrp="1"/>
          </p:cNvSpPr>
          <p:nvPr>
            <p:ph type="ftr" sz="quarter" idx="11"/>
          </p:nvPr>
        </p:nvSpPr>
        <p:spPr/>
        <p:txBody>
          <a:bodyPr/>
          <a:lstStyle/>
          <a:p>
            <a:pPr defTabSz="388849">
              <a:buClrTx/>
            </a:pPr>
            <a:fld id="{A06387B2-7A61-DC40-A17B-3BFC5FA5102E}" type="slidenum">
              <a:rPr lang="en-GB" kern="1200">
                <a:solidFill>
                  <a:srgbClr val="5B645F"/>
                </a:solidFill>
                <a:ea typeface="+mn-ea"/>
                <a:cs typeface="+mn-cs"/>
              </a:rPr>
              <a:pPr defTabSz="388849">
                <a:buClrTx/>
              </a:pPr>
              <a:t>43</a:t>
            </a:fld>
            <a:endParaRPr lang="en-GB" kern="1200">
              <a:solidFill>
                <a:srgbClr val="5B645F"/>
              </a:solidFill>
              <a:ea typeface="+mn-ea"/>
              <a:cs typeface="+mn-cs"/>
            </a:endParaRPr>
          </a:p>
        </p:txBody>
      </p:sp>
      <p:sp>
        <p:nvSpPr>
          <p:cNvPr id="6" name="Content Placeholder 2">
            <a:extLst>
              <a:ext uri="{FF2B5EF4-FFF2-40B4-BE49-F238E27FC236}">
                <a16:creationId xmlns:a16="http://schemas.microsoft.com/office/drawing/2014/main" id="{1CBADDF8-DA1A-4D25-A7D7-DE2CDC7C0379}"/>
              </a:ext>
            </a:extLst>
          </p:cNvPr>
          <p:cNvSpPr txBox="1">
            <a:spLocks/>
          </p:cNvSpPr>
          <p:nvPr/>
        </p:nvSpPr>
        <p:spPr>
          <a:xfrm>
            <a:off x="689012" y="4188194"/>
            <a:ext cx="7885510" cy="273845"/>
          </a:xfrm>
          <a:prstGeom prst="rect">
            <a:avLst/>
          </a:prstGeom>
        </p:spPr>
        <p:txBody>
          <a:bodyPr vert="horz" lIns="68580" tIns="34290" rIns="68580" bIns="34290" rtlCol="0">
            <a:noAutofit/>
          </a:bodyPr>
          <a:lstStyle>
            <a:lvl1pPr marL="0" indent="0" algn="l" defTabSz="914436" rtl="0" eaLnBrk="1" latinLnBrk="0" hangingPunct="1">
              <a:lnSpc>
                <a:spcPct val="90000"/>
              </a:lnSpc>
              <a:spcBef>
                <a:spcPts val="1000"/>
              </a:spcBef>
              <a:buFont typeface="Arial" panose="020B0604020202020204" pitchFamily="34" charset="0"/>
              <a:buNone/>
              <a:defRPr sz="1400" b="0" i="0" kern="1200">
                <a:solidFill>
                  <a:schemeClr val="tx1"/>
                </a:solidFill>
                <a:latin typeface="Arial" panose="020B0604020202020204" pitchFamily="34" charset="0"/>
                <a:ea typeface="Helvetica Neue Light" panose="02000403000000020004" pitchFamily="2" charset="0"/>
                <a:cs typeface="Arial" panose="020B0604020202020204" pitchFamily="34" charset="0"/>
              </a:defRPr>
            </a:lvl1pPr>
            <a:lvl2pPr marL="685827" indent="-228610" algn="l" defTabSz="914436" rtl="0" eaLnBrk="1" latinLnBrk="0" hangingPunct="1">
              <a:lnSpc>
                <a:spcPct val="90000"/>
              </a:lnSpc>
              <a:spcBef>
                <a:spcPts val="501"/>
              </a:spcBef>
              <a:buFont typeface="Arial" panose="020B0604020202020204" pitchFamily="34" charset="0"/>
              <a:buChar char="•"/>
              <a:defRPr sz="1400" b="0" i="0" kern="1200">
                <a:solidFill>
                  <a:schemeClr val="tx1"/>
                </a:solidFill>
                <a:latin typeface="Arial" panose="020B0604020202020204" pitchFamily="34" charset="0"/>
                <a:ea typeface="Helvetica Neue Light" panose="02000403000000020004" pitchFamily="2" charset="0"/>
                <a:cs typeface="Arial" panose="020B0604020202020204" pitchFamily="34" charset="0"/>
              </a:defRPr>
            </a:lvl2pPr>
            <a:lvl3pPr marL="1143046" indent="-228610" algn="l" defTabSz="914436" rtl="0" eaLnBrk="1" latinLnBrk="0" hangingPunct="1">
              <a:lnSpc>
                <a:spcPct val="90000"/>
              </a:lnSpc>
              <a:spcBef>
                <a:spcPts val="501"/>
              </a:spcBef>
              <a:buFont typeface="Arial" panose="020B0604020202020204" pitchFamily="34" charset="0"/>
              <a:buChar char="•"/>
              <a:defRPr sz="1400" b="0" i="0" kern="1200">
                <a:solidFill>
                  <a:schemeClr val="tx1"/>
                </a:solidFill>
                <a:latin typeface="Arial" panose="020B0604020202020204" pitchFamily="34" charset="0"/>
                <a:ea typeface="Helvetica Neue Light" panose="02000403000000020004" pitchFamily="2" charset="0"/>
                <a:cs typeface="Arial" panose="020B0604020202020204" pitchFamily="34" charset="0"/>
              </a:defRPr>
            </a:lvl3pPr>
            <a:lvl4pPr marL="1600265" indent="-228610" algn="l" defTabSz="914436" rtl="0" eaLnBrk="1" latinLnBrk="0" hangingPunct="1">
              <a:lnSpc>
                <a:spcPct val="90000"/>
              </a:lnSpc>
              <a:spcBef>
                <a:spcPts val="501"/>
              </a:spcBef>
              <a:buFont typeface="Arial" panose="020B0604020202020204" pitchFamily="34" charset="0"/>
              <a:buChar char="•"/>
              <a:defRPr sz="1400" b="0" i="0" kern="1200">
                <a:solidFill>
                  <a:schemeClr val="tx1"/>
                </a:solidFill>
                <a:latin typeface="Arial" panose="020B0604020202020204" pitchFamily="34" charset="0"/>
                <a:ea typeface="Helvetica Neue Light" panose="02000403000000020004" pitchFamily="2" charset="0"/>
                <a:cs typeface="Arial" panose="020B0604020202020204" pitchFamily="34" charset="0"/>
              </a:defRPr>
            </a:lvl4pPr>
            <a:lvl5pPr marL="2057482" indent="-228610" algn="l" defTabSz="914436" rtl="0" eaLnBrk="1" latinLnBrk="0" hangingPunct="1">
              <a:lnSpc>
                <a:spcPct val="90000"/>
              </a:lnSpc>
              <a:spcBef>
                <a:spcPts val="501"/>
              </a:spcBef>
              <a:buFont typeface="Arial" panose="020B0604020202020204" pitchFamily="34" charset="0"/>
              <a:buChar char="•"/>
              <a:defRPr sz="1400" b="0" i="0" kern="1200">
                <a:solidFill>
                  <a:schemeClr val="tx1"/>
                </a:solidFill>
                <a:latin typeface="Arial" panose="020B0604020202020204" pitchFamily="34" charset="0"/>
                <a:ea typeface="Helvetica Neue Light" panose="02000403000000020004" pitchFamily="2" charset="0"/>
                <a:cs typeface="Arial" panose="020B0604020202020204" pitchFamily="34" charset="0"/>
              </a:defRPr>
            </a:lvl5pPr>
            <a:lvl6pPr marL="2514701" indent="-228610" algn="l" defTabSz="914436" rtl="0" eaLnBrk="1" latinLnBrk="0" hangingPunct="1">
              <a:lnSpc>
                <a:spcPct val="90000"/>
              </a:lnSpc>
              <a:spcBef>
                <a:spcPts val="501"/>
              </a:spcBef>
              <a:buFont typeface="Arial" panose="020B0604020202020204" pitchFamily="34" charset="0"/>
              <a:buChar char="•"/>
              <a:defRPr sz="1799" kern="1200">
                <a:solidFill>
                  <a:schemeClr val="tx1"/>
                </a:solidFill>
                <a:latin typeface="+mn-lt"/>
                <a:ea typeface="+mn-ea"/>
                <a:cs typeface="+mn-cs"/>
              </a:defRPr>
            </a:lvl6pPr>
            <a:lvl7pPr marL="2971919" indent="-228610" algn="l" defTabSz="914436" rtl="0" eaLnBrk="1" latinLnBrk="0" hangingPunct="1">
              <a:lnSpc>
                <a:spcPct val="90000"/>
              </a:lnSpc>
              <a:spcBef>
                <a:spcPts val="501"/>
              </a:spcBef>
              <a:buFont typeface="Arial" panose="020B0604020202020204" pitchFamily="34" charset="0"/>
              <a:buChar char="•"/>
              <a:defRPr sz="1799" kern="1200">
                <a:solidFill>
                  <a:schemeClr val="tx1"/>
                </a:solidFill>
                <a:latin typeface="+mn-lt"/>
                <a:ea typeface="+mn-ea"/>
                <a:cs typeface="+mn-cs"/>
              </a:defRPr>
            </a:lvl7pPr>
            <a:lvl8pPr marL="3429137" indent="-228610" algn="l" defTabSz="914436" rtl="0" eaLnBrk="1" latinLnBrk="0" hangingPunct="1">
              <a:lnSpc>
                <a:spcPct val="90000"/>
              </a:lnSpc>
              <a:spcBef>
                <a:spcPts val="501"/>
              </a:spcBef>
              <a:buFont typeface="Arial" panose="020B0604020202020204" pitchFamily="34" charset="0"/>
              <a:buChar char="•"/>
              <a:defRPr sz="1799" kern="1200">
                <a:solidFill>
                  <a:schemeClr val="tx1"/>
                </a:solidFill>
                <a:latin typeface="+mn-lt"/>
                <a:ea typeface="+mn-ea"/>
                <a:cs typeface="+mn-cs"/>
              </a:defRPr>
            </a:lvl8pPr>
            <a:lvl9pPr marL="3886357" indent="-228610" algn="l" defTabSz="914436" rtl="0" eaLnBrk="1" latinLnBrk="0" hangingPunct="1">
              <a:lnSpc>
                <a:spcPct val="90000"/>
              </a:lnSpc>
              <a:spcBef>
                <a:spcPts val="501"/>
              </a:spcBef>
              <a:buFont typeface="Arial" panose="020B0604020202020204" pitchFamily="34" charset="0"/>
              <a:buChar char="•"/>
              <a:defRPr sz="1799" kern="1200">
                <a:solidFill>
                  <a:schemeClr val="tx1"/>
                </a:solidFill>
                <a:latin typeface="+mn-lt"/>
                <a:ea typeface="+mn-ea"/>
                <a:cs typeface="+mn-cs"/>
              </a:defRPr>
            </a:lvl9pPr>
          </a:lstStyle>
          <a:p>
            <a:pPr defTabSz="685827">
              <a:spcBef>
                <a:spcPts val="750"/>
              </a:spcBef>
              <a:buClrTx/>
            </a:pPr>
            <a:r>
              <a:rPr lang="en-GB" sz="1050" b="1" dirty="0">
                <a:solidFill>
                  <a:srgbClr val="5B645F"/>
                </a:solidFill>
              </a:rPr>
              <a:t>Adding past vote into this is the ‘new’ bit and why our method differs from others. </a:t>
            </a:r>
            <a:endParaRPr lang="en-GB" sz="1050" dirty="0">
              <a:solidFill>
                <a:srgbClr val="5B645F"/>
              </a:solidFill>
            </a:endParaRPr>
          </a:p>
        </p:txBody>
      </p:sp>
      <p:sp>
        <p:nvSpPr>
          <p:cNvPr id="7" name="TextBox 6">
            <a:extLst>
              <a:ext uri="{FF2B5EF4-FFF2-40B4-BE49-F238E27FC236}">
                <a16:creationId xmlns:a16="http://schemas.microsoft.com/office/drawing/2014/main" id="{E56F94DB-9140-42DA-B323-966DB2D6DC64}"/>
              </a:ext>
            </a:extLst>
          </p:cNvPr>
          <p:cNvSpPr txBox="1"/>
          <p:nvPr/>
        </p:nvSpPr>
        <p:spPr>
          <a:xfrm>
            <a:off x="423034" y="2993928"/>
            <a:ext cx="1109609" cy="646331"/>
          </a:xfrm>
          <a:prstGeom prst="rect">
            <a:avLst/>
          </a:prstGeom>
          <a:noFill/>
        </p:spPr>
        <p:txBody>
          <a:bodyPr wrap="square" rtlCol="0">
            <a:spAutoFit/>
          </a:bodyPr>
          <a:lstStyle/>
          <a:p>
            <a:pPr algn="ctr" defTabSz="388849">
              <a:buClrTx/>
            </a:pPr>
            <a:r>
              <a:rPr lang="en-GB" sz="1200" kern="1200" dirty="0">
                <a:solidFill>
                  <a:srgbClr val="5B645F"/>
                </a:solidFill>
                <a:ea typeface="+mn-ea"/>
                <a:cs typeface="+mn-cs"/>
              </a:rPr>
              <a:t>Age x</a:t>
            </a:r>
          </a:p>
          <a:p>
            <a:pPr algn="ctr" defTabSz="388849">
              <a:buClrTx/>
            </a:pPr>
            <a:r>
              <a:rPr lang="en-GB" sz="1200" kern="1200" dirty="0">
                <a:solidFill>
                  <a:srgbClr val="5B645F"/>
                </a:solidFill>
                <a:ea typeface="+mn-ea"/>
                <a:cs typeface="+mn-cs"/>
              </a:rPr>
              <a:t>Gender x </a:t>
            </a:r>
          </a:p>
          <a:p>
            <a:pPr algn="ctr" defTabSz="388849">
              <a:buClrTx/>
            </a:pPr>
            <a:r>
              <a:rPr lang="en-GB" sz="1200" kern="1200" dirty="0">
                <a:solidFill>
                  <a:srgbClr val="5B645F"/>
                </a:solidFill>
                <a:ea typeface="+mn-ea"/>
                <a:cs typeface="+mn-cs"/>
              </a:rPr>
              <a:t>Education</a:t>
            </a:r>
          </a:p>
        </p:txBody>
      </p:sp>
      <p:sp>
        <p:nvSpPr>
          <p:cNvPr id="8" name="TextBox 7">
            <a:extLst>
              <a:ext uri="{FF2B5EF4-FFF2-40B4-BE49-F238E27FC236}">
                <a16:creationId xmlns:a16="http://schemas.microsoft.com/office/drawing/2014/main" id="{E02C05D6-106E-4DA7-BDB8-8E19D2B32ADF}"/>
              </a:ext>
            </a:extLst>
          </p:cNvPr>
          <p:cNvSpPr txBox="1"/>
          <p:nvPr/>
        </p:nvSpPr>
        <p:spPr>
          <a:xfrm>
            <a:off x="1606954" y="3178594"/>
            <a:ext cx="1109609" cy="276999"/>
          </a:xfrm>
          <a:prstGeom prst="rect">
            <a:avLst/>
          </a:prstGeom>
          <a:noFill/>
        </p:spPr>
        <p:txBody>
          <a:bodyPr wrap="square" rtlCol="0">
            <a:spAutoFit/>
          </a:bodyPr>
          <a:lstStyle/>
          <a:p>
            <a:pPr algn="ctr" defTabSz="388849">
              <a:buClrTx/>
            </a:pPr>
            <a:r>
              <a:rPr lang="en-GB" sz="1200" kern="1200" dirty="0">
                <a:solidFill>
                  <a:srgbClr val="5B645F"/>
                </a:solidFill>
                <a:ea typeface="+mn-ea"/>
                <a:cs typeface="+mn-cs"/>
              </a:rPr>
              <a:t>Region</a:t>
            </a:r>
          </a:p>
        </p:txBody>
      </p:sp>
      <p:sp>
        <p:nvSpPr>
          <p:cNvPr id="9" name="TextBox 8">
            <a:extLst>
              <a:ext uri="{FF2B5EF4-FFF2-40B4-BE49-F238E27FC236}">
                <a16:creationId xmlns:a16="http://schemas.microsoft.com/office/drawing/2014/main" id="{B8B9C570-11A7-4DED-A789-B696D7057291}"/>
              </a:ext>
            </a:extLst>
          </p:cNvPr>
          <p:cNvSpPr txBox="1"/>
          <p:nvPr/>
        </p:nvSpPr>
        <p:spPr>
          <a:xfrm>
            <a:off x="2790875" y="3086261"/>
            <a:ext cx="1109609" cy="461665"/>
          </a:xfrm>
          <a:prstGeom prst="rect">
            <a:avLst/>
          </a:prstGeom>
          <a:noFill/>
        </p:spPr>
        <p:txBody>
          <a:bodyPr wrap="square" rtlCol="0">
            <a:spAutoFit/>
          </a:bodyPr>
          <a:lstStyle/>
          <a:p>
            <a:pPr algn="ctr" defTabSz="388849">
              <a:buClrTx/>
            </a:pPr>
            <a:r>
              <a:rPr lang="en-GB" sz="1200" kern="1200" dirty="0">
                <a:solidFill>
                  <a:srgbClr val="5B645F"/>
                </a:solidFill>
                <a:ea typeface="+mn-ea"/>
                <a:cs typeface="+mn-cs"/>
              </a:rPr>
              <a:t>Working status</a:t>
            </a:r>
          </a:p>
        </p:txBody>
      </p:sp>
      <p:sp>
        <p:nvSpPr>
          <p:cNvPr id="10" name="TextBox 9">
            <a:extLst>
              <a:ext uri="{FF2B5EF4-FFF2-40B4-BE49-F238E27FC236}">
                <a16:creationId xmlns:a16="http://schemas.microsoft.com/office/drawing/2014/main" id="{DBF42B8F-0462-40A9-A7DB-264237A52626}"/>
              </a:ext>
            </a:extLst>
          </p:cNvPr>
          <p:cNvSpPr txBox="1"/>
          <p:nvPr/>
        </p:nvSpPr>
        <p:spPr>
          <a:xfrm>
            <a:off x="3974796" y="3178594"/>
            <a:ext cx="1109609" cy="276999"/>
          </a:xfrm>
          <a:prstGeom prst="rect">
            <a:avLst/>
          </a:prstGeom>
          <a:noFill/>
        </p:spPr>
        <p:txBody>
          <a:bodyPr wrap="square" rtlCol="0">
            <a:spAutoFit/>
          </a:bodyPr>
          <a:lstStyle/>
          <a:p>
            <a:pPr algn="ctr" defTabSz="388849">
              <a:buClrTx/>
            </a:pPr>
            <a:r>
              <a:rPr lang="en-GB" sz="1200" kern="1200" dirty="0">
                <a:solidFill>
                  <a:srgbClr val="5B645F"/>
                </a:solidFill>
                <a:ea typeface="+mn-ea"/>
                <a:cs typeface="+mn-cs"/>
              </a:rPr>
              <a:t>Ethnicity</a:t>
            </a:r>
          </a:p>
        </p:txBody>
      </p:sp>
      <p:sp>
        <p:nvSpPr>
          <p:cNvPr id="11" name="TextBox 10">
            <a:extLst>
              <a:ext uri="{FF2B5EF4-FFF2-40B4-BE49-F238E27FC236}">
                <a16:creationId xmlns:a16="http://schemas.microsoft.com/office/drawing/2014/main" id="{95C95EB5-D93B-420C-8653-B06EF75048D8}"/>
              </a:ext>
            </a:extLst>
          </p:cNvPr>
          <p:cNvSpPr txBox="1"/>
          <p:nvPr/>
        </p:nvSpPr>
        <p:spPr>
          <a:xfrm>
            <a:off x="5158717" y="3086261"/>
            <a:ext cx="1109609" cy="461665"/>
          </a:xfrm>
          <a:prstGeom prst="rect">
            <a:avLst/>
          </a:prstGeom>
          <a:noFill/>
        </p:spPr>
        <p:txBody>
          <a:bodyPr wrap="square" rtlCol="0">
            <a:spAutoFit/>
          </a:bodyPr>
          <a:lstStyle/>
          <a:p>
            <a:pPr algn="ctr" defTabSz="388849">
              <a:buClrTx/>
            </a:pPr>
            <a:r>
              <a:rPr lang="en-GB" sz="1200" kern="1200" dirty="0">
                <a:solidFill>
                  <a:srgbClr val="5B645F"/>
                </a:solidFill>
                <a:ea typeface="+mn-ea"/>
                <a:cs typeface="+mn-cs"/>
              </a:rPr>
              <a:t>Political attention</a:t>
            </a:r>
          </a:p>
        </p:txBody>
      </p:sp>
      <p:sp>
        <p:nvSpPr>
          <p:cNvPr id="12" name="TextBox 11">
            <a:extLst>
              <a:ext uri="{FF2B5EF4-FFF2-40B4-BE49-F238E27FC236}">
                <a16:creationId xmlns:a16="http://schemas.microsoft.com/office/drawing/2014/main" id="{DD8F61AE-0253-4CED-8C75-D28F562DE519}"/>
              </a:ext>
            </a:extLst>
          </p:cNvPr>
          <p:cNvSpPr txBox="1"/>
          <p:nvPr/>
        </p:nvSpPr>
        <p:spPr>
          <a:xfrm>
            <a:off x="6342637" y="3086261"/>
            <a:ext cx="1109609" cy="461665"/>
          </a:xfrm>
          <a:prstGeom prst="rect">
            <a:avLst/>
          </a:prstGeom>
          <a:noFill/>
        </p:spPr>
        <p:txBody>
          <a:bodyPr wrap="square" rtlCol="0">
            <a:spAutoFit/>
          </a:bodyPr>
          <a:lstStyle/>
          <a:p>
            <a:pPr algn="ctr" defTabSz="388849">
              <a:buClrTx/>
            </a:pPr>
            <a:r>
              <a:rPr lang="en-GB" sz="1200" kern="1200" dirty="0">
                <a:solidFill>
                  <a:srgbClr val="5B645F"/>
                </a:solidFill>
                <a:ea typeface="+mn-ea"/>
                <a:cs typeface="+mn-cs"/>
              </a:rPr>
              <a:t>2016 </a:t>
            </a:r>
            <a:r>
              <a:rPr lang="en-GB" sz="1200" kern="1200" dirty="0" err="1">
                <a:solidFill>
                  <a:srgbClr val="5B645F"/>
                </a:solidFill>
                <a:ea typeface="+mn-ea"/>
                <a:cs typeface="+mn-cs"/>
              </a:rPr>
              <a:t>EURef</a:t>
            </a:r>
            <a:r>
              <a:rPr lang="en-GB" sz="1200" kern="1200" dirty="0">
                <a:solidFill>
                  <a:srgbClr val="5B645F"/>
                </a:solidFill>
                <a:ea typeface="+mn-ea"/>
                <a:cs typeface="+mn-cs"/>
              </a:rPr>
              <a:t> past vote</a:t>
            </a:r>
          </a:p>
        </p:txBody>
      </p:sp>
      <p:sp>
        <p:nvSpPr>
          <p:cNvPr id="13" name="TextBox 12">
            <a:extLst>
              <a:ext uri="{FF2B5EF4-FFF2-40B4-BE49-F238E27FC236}">
                <a16:creationId xmlns:a16="http://schemas.microsoft.com/office/drawing/2014/main" id="{CA27F50F-8898-4B15-8E51-931082209F68}"/>
              </a:ext>
            </a:extLst>
          </p:cNvPr>
          <p:cNvSpPr txBox="1"/>
          <p:nvPr/>
        </p:nvSpPr>
        <p:spPr>
          <a:xfrm>
            <a:off x="7526560" y="3086261"/>
            <a:ext cx="1047962" cy="461665"/>
          </a:xfrm>
          <a:prstGeom prst="rect">
            <a:avLst/>
          </a:prstGeom>
          <a:noFill/>
        </p:spPr>
        <p:txBody>
          <a:bodyPr wrap="square" rtlCol="0">
            <a:spAutoFit/>
          </a:bodyPr>
          <a:lstStyle/>
          <a:p>
            <a:pPr algn="ctr" defTabSz="388849">
              <a:buClrTx/>
            </a:pPr>
            <a:r>
              <a:rPr lang="en-GB" sz="1200" kern="1200" dirty="0">
                <a:solidFill>
                  <a:srgbClr val="5B645F"/>
                </a:solidFill>
                <a:ea typeface="+mn-ea"/>
                <a:cs typeface="+mn-cs"/>
              </a:rPr>
              <a:t>2019 GE past vote</a:t>
            </a:r>
          </a:p>
        </p:txBody>
      </p:sp>
      <p:grpSp>
        <p:nvGrpSpPr>
          <p:cNvPr id="32" name="Group 31">
            <a:extLst>
              <a:ext uri="{FF2B5EF4-FFF2-40B4-BE49-F238E27FC236}">
                <a16:creationId xmlns:a16="http://schemas.microsoft.com/office/drawing/2014/main" id="{3EF3FFD3-076B-4AA1-A14B-3C5FD41E0D76}"/>
              </a:ext>
            </a:extLst>
          </p:cNvPr>
          <p:cNvGrpSpPr/>
          <p:nvPr/>
        </p:nvGrpSpPr>
        <p:grpSpPr>
          <a:xfrm>
            <a:off x="543273" y="2144667"/>
            <a:ext cx="895298" cy="799829"/>
            <a:chOff x="724364" y="2850935"/>
            <a:chExt cx="1193730" cy="1066438"/>
          </a:xfrm>
          <a:solidFill>
            <a:schemeClr val="bg2"/>
          </a:solidFill>
        </p:grpSpPr>
        <p:pic>
          <p:nvPicPr>
            <p:cNvPr id="14" name="Graphic 13" descr="Man with cane">
              <a:extLst>
                <a:ext uri="{FF2B5EF4-FFF2-40B4-BE49-F238E27FC236}">
                  <a16:creationId xmlns:a16="http://schemas.microsoft.com/office/drawing/2014/main" id="{646C8B2E-D2F4-48F2-A95C-FEC09F10AA9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4364" y="3275507"/>
              <a:ext cx="612000" cy="612000"/>
            </a:xfrm>
            <a:prstGeom prst="rect">
              <a:avLst/>
            </a:prstGeom>
          </p:spPr>
        </p:pic>
        <p:pic>
          <p:nvPicPr>
            <p:cNvPr id="16" name="Graphic 15" descr="Pregnant lady">
              <a:extLst>
                <a:ext uri="{FF2B5EF4-FFF2-40B4-BE49-F238E27FC236}">
                  <a16:creationId xmlns:a16="http://schemas.microsoft.com/office/drawing/2014/main" id="{A5B4FD43-92C6-4E25-B70A-D2311195483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15229" y="2850935"/>
              <a:ext cx="612000" cy="612000"/>
            </a:xfrm>
            <a:prstGeom prst="rect">
              <a:avLst/>
            </a:prstGeom>
          </p:spPr>
        </p:pic>
        <p:pic>
          <p:nvPicPr>
            <p:cNvPr id="18" name="Graphic 17" descr="Professor">
              <a:extLst>
                <a:ext uri="{FF2B5EF4-FFF2-40B4-BE49-F238E27FC236}">
                  <a16:creationId xmlns:a16="http://schemas.microsoft.com/office/drawing/2014/main" id="{D492A94F-46E4-406B-B97E-8CD1867F69F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06094" y="3305373"/>
              <a:ext cx="612000" cy="612000"/>
            </a:xfrm>
            <a:prstGeom prst="rect">
              <a:avLst/>
            </a:prstGeom>
          </p:spPr>
        </p:pic>
      </p:grpSp>
      <p:pic>
        <p:nvPicPr>
          <p:cNvPr id="20" name="Graphic 19" descr="Map with pin">
            <a:extLst>
              <a:ext uri="{FF2B5EF4-FFF2-40B4-BE49-F238E27FC236}">
                <a16:creationId xmlns:a16="http://schemas.microsoft.com/office/drawing/2014/main" id="{888373E1-B0D7-4E0D-9431-3B753EED037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852166" y="2201681"/>
            <a:ext cx="685800" cy="685800"/>
          </a:xfrm>
          <a:prstGeom prst="rect">
            <a:avLst/>
          </a:prstGeom>
        </p:spPr>
      </p:pic>
      <p:pic>
        <p:nvPicPr>
          <p:cNvPr id="22" name="Graphic 21" descr="Employee badge">
            <a:extLst>
              <a:ext uri="{FF2B5EF4-FFF2-40B4-BE49-F238E27FC236}">
                <a16:creationId xmlns:a16="http://schemas.microsoft.com/office/drawing/2014/main" id="{A2C8637C-FF12-48D8-AF75-AB871AF1970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014886" y="2201681"/>
            <a:ext cx="685800" cy="685800"/>
          </a:xfrm>
          <a:prstGeom prst="rect">
            <a:avLst/>
          </a:prstGeom>
        </p:spPr>
      </p:pic>
      <p:pic>
        <p:nvPicPr>
          <p:cNvPr id="24" name="Graphic 23" descr="Questions">
            <a:extLst>
              <a:ext uri="{FF2B5EF4-FFF2-40B4-BE49-F238E27FC236}">
                <a16:creationId xmlns:a16="http://schemas.microsoft.com/office/drawing/2014/main" id="{DE8603C0-2E84-4072-A3A7-3747697E66E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301575" y="2201681"/>
            <a:ext cx="685800" cy="685800"/>
          </a:xfrm>
          <a:prstGeom prst="rect">
            <a:avLst/>
          </a:prstGeom>
        </p:spPr>
      </p:pic>
      <p:pic>
        <p:nvPicPr>
          <p:cNvPr id="28" name="Graphic 27" descr="Box">
            <a:extLst>
              <a:ext uri="{FF2B5EF4-FFF2-40B4-BE49-F238E27FC236}">
                <a16:creationId xmlns:a16="http://schemas.microsoft.com/office/drawing/2014/main" id="{01FB57BD-E2F6-49AF-A752-48A7A810687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554542" y="2201681"/>
            <a:ext cx="685800" cy="685800"/>
          </a:xfrm>
          <a:prstGeom prst="rect">
            <a:avLst/>
          </a:prstGeom>
        </p:spPr>
      </p:pic>
      <p:pic>
        <p:nvPicPr>
          <p:cNvPr id="30" name="Graphic 29" descr="Group">
            <a:extLst>
              <a:ext uri="{FF2B5EF4-FFF2-40B4-BE49-F238E27FC236}">
                <a16:creationId xmlns:a16="http://schemas.microsoft.com/office/drawing/2014/main" id="{7FF51C1E-E7E5-4DDE-9827-EEAA46EA87CD}"/>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219325" y="2201681"/>
            <a:ext cx="685800" cy="685800"/>
          </a:xfrm>
          <a:prstGeom prst="rect">
            <a:avLst/>
          </a:prstGeom>
        </p:spPr>
      </p:pic>
      <p:pic>
        <p:nvPicPr>
          <p:cNvPr id="31" name="Graphic 30" descr="Box">
            <a:extLst>
              <a:ext uri="{FF2B5EF4-FFF2-40B4-BE49-F238E27FC236}">
                <a16:creationId xmlns:a16="http://schemas.microsoft.com/office/drawing/2014/main" id="{342143B6-DBF3-4557-B600-3B622CD9D03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653937" y="2201681"/>
            <a:ext cx="685800" cy="685800"/>
          </a:xfrm>
          <a:prstGeom prst="rect">
            <a:avLst/>
          </a:prstGeom>
        </p:spPr>
      </p:pic>
      <p:sp>
        <p:nvSpPr>
          <p:cNvPr id="33" name="TextBox 32">
            <a:extLst>
              <a:ext uri="{FF2B5EF4-FFF2-40B4-BE49-F238E27FC236}">
                <a16:creationId xmlns:a16="http://schemas.microsoft.com/office/drawing/2014/main" id="{387B7AA9-9ABD-45A9-A365-BC312611B2D0}"/>
              </a:ext>
            </a:extLst>
          </p:cNvPr>
          <p:cNvSpPr txBox="1"/>
          <p:nvPr/>
        </p:nvSpPr>
        <p:spPr>
          <a:xfrm>
            <a:off x="8235149" y="2214087"/>
            <a:ext cx="492029" cy="323165"/>
          </a:xfrm>
          <a:prstGeom prst="rect">
            <a:avLst/>
          </a:prstGeom>
          <a:noFill/>
        </p:spPr>
        <p:txBody>
          <a:bodyPr wrap="square" rtlCol="0">
            <a:spAutoFit/>
          </a:bodyPr>
          <a:lstStyle/>
          <a:p>
            <a:pPr defTabSz="388849">
              <a:buClrTx/>
            </a:pPr>
            <a:r>
              <a:rPr lang="en-GB" sz="1500" b="1" kern="1200" dirty="0">
                <a:solidFill>
                  <a:srgbClr val="00BCF2"/>
                </a:solidFill>
                <a:ea typeface="+mn-ea"/>
                <a:cs typeface="+mn-cs"/>
              </a:rPr>
              <a:t>‘19</a:t>
            </a:r>
          </a:p>
        </p:txBody>
      </p:sp>
      <p:sp>
        <p:nvSpPr>
          <p:cNvPr id="34" name="TextBox 33">
            <a:extLst>
              <a:ext uri="{FF2B5EF4-FFF2-40B4-BE49-F238E27FC236}">
                <a16:creationId xmlns:a16="http://schemas.microsoft.com/office/drawing/2014/main" id="{848BC12D-93AD-4E5F-BAF7-D10EF5AE73FD}"/>
              </a:ext>
            </a:extLst>
          </p:cNvPr>
          <p:cNvSpPr txBox="1"/>
          <p:nvPr/>
        </p:nvSpPr>
        <p:spPr>
          <a:xfrm>
            <a:off x="7148831" y="2214087"/>
            <a:ext cx="492029" cy="323165"/>
          </a:xfrm>
          <a:prstGeom prst="rect">
            <a:avLst/>
          </a:prstGeom>
          <a:noFill/>
        </p:spPr>
        <p:txBody>
          <a:bodyPr wrap="square" rtlCol="0">
            <a:spAutoFit/>
          </a:bodyPr>
          <a:lstStyle/>
          <a:p>
            <a:pPr defTabSz="388849">
              <a:buClrTx/>
            </a:pPr>
            <a:r>
              <a:rPr lang="en-GB" sz="1500" b="1" kern="1200" dirty="0">
                <a:solidFill>
                  <a:srgbClr val="00BCF2"/>
                </a:solidFill>
                <a:ea typeface="+mn-ea"/>
                <a:cs typeface="+mn-cs"/>
              </a:rPr>
              <a:t>‘16</a:t>
            </a:r>
          </a:p>
        </p:txBody>
      </p:sp>
    </p:spTree>
    <p:extLst>
      <p:ext uri="{BB962C8B-B14F-4D97-AF65-F5344CB8AC3E}">
        <p14:creationId xmlns:p14="http://schemas.microsoft.com/office/powerpoint/2010/main" val="24627672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18625-747F-4FB6-BF89-F806F5402358}"/>
              </a:ext>
            </a:extLst>
          </p:cNvPr>
          <p:cNvSpPr>
            <a:spLocks noGrp="1"/>
          </p:cNvSpPr>
          <p:nvPr>
            <p:ph type="title"/>
          </p:nvPr>
        </p:nvSpPr>
        <p:spPr/>
        <p:txBody>
          <a:bodyPr>
            <a:normAutofit fontScale="90000"/>
          </a:bodyPr>
          <a:lstStyle/>
          <a:p>
            <a:r>
              <a:rPr lang="en-GB" dirty="0"/>
              <a:t>If some of a party’s 2019 voters move to “don’t know”, those that remain are weighted up</a:t>
            </a:r>
          </a:p>
        </p:txBody>
      </p:sp>
      <p:sp>
        <p:nvSpPr>
          <p:cNvPr id="4" name="Footer Placeholder 3">
            <a:extLst>
              <a:ext uri="{FF2B5EF4-FFF2-40B4-BE49-F238E27FC236}">
                <a16:creationId xmlns:a16="http://schemas.microsoft.com/office/drawing/2014/main" id="{3CA9C89F-BDF5-416A-8E85-E4AE2AEBC410}"/>
              </a:ext>
            </a:extLst>
          </p:cNvPr>
          <p:cNvSpPr>
            <a:spLocks noGrp="1"/>
          </p:cNvSpPr>
          <p:nvPr>
            <p:ph type="ftr" sz="quarter" idx="11"/>
          </p:nvPr>
        </p:nvSpPr>
        <p:spPr/>
        <p:txBody>
          <a:bodyPr/>
          <a:lstStyle/>
          <a:p>
            <a:pPr defTabSz="388849">
              <a:buClrTx/>
            </a:pPr>
            <a:fld id="{A06387B2-7A61-DC40-A17B-3BFC5FA5102E}" type="slidenum">
              <a:rPr lang="en-GB" kern="1200">
                <a:solidFill>
                  <a:srgbClr val="5B645F"/>
                </a:solidFill>
                <a:ea typeface="+mn-ea"/>
                <a:cs typeface="+mn-cs"/>
              </a:rPr>
              <a:pPr defTabSz="388849">
                <a:buClrTx/>
              </a:pPr>
              <a:t>44</a:t>
            </a:fld>
            <a:endParaRPr lang="en-GB" kern="1200">
              <a:solidFill>
                <a:srgbClr val="5B645F"/>
              </a:solidFill>
              <a:ea typeface="+mn-ea"/>
              <a:cs typeface="+mn-cs"/>
            </a:endParaRPr>
          </a:p>
        </p:txBody>
      </p:sp>
      <p:grpSp>
        <p:nvGrpSpPr>
          <p:cNvPr id="30" name="Group 29">
            <a:extLst>
              <a:ext uri="{FF2B5EF4-FFF2-40B4-BE49-F238E27FC236}">
                <a16:creationId xmlns:a16="http://schemas.microsoft.com/office/drawing/2014/main" id="{A7D8B6A9-9B2F-4C28-93DC-0666644C5016}"/>
              </a:ext>
            </a:extLst>
          </p:cNvPr>
          <p:cNvGrpSpPr/>
          <p:nvPr/>
        </p:nvGrpSpPr>
        <p:grpSpPr>
          <a:xfrm>
            <a:off x="487582" y="1823222"/>
            <a:ext cx="6317999" cy="786163"/>
            <a:chOff x="650109" y="1973763"/>
            <a:chExt cx="8423999" cy="1048217"/>
          </a:xfrm>
        </p:grpSpPr>
        <p:sp>
          <p:nvSpPr>
            <p:cNvPr id="11" name="Rectangle 10">
              <a:extLst>
                <a:ext uri="{FF2B5EF4-FFF2-40B4-BE49-F238E27FC236}">
                  <a16:creationId xmlns:a16="http://schemas.microsoft.com/office/drawing/2014/main" id="{2ABFD5A3-C8AF-4A94-BCB9-CFC2EB5CC02B}"/>
                </a:ext>
              </a:extLst>
            </p:cNvPr>
            <p:cNvSpPr/>
            <p:nvPr/>
          </p:nvSpPr>
          <p:spPr>
            <a:xfrm>
              <a:off x="2810108" y="1973765"/>
              <a:ext cx="3240000" cy="104821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8849">
                <a:buClrTx/>
              </a:pPr>
              <a:endParaRPr lang="en-GB" sz="766" kern="1200" dirty="0">
                <a:solidFill>
                  <a:srgbClr val="FFFFFF"/>
                </a:solidFill>
                <a:latin typeface="Arial" panose="020B0604020202020204"/>
              </a:endParaRPr>
            </a:p>
          </p:txBody>
        </p:sp>
        <p:sp>
          <p:nvSpPr>
            <p:cNvPr id="12" name="Rectangle 11">
              <a:extLst>
                <a:ext uri="{FF2B5EF4-FFF2-40B4-BE49-F238E27FC236}">
                  <a16:creationId xmlns:a16="http://schemas.microsoft.com/office/drawing/2014/main" id="{88709F23-BF0E-4E21-955D-2F1288568402}"/>
                </a:ext>
              </a:extLst>
            </p:cNvPr>
            <p:cNvSpPr/>
            <p:nvPr/>
          </p:nvSpPr>
          <p:spPr>
            <a:xfrm>
              <a:off x="6050108" y="1973764"/>
              <a:ext cx="2160000" cy="104821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8849">
                <a:buClrTx/>
              </a:pPr>
              <a:endParaRPr lang="en-GB" sz="766" kern="1200">
                <a:solidFill>
                  <a:srgbClr val="FFFFFF"/>
                </a:solidFill>
                <a:latin typeface="Arial" panose="020B0604020202020204"/>
              </a:endParaRPr>
            </a:p>
          </p:txBody>
        </p:sp>
        <p:sp>
          <p:nvSpPr>
            <p:cNvPr id="13" name="Rectangle 12">
              <a:extLst>
                <a:ext uri="{FF2B5EF4-FFF2-40B4-BE49-F238E27FC236}">
                  <a16:creationId xmlns:a16="http://schemas.microsoft.com/office/drawing/2014/main" id="{C8AF9BA7-3474-4BC5-94E2-D45E7DEA3F98}"/>
                </a:ext>
              </a:extLst>
            </p:cNvPr>
            <p:cNvSpPr/>
            <p:nvPr/>
          </p:nvSpPr>
          <p:spPr>
            <a:xfrm>
              <a:off x="8210108" y="1973763"/>
              <a:ext cx="864000" cy="104821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8849">
                <a:buClrTx/>
              </a:pPr>
              <a:endParaRPr lang="en-GB" sz="766" kern="1200">
                <a:solidFill>
                  <a:srgbClr val="FFFFFF"/>
                </a:solidFill>
                <a:latin typeface="Arial" panose="020B0604020202020204"/>
              </a:endParaRPr>
            </a:p>
          </p:txBody>
        </p:sp>
        <p:sp>
          <p:nvSpPr>
            <p:cNvPr id="16" name="TextBox 15">
              <a:extLst>
                <a:ext uri="{FF2B5EF4-FFF2-40B4-BE49-F238E27FC236}">
                  <a16:creationId xmlns:a16="http://schemas.microsoft.com/office/drawing/2014/main" id="{44D8AC3B-8A7C-4A4F-9A4F-7D5CEE980BA8}"/>
                </a:ext>
              </a:extLst>
            </p:cNvPr>
            <p:cNvSpPr txBox="1"/>
            <p:nvPr/>
          </p:nvSpPr>
          <p:spPr>
            <a:xfrm>
              <a:off x="650109" y="2036206"/>
              <a:ext cx="2095989" cy="677108"/>
            </a:xfrm>
            <a:prstGeom prst="rect">
              <a:avLst/>
            </a:prstGeom>
            <a:noFill/>
          </p:spPr>
          <p:txBody>
            <a:bodyPr wrap="square" rtlCol="0">
              <a:spAutoFit/>
            </a:bodyPr>
            <a:lstStyle/>
            <a:p>
              <a:pPr algn="ctr" defTabSz="388849">
                <a:buClrTx/>
              </a:pPr>
              <a:r>
                <a:rPr lang="en-GB" sz="1350" b="1" kern="1200" dirty="0">
                  <a:solidFill>
                    <a:srgbClr val="5B645F"/>
                  </a:solidFill>
                  <a:latin typeface="Century Gothic bold" panose="020B0702020202020204" pitchFamily="34" charset="0"/>
                  <a:ea typeface="+mn-ea"/>
                  <a:cs typeface="+mn-cs"/>
                </a:rPr>
                <a:t>2019 vote in the total sample</a:t>
              </a:r>
            </a:p>
          </p:txBody>
        </p:sp>
      </p:grpSp>
    </p:spTree>
    <p:extLst>
      <p:ext uri="{BB962C8B-B14F-4D97-AF65-F5344CB8AC3E}">
        <p14:creationId xmlns:p14="http://schemas.microsoft.com/office/powerpoint/2010/main" val="3704678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18625-747F-4FB6-BF89-F806F5402358}"/>
              </a:ext>
            </a:extLst>
          </p:cNvPr>
          <p:cNvSpPr>
            <a:spLocks noGrp="1"/>
          </p:cNvSpPr>
          <p:nvPr>
            <p:ph type="title"/>
          </p:nvPr>
        </p:nvSpPr>
        <p:spPr/>
        <p:txBody>
          <a:bodyPr>
            <a:normAutofit fontScale="90000"/>
          </a:bodyPr>
          <a:lstStyle/>
          <a:p>
            <a:r>
              <a:rPr lang="en-GB" dirty="0"/>
              <a:t>If some of a party’s 2019 voters move to “don’t know”, those that remain are weighted up</a:t>
            </a:r>
          </a:p>
        </p:txBody>
      </p:sp>
      <p:sp>
        <p:nvSpPr>
          <p:cNvPr id="4" name="Footer Placeholder 3">
            <a:extLst>
              <a:ext uri="{FF2B5EF4-FFF2-40B4-BE49-F238E27FC236}">
                <a16:creationId xmlns:a16="http://schemas.microsoft.com/office/drawing/2014/main" id="{3CA9C89F-BDF5-416A-8E85-E4AE2AEBC410}"/>
              </a:ext>
            </a:extLst>
          </p:cNvPr>
          <p:cNvSpPr>
            <a:spLocks noGrp="1"/>
          </p:cNvSpPr>
          <p:nvPr>
            <p:ph type="ftr" sz="quarter" idx="11"/>
          </p:nvPr>
        </p:nvSpPr>
        <p:spPr/>
        <p:txBody>
          <a:bodyPr/>
          <a:lstStyle/>
          <a:p>
            <a:pPr defTabSz="388849">
              <a:buClrTx/>
            </a:pPr>
            <a:fld id="{A06387B2-7A61-DC40-A17B-3BFC5FA5102E}" type="slidenum">
              <a:rPr lang="en-GB" kern="1200">
                <a:solidFill>
                  <a:srgbClr val="5B645F"/>
                </a:solidFill>
                <a:ea typeface="+mn-ea"/>
                <a:cs typeface="+mn-cs"/>
              </a:rPr>
              <a:pPr defTabSz="388849">
                <a:buClrTx/>
              </a:pPr>
              <a:t>45</a:t>
            </a:fld>
            <a:endParaRPr lang="en-GB" kern="1200">
              <a:solidFill>
                <a:srgbClr val="5B645F"/>
              </a:solidFill>
              <a:ea typeface="+mn-ea"/>
              <a:cs typeface="+mn-cs"/>
            </a:endParaRPr>
          </a:p>
        </p:txBody>
      </p:sp>
      <p:grpSp>
        <p:nvGrpSpPr>
          <p:cNvPr id="30" name="Group 29">
            <a:extLst>
              <a:ext uri="{FF2B5EF4-FFF2-40B4-BE49-F238E27FC236}">
                <a16:creationId xmlns:a16="http://schemas.microsoft.com/office/drawing/2014/main" id="{A7D8B6A9-9B2F-4C28-93DC-0666644C5016}"/>
              </a:ext>
            </a:extLst>
          </p:cNvPr>
          <p:cNvGrpSpPr/>
          <p:nvPr/>
        </p:nvGrpSpPr>
        <p:grpSpPr>
          <a:xfrm>
            <a:off x="487582" y="1823222"/>
            <a:ext cx="6317999" cy="786163"/>
            <a:chOff x="650109" y="1973763"/>
            <a:chExt cx="8423999" cy="1048217"/>
          </a:xfrm>
        </p:grpSpPr>
        <p:sp>
          <p:nvSpPr>
            <p:cNvPr id="11" name="Rectangle 10">
              <a:extLst>
                <a:ext uri="{FF2B5EF4-FFF2-40B4-BE49-F238E27FC236}">
                  <a16:creationId xmlns:a16="http://schemas.microsoft.com/office/drawing/2014/main" id="{2ABFD5A3-C8AF-4A94-BCB9-CFC2EB5CC02B}"/>
                </a:ext>
              </a:extLst>
            </p:cNvPr>
            <p:cNvSpPr/>
            <p:nvPr/>
          </p:nvSpPr>
          <p:spPr>
            <a:xfrm>
              <a:off x="2810108" y="1973765"/>
              <a:ext cx="3240000" cy="104821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8849">
                <a:buClrTx/>
              </a:pPr>
              <a:endParaRPr lang="en-GB" sz="766" kern="1200" dirty="0">
                <a:solidFill>
                  <a:srgbClr val="FFFFFF"/>
                </a:solidFill>
                <a:latin typeface="Arial" panose="020B0604020202020204"/>
              </a:endParaRPr>
            </a:p>
          </p:txBody>
        </p:sp>
        <p:sp>
          <p:nvSpPr>
            <p:cNvPr id="12" name="Rectangle 11">
              <a:extLst>
                <a:ext uri="{FF2B5EF4-FFF2-40B4-BE49-F238E27FC236}">
                  <a16:creationId xmlns:a16="http://schemas.microsoft.com/office/drawing/2014/main" id="{88709F23-BF0E-4E21-955D-2F1288568402}"/>
                </a:ext>
              </a:extLst>
            </p:cNvPr>
            <p:cNvSpPr/>
            <p:nvPr/>
          </p:nvSpPr>
          <p:spPr>
            <a:xfrm>
              <a:off x="6050108" y="1973764"/>
              <a:ext cx="2160000" cy="104821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8849">
                <a:buClrTx/>
              </a:pPr>
              <a:endParaRPr lang="en-GB" sz="766" kern="1200">
                <a:solidFill>
                  <a:srgbClr val="FFFFFF"/>
                </a:solidFill>
                <a:latin typeface="Arial" panose="020B0604020202020204"/>
              </a:endParaRPr>
            </a:p>
          </p:txBody>
        </p:sp>
        <p:sp>
          <p:nvSpPr>
            <p:cNvPr id="13" name="Rectangle 12">
              <a:extLst>
                <a:ext uri="{FF2B5EF4-FFF2-40B4-BE49-F238E27FC236}">
                  <a16:creationId xmlns:a16="http://schemas.microsoft.com/office/drawing/2014/main" id="{C8AF9BA7-3474-4BC5-94E2-D45E7DEA3F98}"/>
                </a:ext>
              </a:extLst>
            </p:cNvPr>
            <p:cNvSpPr/>
            <p:nvPr/>
          </p:nvSpPr>
          <p:spPr>
            <a:xfrm>
              <a:off x="8210108" y="1973763"/>
              <a:ext cx="864000" cy="104821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8849">
                <a:buClrTx/>
              </a:pPr>
              <a:endParaRPr lang="en-GB" sz="766" kern="1200">
                <a:solidFill>
                  <a:srgbClr val="FFFFFF"/>
                </a:solidFill>
                <a:latin typeface="Arial" panose="020B0604020202020204"/>
              </a:endParaRPr>
            </a:p>
          </p:txBody>
        </p:sp>
        <p:sp>
          <p:nvSpPr>
            <p:cNvPr id="16" name="TextBox 15">
              <a:extLst>
                <a:ext uri="{FF2B5EF4-FFF2-40B4-BE49-F238E27FC236}">
                  <a16:creationId xmlns:a16="http://schemas.microsoft.com/office/drawing/2014/main" id="{44D8AC3B-8A7C-4A4F-9A4F-7D5CEE980BA8}"/>
                </a:ext>
              </a:extLst>
            </p:cNvPr>
            <p:cNvSpPr txBox="1"/>
            <p:nvPr/>
          </p:nvSpPr>
          <p:spPr>
            <a:xfrm>
              <a:off x="650109" y="2036206"/>
              <a:ext cx="2095989" cy="954108"/>
            </a:xfrm>
            <a:prstGeom prst="rect">
              <a:avLst/>
            </a:prstGeom>
            <a:noFill/>
          </p:spPr>
          <p:txBody>
            <a:bodyPr wrap="square" rtlCol="0">
              <a:spAutoFit/>
            </a:bodyPr>
            <a:lstStyle/>
            <a:p>
              <a:pPr algn="ctr" defTabSz="388849">
                <a:buClrTx/>
              </a:pPr>
              <a:r>
                <a:rPr lang="en-GB" sz="1350" b="1" kern="1200" dirty="0">
                  <a:solidFill>
                    <a:srgbClr val="5B645F"/>
                  </a:solidFill>
                  <a:latin typeface="Century Gothic bold" panose="020B0702020202020204" pitchFamily="34" charset="0"/>
                  <a:ea typeface="+mn-ea"/>
                  <a:cs typeface="+mn-cs"/>
                </a:rPr>
                <a:t>% “don’t know” or “would not vote”</a:t>
              </a:r>
            </a:p>
          </p:txBody>
        </p:sp>
      </p:grpSp>
      <p:sp>
        <p:nvSpPr>
          <p:cNvPr id="22" name="Rectangle 21">
            <a:extLst>
              <a:ext uri="{FF2B5EF4-FFF2-40B4-BE49-F238E27FC236}">
                <a16:creationId xmlns:a16="http://schemas.microsoft.com/office/drawing/2014/main" id="{4C770F9B-EC1F-4E57-B552-8B2B2B055F53}"/>
              </a:ext>
            </a:extLst>
          </p:cNvPr>
          <p:cNvSpPr/>
          <p:nvPr/>
        </p:nvSpPr>
        <p:spPr>
          <a:xfrm>
            <a:off x="3925735" y="1823867"/>
            <a:ext cx="611846" cy="786161"/>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8849">
              <a:buClrTx/>
            </a:pPr>
            <a:endParaRPr lang="en-GB" sz="766" kern="1200" dirty="0">
              <a:solidFill>
                <a:srgbClr val="FFFFFF"/>
              </a:solidFill>
              <a:latin typeface="Arial" panose="020B0604020202020204"/>
            </a:endParaRPr>
          </a:p>
        </p:txBody>
      </p:sp>
      <p:sp>
        <p:nvSpPr>
          <p:cNvPr id="33" name="Rectangle 32">
            <a:extLst>
              <a:ext uri="{FF2B5EF4-FFF2-40B4-BE49-F238E27FC236}">
                <a16:creationId xmlns:a16="http://schemas.microsoft.com/office/drawing/2014/main" id="{E868C79F-EC5F-4A88-8973-976726996572}"/>
              </a:ext>
            </a:extLst>
          </p:cNvPr>
          <p:cNvSpPr/>
          <p:nvPr/>
        </p:nvSpPr>
        <p:spPr>
          <a:xfrm>
            <a:off x="5871117" y="1823866"/>
            <a:ext cx="284882" cy="786161"/>
          </a:xfrm>
          <a:prstGeom prst="rect">
            <a:avLst/>
          </a:prstGeom>
          <a:solidFill>
            <a:srgbClr val="FFA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8849">
              <a:buClrTx/>
            </a:pPr>
            <a:endParaRPr lang="en-GB" sz="766" kern="1200">
              <a:solidFill>
                <a:srgbClr val="FFFFFF"/>
              </a:solidFill>
              <a:latin typeface="Arial" panose="020B0604020202020204"/>
            </a:endParaRPr>
          </a:p>
        </p:txBody>
      </p:sp>
      <p:sp>
        <p:nvSpPr>
          <p:cNvPr id="34" name="Rectangle 33">
            <a:extLst>
              <a:ext uri="{FF2B5EF4-FFF2-40B4-BE49-F238E27FC236}">
                <a16:creationId xmlns:a16="http://schemas.microsoft.com/office/drawing/2014/main" id="{129138BF-0F2B-4C51-9CCE-3892FC166F4B}"/>
              </a:ext>
            </a:extLst>
          </p:cNvPr>
          <p:cNvSpPr/>
          <p:nvPr/>
        </p:nvSpPr>
        <p:spPr>
          <a:xfrm>
            <a:off x="6707458" y="1823866"/>
            <a:ext cx="98123" cy="786161"/>
          </a:xfrm>
          <a:prstGeom prst="rect">
            <a:avLst/>
          </a:prstGeom>
          <a:solidFill>
            <a:srgbClr val="FFE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8849">
              <a:buClrTx/>
            </a:pPr>
            <a:endParaRPr lang="en-GB" sz="766" kern="1200">
              <a:solidFill>
                <a:srgbClr val="FFFFFF"/>
              </a:solidFill>
              <a:latin typeface="Arial" panose="020B0604020202020204"/>
            </a:endParaRPr>
          </a:p>
        </p:txBody>
      </p:sp>
      <p:sp>
        <p:nvSpPr>
          <p:cNvPr id="3" name="TextBox 2">
            <a:extLst>
              <a:ext uri="{FF2B5EF4-FFF2-40B4-BE49-F238E27FC236}">
                <a16:creationId xmlns:a16="http://schemas.microsoft.com/office/drawing/2014/main" id="{E46FE8FF-5515-4E03-86ED-7A4EA107F7AE}"/>
              </a:ext>
            </a:extLst>
          </p:cNvPr>
          <p:cNvSpPr txBox="1"/>
          <p:nvPr/>
        </p:nvSpPr>
        <p:spPr>
          <a:xfrm>
            <a:off x="2408280" y="3387909"/>
            <a:ext cx="1689410" cy="577081"/>
          </a:xfrm>
          <a:prstGeom prst="rect">
            <a:avLst/>
          </a:prstGeom>
          <a:noFill/>
        </p:spPr>
        <p:txBody>
          <a:bodyPr wrap="square" rtlCol="0">
            <a:spAutoFit/>
          </a:bodyPr>
          <a:lstStyle/>
          <a:p>
            <a:pPr algn="ctr" defTabSz="388849">
              <a:buClrTx/>
            </a:pPr>
            <a:r>
              <a:rPr lang="en-GB" sz="1050" kern="1200" dirty="0">
                <a:solidFill>
                  <a:srgbClr val="5B645F"/>
                </a:solidFill>
                <a:ea typeface="+mn-ea"/>
                <a:cs typeface="+mn-cs"/>
              </a:rPr>
              <a:t>2019 </a:t>
            </a:r>
            <a:r>
              <a:rPr lang="en-GB" sz="1050" b="1" kern="1200" dirty="0">
                <a:solidFill>
                  <a:srgbClr val="5B645F"/>
                </a:solidFill>
                <a:ea typeface="+mn-ea"/>
                <a:cs typeface="+mn-cs"/>
              </a:rPr>
              <a:t>Conservative</a:t>
            </a:r>
            <a:r>
              <a:rPr lang="en-GB" sz="1050" kern="1200" dirty="0">
                <a:solidFill>
                  <a:srgbClr val="5B645F"/>
                </a:solidFill>
                <a:ea typeface="+mn-ea"/>
                <a:cs typeface="+mn-cs"/>
              </a:rPr>
              <a:t> voters who tick “don’t know” or “would not vote”</a:t>
            </a:r>
          </a:p>
        </p:txBody>
      </p:sp>
      <p:sp>
        <p:nvSpPr>
          <p:cNvPr id="43" name="TextBox 42">
            <a:extLst>
              <a:ext uri="{FF2B5EF4-FFF2-40B4-BE49-F238E27FC236}">
                <a16:creationId xmlns:a16="http://schemas.microsoft.com/office/drawing/2014/main" id="{0EE6ADA4-ECC0-440B-A0A1-1BE9E2605285}"/>
              </a:ext>
            </a:extLst>
          </p:cNvPr>
          <p:cNvSpPr txBox="1"/>
          <p:nvPr/>
        </p:nvSpPr>
        <p:spPr>
          <a:xfrm>
            <a:off x="4537581" y="3404722"/>
            <a:ext cx="1689410" cy="577081"/>
          </a:xfrm>
          <a:prstGeom prst="rect">
            <a:avLst/>
          </a:prstGeom>
          <a:noFill/>
        </p:spPr>
        <p:txBody>
          <a:bodyPr wrap="square" rtlCol="0">
            <a:spAutoFit/>
          </a:bodyPr>
          <a:lstStyle/>
          <a:p>
            <a:pPr algn="ctr" defTabSz="388849">
              <a:buClrTx/>
            </a:pPr>
            <a:r>
              <a:rPr lang="en-GB" sz="1050" kern="1200" dirty="0">
                <a:solidFill>
                  <a:srgbClr val="5B645F"/>
                </a:solidFill>
                <a:ea typeface="+mn-ea"/>
                <a:cs typeface="+mn-cs"/>
              </a:rPr>
              <a:t>2019 </a:t>
            </a:r>
            <a:r>
              <a:rPr lang="en-GB" sz="1050" b="1" kern="1200" dirty="0">
                <a:solidFill>
                  <a:srgbClr val="5B645F"/>
                </a:solidFill>
                <a:ea typeface="+mn-ea"/>
                <a:cs typeface="+mn-cs"/>
              </a:rPr>
              <a:t>Labour</a:t>
            </a:r>
            <a:r>
              <a:rPr lang="en-GB" sz="1050" kern="1200" dirty="0">
                <a:solidFill>
                  <a:srgbClr val="5B645F"/>
                </a:solidFill>
                <a:ea typeface="+mn-ea"/>
                <a:cs typeface="+mn-cs"/>
              </a:rPr>
              <a:t> voters who tick “don’t know” or “would not vote”</a:t>
            </a:r>
          </a:p>
        </p:txBody>
      </p:sp>
      <p:cxnSp>
        <p:nvCxnSpPr>
          <p:cNvPr id="6" name="Straight Arrow Connector 5">
            <a:extLst>
              <a:ext uri="{FF2B5EF4-FFF2-40B4-BE49-F238E27FC236}">
                <a16:creationId xmlns:a16="http://schemas.microsoft.com/office/drawing/2014/main" id="{A846F83C-C6E3-486D-B206-5417D836C93C}"/>
              </a:ext>
            </a:extLst>
          </p:cNvPr>
          <p:cNvCxnSpPr>
            <a:cxnSpLocks/>
          </p:cNvCxnSpPr>
          <p:nvPr/>
        </p:nvCxnSpPr>
        <p:spPr>
          <a:xfrm flipV="1">
            <a:off x="3478568" y="2617746"/>
            <a:ext cx="675000" cy="675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33CD479B-63C3-482F-BAB4-36A8F15CBA83}"/>
              </a:ext>
            </a:extLst>
          </p:cNvPr>
          <p:cNvCxnSpPr>
            <a:cxnSpLocks/>
          </p:cNvCxnSpPr>
          <p:nvPr/>
        </p:nvCxnSpPr>
        <p:spPr>
          <a:xfrm flipV="1">
            <a:off x="5338558" y="2637919"/>
            <a:ext cx="675000" cy="675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67672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18625-747F-4FB6-BF89-F806F5402358}"/>
              </a:ext>
            </a:extLst>
          </p:cNvPr>
          <p:cNvSpPr>
            <a:spLocks noGrp="1"/>
          </p:cNvSpPr>
          <p:nvPr>
            <p:ph type="title"/>
          </p:nvPr>
        </p:nvSpPr>
        <p:spPr/>
        <p:txBody>
          <a:bodyPr>
            <a:normAutofit fontScale="90000"/>
          </a:bodyPr>
          <a:lstStyle/>
          <a:p>
            <a:r>
              <a:rPr lang="en-GB" dirty="0"/>
              <a:t>If some of a party’s 2019 voters move to “don’t know”, those that remain are weighted up</a:t>
            </a:r>
          </a:p>
        </p:txBody>
      </p:sp>
      <p:sp>
        <p:nvSpPr>
          <p:cNvPr id="4" name="Footer Placeholder 3">
            <a:extLst>
              <a:ext uri="{FF2B5EF4-FFF2-40B4-BE49-F238E27FC236}">
                <a16:creationId xmlns:a16="http://schemas.microsoft.com/office/drawing/2014/main" id="{3CA9C89F-BDF5-416A-8E85-E4AE2AEBC410}"/>
              </a:ext>
            </a:extLst>
          </p:cNvPr>
          <p:cNvSpPr>
            <a:spLocks noGrp="1"/>
          </p:cNvSpPr>
          <p:nvPr>
            <p:ph type="ftr" sz="quarter" idx="11"/>
          </p:nvPr>
        </p:nvSpPr>
        <p:spPr/>
        <p:txBody>
          <a:bodyPr/>
          <a:lstStyle/>
          <a:p>
            <a:pPr defTabSz="388849">
              <a:buClrTx/>
            </a:pPr>
            <a:fld id="{A06387B2-7A61-DC40-A17B-3BFC5FA5102E}" type="slidenum">
              <a:rPr lang="en-GB" kern="1200">
                <a:solidFill>
                  <a:srgbClr val="5B645F"/>
                </a:solidFill>
                <a:ea typeface="+mn-ea"/>
                <a:cs typeface="+mn-cs"/>
              </a:rPr>
              <a:pPr defTabSz="388849">
                <a:buClrTx/>
              </a:pPr>
              <a:t>46</a:t>
            </a:fld>
            <a:endParaRPr lang="en-GB" kern="1200">
              <a:solidFill>
                <a:srgbClr val="5B645F"/>
              </a:solidFill>
              <a:ea typeface="+mn-ea"/>
              <a:cs typeface="+mn-cs"/>
            </a:endParaRPr>
          </a:p>
        </p:txBody>
      </p:sp>
      <p:sp>
        <p:nvSpPr>
          <p:cNvPr id="24" name="TextBox 23">
            <a:extLst>
              <a:ext uri="{FF2B5EF4-FFF2-40B4-BE49-F238E27FC236}">
                <a16:creationId xmlns:a16="http://schemas.microsoft.com/office/drawing/2014/main" id="{4482C637-4D37-41FD-84C3-3369A39CA756}"/>
              </a:ext>
            </a:extLst>
          </p:cNvPr>
          <p:cNvSpPr txBox="1"/>
          <p:nvPr/>
        </p:nvSpPr>
        <p:spPr>
          <a:xfrm>
            <a:off x="453041" y="2027436"/>
            <a:ext cx="1571993" cy="300082"/>
          </a:xfrm>
          <a:prstGeom prst="rect">
            <a:avLst/>
          </a:prstGeom>
          <a:noFill/>
        </p:spPr>
        <p:txBody>
          <a:bodyPr wrap="square" rtlCol="0">
            <a:spAutoFit/>
          </a:bodyPr>
          <a:lstStyle/>
          <a:p>
            <a:pPr algn="ctr" defTabSz="388849">
              <a:buClrTx/>
            </a:pPr>
            <a:r>
              <a:rPr lang="en-GB" sz="1350" b="1" kern="1200" dirty="0">
                <a:solidFill>
                  <a:srgbClr val="5B645F"/>
                </a:solidFill>
                <a:latin typeface="Century Gothic bold" panose="020B0702020202020204" pitchFamily="34" charset="0"/>
                <a:ea typeface="+mn-ea"/>
                <a:cs typeface="+mn-cs"/>
              </a:rPr>
              <a:t>“Voters sample”</a:t>
            </a:r>
          </a:p>
        </p:txBody>
      </p:sp>
      <p:sp>
        <p:nvSpPr>
          <p:cNvPr id="25" name="Rectangle 24">
            <a:extLst>
              <a:ext uri="{FF2B5EF4-FFF2-40B4-BE49-F238E27FC236}">
                <a16:creationId xmlns:a16="http://schemas.microsoft.com/office/drawing/2014/main" id="{81348E8E-437B-46E7-95A1-77B79248A167}"/>
              </a:ext>
            </a:extLst>
          </p:cNvPr>
          <p:cNvSpPr/>
          <p:nvPr/>
        </p:nvSpPr>
        <p:spPr>
          <a:xfrm>
            <a:off x="2107581" y="1819859"/>
            <a:ext cx="1818154" cy="78616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8849">
              <a:buClrTx/>
            </a:pPr>
            <a:endParaRPr lang="en-GB" sz="766" kern="1200" dirty="0">
              <a:solidFill>
                <a:srgbClr val="FFFFFF"/>
              </a:solidFill>
              <a:latin typeface="Arial" panose="020B0604020202020204"/>
            </a:endParaRPr>
          </a:p>
        </p:txBody>
      </p:sp>
      <p:sp>
        <p:nvSpPr>
          <p:cNvPr id="26" name="Rectangle 25">
            <a:extLst>
              <a:ext uri="{FF2B5EF4-FFF2-40B4-BE49-F238E27FC236}">
                <a16:creationId xmlns:a16="http://schemas.microsoft.com/office/drawing/2014/main" id="{E7583F29-98DC-42B4-BDFB-0865D55739A9}"/>
              </a:ext>
            </a:extLst>
          </p:cNvPr>
          <p:cNvSpPr/>
          <p:nvPr/>
        </p:nvSpPr>
        <p:spPr>
          <a:xfrm>
            <a:off x="4537581" y="1819858"/>
            <a:ext cx="1333536" cy="78616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8849">
              <a:buClrTx/>
            </a:pPr>
            <a:endParaRPr lang="en-GB" sz="766" kern="1200">
              <a:solidFill>
                <a:srgbClr val="FFFFFF"/>
              </a:solidFill>
              <a:latin typeface="Arial" panose="020B0604020202020204"/>
            </a:endParaRPr>
          </a:p>
        </p:txBody>
      </p:sp>
      <p:sp>
        <p:nvSpPr>
          <p:cNvPr id="27" name="Rectangle 26">
            <a:extLst>
              <a:ext uri="{FF2B5EF4-FFF2-40B4-BE49-F238E27FC236}">
                <a16:creationId xmlns:a16="http://schemas.microsoft.com/office/drawing/2014/main" id="{AE76BA49-DD8C-4DC1-BD71-1CF4FD426E8A}"/>
              </a:ext>
            </a:extLst>
          </p:cNvPr>
          <p:cNvSpPr/>
          <p:nvPr/>
        </p:nvSpPr>
        <p:spPr>
          <a:xfrm>
            <a:off x="6157581" y="1819858"/>
            <a:ext cx="549878" cy="78616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8849">
              <a:buClrTx/>
            </a:pPr>
            <a:endParaRPr lang="en-GB" sz="766" kern="1200">
              <a:solidFill>
                <a:srgbClr val="FFFFFF"/>
              </a:solidFill>
              <a:latin typeface="Arial" panose="020B0604020202020204"/>
            </a:endParaRPr>
          </a:p>
        </p:txBody>
      </p:sp>
    </p:spTree>
    <p:extLst>
      <p:ext uri="{BB962C8B-B14F-4D97-AF65-F5344CB8AC3E}">
        <p14:creationId xmlns:p14="http://schemas.microsoft.com/office/powerpoint/2010/main" val="20415402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18625-747F-4FB6-BF89-F806F5402358}"/>
              </a:ext>
            </a:extLst>
          </p:cNvPr>
          <p:cNvSpPr>
            <a:spLocks noGrp="1"/>
          </p:cNvSpPr>
          <p:nvPr>
            <p:ph type="title"/>
          </p:nvPr>
        </p:nvSpPr>
        <p:spPr/>
        <p:txBody>
          <a:bodyPr>
            <a:normAutofit fontScale="90000"/>
          </a:bodyPr>
          <a:lstStyle/>
          <a:p>
            <a:r>
              <a:rPr lang="en-GB" dirty="0"/>
              <a:t>If some of a party’s 2019 voters move to “don’t know”, those that remain are weighted up</a:t>
            </a:r>
          </a:p>
        </p:txBody>
      </p:sp>
      <p:sp>
        <p:nvSpPr>
          <p:cNvPr id="4" name="Footer Placeholder 3">
            <a:extLst>
              <a:ext uri="{FF2B5EF4-FFF2-40B4-BE49-F238E27FC236}">
                <a16:creationId xmlns:a16="http://schemas.microsoft.com/office/drawing/2014/main" id="{3CA9C89F-BDF5-416A-8E85-E4AE2AEBC410}"/>
              </a:ext>
            </a:extLst>
          </p:cNvPr>
          <p:cNvSpPr>
            <a:spLocks noGrp="1"/>
          </p:cNvSpPr>
          <p:nvPr>
            <p:ph type="ftr" sz="quarter" idx="11"/>
          </p:nvPr>
        </p:nvSpPr>
        <p:spPr/>
        <p:txBody>
          <a:bodyPr/>
          <a:lstStyle/>
          <a:p>
            <a:pPr defTabSz="388849">
              <a:buClrTx/>
            </a:pPr>
            <a:fld id="{A06387B2-7A61-DC40-A17B-3BFC5FA5102E}" type="slidenum">
              <a:rPr lang="en-GB" kern="1200">
                <a:solidFill>
                  <a:srgbClr val="5B645F"/>
                </a:solidFill>
                <a:ea typeface="+mn-ea"/>
                <a:cs typeface="+mn-cs"/>
              </a:rPr>
              <a:pPr defTabSz="388849">
                <a:buClrTx/>
              </a:pPr>
              <a:t>47</a:t>
            </a:fld>
            <a:endParaRPr lang="en-GB" kern="1200">
              <a:solidFill>
                <a:srgbClr val="5B645F"/>
              </a:solidFill>
              <a:ea typeface="+mn-ea"/>
              <a:cs typeface="+mn-cs"/>
            </a:endParaRPr>
          </a:p>
        </p:txBody>
      </p:sp>
      <p:sp>
        <p:nvSpPr>
          <p:cNvPr id="41" name="Rectangle 40">
            <a:extLst>
              <a:ext uri="{FF2B5EF4-FFF2-40B4-BE49-F238E27FC236}">
                <a16:creationId xmlns:a16="http://schemas.microsoft.com/office/drawing/2014/main" id="{B23EA7B6-EA47-4150-918B-DE96CFF05EB4}"/>
              </a:ext>
            </a:extLst>
          </p:cNvPr>
          <p:cNvSpPr/>
          <p:nvPr/>
        </p:nvSpPr>
        <p:spPr>
          <a:xfrm>
            <a:off x="2107581" y="1823224"/>
            <a:ext cx="2430000" cy="78616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8849">
              <a:buClrTx/>
            </a:pPr>
            <a:endParaRPr lang="en-GB" sz="766" kern="1200" dirty="0">
              <a:solidFill>
                <a:srgbClr val="FFFFFF"/>
              </a:solidFill>
              <a:latin typeface="Arial" panose="020B0604020202020204"/>
            </a:endParaRPr>
          </a:p>
        </p:txBody>
      </p:sp>
      <p:sp>
        <p:nvSpPr>
          <p:cNvPr id="42" name="Rectangle 41">
            <a:extLst>
              <a:ext uri="{FF2B5EF4-FFF2-40B4-BE49-F238E27FC236}">
                <a16:creationId xmlns:a16="http://schemas.microsoft.com/office/drawing/2014/main" id="{B63A0841-9D7E-4A25-852C-E1931499ACC2}"/>
              </a:ext>
            </a:extLst>
          </p:cNvPr>
          <p:cNvSpPr/>
          <p:nvPr/>
        </p:nvSpPr>
        <p:spPr>
          <a:xfrm>
            <a:off x="4537581" y="1823223"/>
            <a:ext cx="1620000" cy="78616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8849">
              <a:buClrTx/>
            </a:pPr>
            <a:endParaRPr lang="en-GB" sz="766" kern="1200">
              <a:solidFill>
                <a:srgbClr val="FFFFFF"/>
              </a:solidFill>
              <a:latin typeface="Arial" panose="020B0604020202020204"/>
            </a:endParaRPr>
          </a:p>
        </p:txBody>
      </p:sp>
      <p:sp>
        <p:nvSpPr>
          <p:cNvPr id="43" name="Rectangle 42">
            <a:extLst>
              <a:ext uri="{FF2B5EF4-FFF2-40B4-BE49-F238E27FC236}">
                <a16:creationId xmlns:a16="http://schemas.microsoft.com/office/drawing/2014/main" id="{7802B7BB-1234-4B29-BB3F-72CD058E1884}"/>
              </a:ext>
            </a:extLst>
          </p:cNvPr>
          <p:cNvSpPr/>
          <p:nvPr/>
        </p:nvSpPr>
        <p:spPr>
          <a:xfrm>
            <a:off x="6157581" y="1823222"/>
            <a:ext cx="648000" cy="78616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8849">
              <a:buClrTx/>
            </a:pPr>
            <a:endParaRPr lang="en-GB" sz="766" kern="1200">
              <a:solidFill>
                <a:srgbClr val="FFFFFF"/>
              </a:solidFill>
              <a:latin typeface="Arial" panose="020B0604020202020204"/>
            </a:endParaRPr>
          </a:p>
        </p:txBody>
      </p:sp>
      <p:sp>
        <p:nvSpPr>
          <p:cNvPr id="44" name="TextBox 43">
            <a:extLst>
              <a:ext uri="{FF2B5EF4-FFF2-40B4-BE49-F238E27FC236}">
                <a16:creationId xmlns:a16="http://schemas.microsoft.com/office/drawing/2014/main" id="{7FD23711-A332-4AF0-B74B-CD9894B0925C}"/>
              </a:ext>
            </a:extLst>
          </p:cNvPr>
          <p:cNvSpPr txBox="1"/>
          <p:nvPr/>
        </p:nvSpPr>
        <p:spPr>
          <a:xfrm>
            <a:off x="487582" y="1870054"/>
            <a:ext cx="1571993" cy="507831"/>
          </a:xfrm>
          <a:prstGeom prst="rect">
            <a:avLst/>
          </a:prstGeom>
          <a:noFill/>
        </p:spPr>
        <p:txBody>
          <a:bodyPr wrap="square" rtlCol="0">
            <a:spAutoFit/>
          </a:bodyPr>
          <a:lstStyle/>
          <a:p>
            <a:pPr algn="ctr" defTabSz="388849">
              <a:buClrTx/>
            </a:pPr>
            <a:r>
              <a:rPr lang="en-GB" sz="1350" b="1" kern="1200" dirty="0">
                <a:solidFill>
                  <a:srgbClr val="5B645F"/>
                </a:solidFill>
                <a:latin typeface="Century Gothic bold" panose="020B0702020202020204" pitchFamily="34" charset="0"/>
                <a:ea typeface="+mn-ea"/>
                <a:cs typeface="+mn-cs"/>
              </a:rPr>
              <a:t>Final weighted ‘voters sample’</a:t>
            </a:r>
          </a:p>
        </p:txBody>
      </p:sp>
      <p:sp>
        <p:nvSpPr>
          <p:cNvPr id="45" name="TextBox 44">
            <a:extLst>
              <a:ext uri="{FF2B5EF4-FFF2-40B4-BE49-F238E27FC236}">
                <a16:creationId xmlns:a16="http://schemas.microsoft.com/office/drawing/2014/main" id="{4FBFD18D-2FE1-40B9-AD87-75945CFFF034}"/>
              </a:ext>
            </a:extLst>
          </p:cNvPr>
          <p:cNvSpPr txBox="1"/>
          <p:nvPr/>
        </p:nvSpPr>
        <p:spPr>
          <a:xfrm>
            <a:off x="2408280" y="3387908"/>
            <a:ext cx="1689410" cy="900246"/>
          </a:xfrm>
          <a:prstGeom prst="rect">
            <a:avLst/>
          </a:prstGeom>
          <a:noFill/>
        </p:spPr>
        <p:txBody>
          <a:bodyPr wrap="square" rtlCol="0">
            <a:spAutoFit/>
          </a:bodyPr>
          <a:lstStyle/>
          <a:p>
            <a:pPr algn="ctr" defTabSz="388849">
              <a:buClrTx/>
            </a:pPr>
            <a:r>
              <a:rPr lang="en-GB" sz="1050" kern="1200" dirty="0">
                <a:solidFill>
                  <a:srgbClr val="5B645F"/>
                </a:solidFill>
                <a:ea typeface="+mn-ea"/>
                <a:cs typeface="+mn-cs"/>
              </a:rPr>
              <a:t>Those who would still vote </a:t>
            </a:r>
            <a:r>
              <a:rPr lang="en-GB" sz="1050" b="1" kern="1200" dirty="0">
                <a:solidFill>
                  <a:srgbClr val="5B645F"/>
                </a:solidFill>
                <a:ea typeface="+mn-ea"/>
                <a:cs typeface="+mn-cs"/>
              </a:rPr>
              <a:t>whichever party they would vote for</a:t>
            </a:r>
            <a:r>
              <a:rPr lang="en-GB" sz="1050" kern="1200" dirty="0">
                <a:solidFill>
                  <a:srgbClr val="5B645F"/>
                </a:solidFill>
                <a:ea typeface="+mn-ea"/>
                <a:cs typeface="+mn-cs"/>
              </a:rPr>
              <a:t> are upweighted to replace those that wouldn’t</a:t>
            </a:r>
          </a:p>
        </p:txBody>
      </p:sp>
      <p:cxnSp>
        <p:nvCxnSpPr>
          <p:cNvPr id="46" name="Straight Arrow Connector 45">
            <a:extLst>
              <a:ext uri="{FF2B5EF4-FFF2-40B4-BE49-F238E27FC236}">
                <a16:creationId xmlns:a16="http://schemas.microsoft.com/office/drawing/2014/main" id="{3CA5964A-89FC-4F69-8D6F-A972831B6D62}"/>
              </a:ext>
            </a:extLst>
          </p:cNvPr>
          <p:cNvCxnSpPr>
            <a:cxnSpLocks/>
          </p:cNvCxnSpPr>
          <p:nvPr/>
        </p:nvCxnSpPr>
        <p:spPr>
          <a:xfrm flipV="1">
            <a:off x="3478568" y="2617746"/>
            <a:ext cx="675000" cy="675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37802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4B314-985C-4551-BB81-390875F9D927}"/>
              </a:ext>
            </a:extLst>
          </p:cNvPr>
          <p:cNvSpPr>
            <a:spLocks noGrp="1"/>
          </p:cNvSpPr>
          <p:nvPr>
            <p:ph type="title"/>
          </p:nvPr>
        </p:nvSpPr>
        <p:spPr/>
        <p:txBody>
          <a:bodyPr/>
          <a:lstStyle/>
          <a:p>
            <a:r>
              <a:rPr lang="en-GB" dirty="0"/>
              <a:t>What is the effect of this?</a:t>
            </a:r>
          </a:p>
        </p:txBody>
      </p:sp>
      <p:sp>
        <p:nvSpPr>
          <p:cNvPr id="3" name="Content Placeholder 2">
            <a:extLst>
              <a:ext uri="{FF2B5EF4-FFF2-40B4-BE49-F238E27FC236}">
                <a16:creationId xmlns:a16="http://schemas.microsoft.com/office/drawing/2014/main" id="{0FBA9630-34BE-42F5-BBF1-8DFC576E8846}"/>
              </a:ext>
            </a:extLst>
          </p:cNvPr>
          <p:cNvSpPr>
            <a:spLocks noGrp="1"/>
          </p:cNvSpPr>
          <p:nvPr>
            <p:ph idx="1"/>
          </p:nvPr>
        </p:nvSpPr>
        <p:spPr>
          <a:xfrm>
            <a:off x="339049" y="1369222"/>
            <a:ext cx="1517630" cy="3263504"/>
          </a:xfrm>
        </p:spPr>
        <p:txBody>
          <a:bodyPr/>
          <a:lstStyle/>
          <a:p>
            <a:r>
              <a:rPr lang="en-GB" sz="1350" dirty="0"/>
              <a:t>Upweights groups that have disproportionately switched to “don’t know” or “would not vote” (e.g. 2019 Conservative voters)</a:t>
            </a:r>
          </a:p>
          <a:p>
            <a:endParaRPr lang="en-GB" sz="1350" dirty="0"/>
          </a:p>
          <a:p>
            <a:r>
              <a:rPr lang="en-GB" sz="1350" dirty="0"/>
              <a:t>Therefore smaller Labour leads when these are mostly caused by 2019 Cons going to “Don’t know”</a:t>
            </a:r>
          </a:p>
        </p:txBody>
      </p:sp>
      <p:sp>
        <p:nvSpPr>
          <p:cNvPr id="4" name="Footer Placeholder 3">
            <a:extLst>
              <a:ext uri="{FF2B5EF4-FFF2-40B4-BE49-F238E27FC236}">
                <a16:creationId xmlns:a16="http://schemas.microsoft.com/office/drawing/2014/main" id="{BA63A6A7-8B17-4B71-8092-05E5AD97462B}"/>
              </a:ext>
            </a:extLst>
          </p:cNvPr>
          <p:cNvSpPr>
            <a:spLocks noGrp="1"/>
          </p:cNvSpPr>
          <p:nvPr>
            <p:ph type="ftr" sz="quarter" idx="11"/>
          </p:nvPr>
        </p:nvSpPr>
        <p:spPr/>
        <p:txBody>
          <a:bodyPr/>
          <a:lstStyle/>
          <a:p>
            <a:pPr defTabSz="388849">
              <a:buClrTx/>
            </a:pPr>
            <a:fld id="{A06387B2-7A61-DC40-A17B-3BFC5FA5102E}" type="slidenum">
              <a:rPr lang="en-GB" kern="1200">
                <a:solidFill>
                  <a:srgbClr val="5B645F"/>
                </a:solidFill>
                <a:ea typeface="+mn-ea"/>
                <a:cs typeface="+mn-cs"/>
              </a:rPr>
              <a:pPr defTabSz="388849">
                <a:buClrTx/>
              </a:pPr>
              <a:t>48</a:t>
            </a:fld>
            <a:endParaRPr lang="en-GB" kern="1200">
              <a:solidFill>
                <a:srgbClr val="5B645F"/>
              </a:solidFill>
              <a:ea typeface="+mn-ea"/>
              <a:cs typeface="+mn-cs"/>
            </a:endParaRPr>
          </a:p>
        </p:txBody>
      </p:sp>
      <p:pic>
        <p:nvPicPr>
          <p:cNvPr id="1026" name="Picture 2" descr="https://www.opinium.com/wp-content/uploads/2022/02/image-2-1024x572.png">
            <a:extLst>
              <a:ext uri="{FF2B5EF4-FFF2-40B4-BE49-F238E27FC236}">
                <a16:creationId xmlns:a16="http://schemas.microsoft.com/office/drawing/2014/main" id="{CE7892D4-5E3A-42E7-8ACF-10AB8A5648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8676" y="1067959"/>
            <a:ext cx="7112771" cy="3973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48028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CC244-291C-4538-94DD-B914FC8ADC34}"/>
              </a:ext>
            </a:extLst>
          </p:cNvPr>
          <p:cNvSpPr>
            <a:spLocks noGrp="1"/>
          </p:cNvSpPr>
          <p:nvPr>
            <p:ph type="title"/>
          </p:nvPr>
        </p:nvSpPr>
        <p:spPr/>
        <p:txBody>
          <a:bodyPr>
            <a:normAutofit fontScale="90000"/>
          </a:bodyPr>
          <a:lstStyle/>
          <a:p>
            <a:r>
              <a:rPr lang="en-GB" dirty="0"/>
              <a:t>We’re much more influenced by switching between parties than between a party and “don’t know”</a:t>
            </a:r>
          </a:p>
        </p:txBody>
      </p:sp>
      <p:graphicFrame>
        <p:nvGraphicFramePr>
          <p:cNvPr id="8" name="Content Placeholder 7">
            <a:extLst>
              <a:ext uri="{FF2B5EF4-FFF2-40B4-BE49-F238E27FC236}">
                <a16:creationId xmlns:a16="http://schemas.microsoft.com/office/drawing/2014/main" id="{1278F88D-5E66-466B-A719-99535B39D9B2}"/>
              </a:ext>
            </a:extLst>
          </p:cNvPr>
          <p:cNvGraphicFramePr>
            <a:graphicFrameLocks noGrp="1"/>
          </p:cNvGraphicFramePr>
          <p:nvPr>
            <p:ph idx="1"/>
          </p:nvPr>
        </p:nvGraphicFramePr>
        <p:xfrm>
          <a:off x="629841" y="1369219"/>
          <a:ext cx="7885509" cy="3263504"/>
        </p:xfrm>
        <a:graphic>
          <a:graphicData uri="http://schemas.openxmlformats.org/drawingml/2006/chart">
            <c:chart xmlns:c="http://schemas.openxmlformats.org/drawingml/2006/chart" xmlns:r="http://schemas.openxmlformats.org/officeDocument/2006/relationships" r:id="rId3"/>
          </a:graphicData>
        </a:graphic>
      </p:graphicFrame>
      <p:sp>
        <p:nvSpPr>
          <p:cNvPr id="4" name="Footer Placeholder 3">
            <a:extLst>
              <a:ext uri="{FF2B5EF4-FFF2-40B4-BE49-F238E27FC236}">
                <a16:creationId xmlns:a16="http://schemas.microsoft.com/office/drawing/2014/main" id="{C2D3CBC0-13C4-40B0-BC71-ECD69872491A}"/>
              </a:ext>
            </a:extLst>
          </p:cNvPr>
          <p:cNvSpPr>
            <a:spLocks noGrp="1"/>
          </p:cNvSpPr>
          <p:nvPr>
            <p:ph type="ftr" sz="quarter" idx="11"/>
          </p:nvPr>
        </p:nvSpPr>
        <p:spPr/>
        <p:txBody>
          <a:bodyPr/>
          <a:lstStyle/>
          <a:p>
            <a:pPr defTabSz="388849">
              <a:buClrTx/>
            </a:pPr>
            <a:fld id="{A06387B2-7A61-DC40-A17B-3BFC5FA5102E}" type="slidenum">
              <a:rPr lang="en-GB" kern="1200">
                <a:solidFill>
                  <a:srgbClr val="5B645F"/>
                </a:solidFill>
                <a:ea typeface="+mn-ea"/>
                <a:cs typeface="+mn-cs"/>
              </a:rPr>
              <a:pPr defTabSz="388849">
                <a:buClrTx/>
              </a:pPr>
              <a:t>49</a:t>
            </a:fld>
            <a:endParaRPr lang="en-GB" kern="1200">
              <a:solidFill>
                <a:srgbClr val="5B645F"/>
              </a:solidFill>
              <a:ea typeface="+mn-ea"/>
              <a:cs typeface="+mn-cs"/>
            </a:endParaRPr>
          </a:p>
        </p:txBody>
      </p:sp>
    </p:spTree>
    <p:extLst>
      <p:ext uri="{BB962C8B-B14F-4D97-AF65-F5344CB8AC3E}">
        <p14:creationId xmlns:p14="http://schemas.microsoft.com/office/powerpoint/2010/main" val="5170486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All In The Same Boat</a:t>
            </a:r>
          </a:p>
        </p:txBody>
      </p:sp>
      <p:graphicFrame>
        <p:nvGraphicFramePr>
          <p:cNvPr id="4" name="Content Placeholder 3"/>
          <p:cNvGraphicFramePr>
            <a:graphicFrameLocks noGrp="1"/>
          </p:cNvGraphicFramePr>
          <p:nvPr>
            <p:ph idx="1"/>
          </p:nvPr>
        </p:nvGraphicFramePr>
        <p:xfrm>
          <a:off x="1532060" y="1134208"/>
          <a:ext cx="6126040" cy="344658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361597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CC244-291C-4538-94DD-B914FC8ADC34}"/>
              </a:ext>
            </a:extLst>
          </p:cNvPr>
          <p:cNvSpPr>
            <a:spLocks noGrp="1"/>
          </p:cNvSpPr>
          <p:nvPr>
            <p:ph type="title"/>
          </p:nvPr>
        </p:nvSpPr>
        <p:spPr/>
        <p:txBody>
          <a:bodyPr>
            <a:normAutofit fontScale="90000"/>
          </a:bodyPr>
          <a:lstStyle/>
          <a:p>
            <a:r>
              <a:rPr lang="en-GB" dirty="0"/>
              <a:t>We’re much more influenced by switching between parties than between a party and “don’t know”</a:t>
            </a:r>
          </a:p>
        </p:txBody>
      </p:sp>
      <p:graphicFrame>
        <p:nvGraphicFramePr>
          <p:cNvPr id="8" name="Content Placeholder 7">
            <a:extLst>
              <a:ext uri="{FF2B5EF4-FFF2-40B4-BE49-F238E27FC236}">
                <a16:creationId xmlns:a16="http://schemas.microsoft.com/office/drawing/2014/main" id="{1278F88D-5E66-466B-A719-99535B39D9B2}"/>
              </a:ext>
            </a:extLst>
          </p:cNvPr>
          <p:cNvGraphicFramePr>
            <a:graphicFrameLocks noGrp="1"/>
          </p:cNvGraphicFramePr>
          <p:nvPr>
            <p:ph idx="1"/>
          </p:nvPr>
        </p:nvGraphicFramePr>
        <p:xfrm>
          <a:off x="629842" y="1118316"/>
          <a:ext cx="7885509" cy="3263504"/>
        </p:xfrm>
        <a:graphic>
          <a:graphicData uri="http://schemas.openxmlformats.org/drawingml/2006/chart">
            <c:chart xmlns:c="http://schemas.openxmlformats.org/drawingml/2006/chart" xmlns:r="http://schemas.openxmlformats.org/officeDocument/2006/relationships" r:id="rId3"/>
          </a:graphicData>
        </a:graphic>
      </p:graphicFrame>
      <p:sp>
        <p:nvSpPr>
          <p:cNvPr id="4" name="Footer Placeholder 3">
            <a:extLst>
              <a:ext uri="{FF2B5EF4-FFF2-40B4-BE49-F238E27FC236}">
                <a16:creationId xmlns:a16="http://schemas.microsoft.com/office/drawing/2014/main" id="{C2D3CBC0-13C4-40B0-BC71-ECD69872491A}"/>
              </a:ext>
            </a:extLst>
          </p:cNvPr>
          <p:cNvSpPr>
            <a:spLocks noGrp="1"/>
          </p:cNvSpPr>
          <p:nvPr>
            <p:ph type="ftr" sz="quarter" idx="11"/>
          </p:nvPr>
        </p:nvSpPr>
        <p:spPr/>
        <p:txBody>
          <a:bodyPr/>
          <a:lstStyle/>
          <a:p>
            <a:pPr defTabSz="388849">
              <a:buClrTx/>
            </a:pPr>
            <a:fld id="{A06387B2-7A61-DC40-A17B-3BFC5FA5102E}" type="slidenum">
              <a:rPr lang="en-GB" kern="1200">
                <a:solidFill>
                  <a:srgbClr val="5B645F"/>
                </a:solidFill>
                <a:ea typeface="+mn-ea"/>
                <a:cs typeface="+mn-cs"/>
              </a:rPr>
              <a:pPr defTabSz="388849">
                <a:buClrTx/>
              </a:pPr>
              <a:t>50</a:t>
            </a:fld>
            <a:endParaRPr lang="en-GB" kern="1200">
              <a:solidFill>
                <a:srgbClr val="5B645F"/>
              </a:solidFill>
              <a:ea typeface="+mn-ea"/>
              <a:cs typeface="+mn-cs"/>
            </a:endParaRPr>
          </a:p>
        </p:txBody>
      </p:sp>
      <p:graphicFrame>
        <p:nvGraphicFramePr>
          <p:cNvPr id="5" name="Table 4">
            <a:extLst>
              <a:ext uri="{FF2B5EF4-FFF2-40B4-BE49-F238E27FC236}">
                <a16:creationId xmlns:a16="http://schemas.microsoft.com/office/drawing/2014/main" id="{BE20A577-9D47-4214-A0B1-0400C9CDA08E}"/>
              </a:ext>
            </a:extLst>
          </p:cNvPr>
          <p:cNvGraphicFramePr>
            <a:graphicFrameLocks noGrp="1"/>
          </p:cNvGraphicFramePr>
          <p:nvPr/>
        </p:nvGraphicFramePr>
        <p:xfrm>
          <a:off x="905107" y="4472525"/>
          <a:ext cx="7525216" cy="278130"/>
        </p:xfrm>
        <a:graphic>
          <a:graphicData uri="http://schemas.openxmlformats.org/drawingml/2006/table">
            <a:tbl>
              <a:tblPr firstRow="1" bandRow="1">
                <a:tableStyleId>{5C22544A-7EE6-4342-B048-85BDC9FD1C3A}</a:tableStyleId>
              </a:tblPr>
              <a:tblGrid>
                <a:gridCol w="1881304">
                  <a:extLst>
                    <a:ext uri="{9D8B030D-6E8A-4147-A177-3AD203B41FA5}">
                      <a16:colId xmlns:a16="http://schemas.microsoft.com/office/drawing/2014/main" val="4150501420"/>
                    </a:ext>
                  </a:extLst>
                </a:gridCol>
                <a:gridCol w="1881304">
                  <a:extLst>
                    <a:ext uri="{9D8B030D-6E8A-4147-A177-3AD203B41FA5}">
                      <a16:colId xmlns:a16="http://schemas.microsoft.com/office/drawing/2014/main" val="2920465533"/>
                    </a:ext>
                  </a:extLst>
                </a:gridCol>
                <a:gridCol w="1881304">
                  <a:extLst>
                    <a:ext uri="{9D8B030D-6E8A-4147-A177-3AD203B41FA5}">
                      <a16:colId xmlns:a16="http://schemas.microsoft.com/office/drawing/2014/main" val="2772278195"/>
                    </a:ext>
                  </a:extLst>
                </a:gridCol>
                <a:gridCol w="1881304">
                  <a:extLst>
                    <a:ext uri="{9D8B030D-6E8A-4147-A177-3AD203B41FA5}">
                      <a16:colId xmlns:a16="http://schemas.microsoft.com/office/drawing/2014/main" val="2597378350"/>
                    </a:ext>
                  </a:extLst>
                </a:gridCol>
              </a:tblGrid>
              <a:tr h="278130">
                <a:tc>
                  <a:txBody>
                    <a:bodyPr/>
                    <a:lstStyle/>
                    <a:p>
                      <a:pPr algn="ctr"/>
                      <a:r>
                        <a:rPr lang="en-GB" sz="1000" dirty="0">
                          <a:solidFill>
                            <a:schemeClr val="tx1"/>
                          </a:solidFill>
                        </a:rPr>
                        <a:t>11%</a:t>
                      </a:r>
                    </a:p>
                  </a:txBody>
                  <a:tcPr marL="68580" marR="68580" marT="34290" marB="34290">
                    <a:noFill/>
                  </a:tcPr>
                </a:tc>
                <a:tc>
                  <a:txBody>
                    <a:bodyPr/>
                    <a:lstStyle/>
                    <a:p>
                      <a:pPr algn="ctr"/>
                      <a:r>
                        <a:rPr lang="en-GB" sz="1000" dirty="0">
                          <a:solidFill>
                            <a:schemeClr val="tx1"/>
                          </a:solidFill>
                        </a:rPr>
                        <a:t>11%</a:t>
                      </a:r>
                    </a:p>
                  </a:txBody>
                  <a:tcPr marL="68580" marR="68580" marT="34290" marB="34290">
                    <a:noFill/>
                  </a:tcPr>
                </a:tc>
                <a:tc>
                  <a:txBody>
                    <a:bodyPr/>
                    <a:lstStyle/>
                    <a:p>
                      <a:pPr algn="ctr"/>
                      <a:r>
                        <a:rPr lang="en-GB" sz="1000" dirty="0">
                          <a:solidFill>
                            <a:schemeClr val="tx1"/>
                          </a:solidFill>
                        </a:rPr>
                        <a:t>13%</a:t>
                      </a:r>
                    </a:p>
                  </a:txBody>
                  <a:tcPr marL="68580" marR="68580" marT="34290" marB="34290">
                    <a:noFill/>
                  </a:tcPr>
                </a:tc>
                <a:tc>
                  <a:txBody>
                    <a:bodyPr/>
                    <a:lstStyle/>
                    <a:p>
                      <a:pPr algn="ctr"/>
                      <a:r>
                        <a:rPr lang="en-GB" sz="1000" dirty="0">
                          <a:solidFill>
                            <a:schemeClr val="tx1"/>
                          </a:solidFill>
                        </a:rPr>
                        <a:t>30%</a:t>
                      </a:r>
                    </a:p>
                  </a:txBody>
                  <a:tcPr marL="68580" marR="68580" marT="34290" marB="34290">
                    <a:noFill/>
                  </a:tcPr>
                </a:tc>
                <a:extLst>
                  <a:ext uri="{0D108BD9-81ED-4DB2-BD59-A6C34878D82A}">
                    <a16:rowId xmlns:a16="http://schemas.microsoft.com/office/drawing/2014/main" val="3863717392"/>
                  </a:ext>
                </a:extLst>
              </a:tr>
            </a:tbl>
          </a:graphicData>
        </a:graphic>
      </p:graphicFrame>
      <p:sp>
        <p:nvSpPr>
          <p:cNvPr id="6" name="TextBox 5">
            <a:extLst>
              <a:ext uri="{FF2B5EF4-FFF2-40B4-BE49-F238E27FC236}">
                <a16:creationId xmlns:a16="http://schemas.microsoft.com/office/drawing/2014/main" id="{7AA7DE77-3D59-40C9-90EB-F37097A6C576}"/>
              </a:ext>
            </a:extLst>
          </p:cNvPr>
          <p:cNvSpPr txBox="1"/>
          <p:nvPr/>
        </p:nvSpPr>
        <p:spPr>
          <a:xfrm>
            <a:off x="2458704" y="4750655"/>
            <a:ext cx="4226593" cy="276999"/>
          </a:xfrm>
          <a:prstGeom prst="rect">
            <a:avLst/>
          </a:prstGeom>
          <a:noFill/>
        </p:spPr>
        <p:txBody>
          <a:bodyPr wrap="square" rtlCol="0">
            <a:spAutoFit/>
          </a:bodyPr>
          <a:lstStyle/>
          <a:p>
            <a:pPr algn="ctr" defTabSz="388849">
              <a:buClrTx/>
            </a:pPr>
            <a:r>
              <a:rPr lang="en-GB" sz="1200" b="1" kern="1200" dirty="0">
                <a:solidFill>
                  <a:srgbClr val="5B645F"/>
                </a:solidFill>
                <a:ea typeface="+mn-ea"/>
                <a:cs typeface="+mn-cs"/>
              </a:rPr>
              <a:t>Share of 2019 Conservative voters going to Labour</a:t>
            </a:r>
          </a:p>
        </p:txBody>
      </p:sp>
    </p:spTree>
    <p:extLst>
      <p:ext uri="{BB962C8B-B14F-4D97-AF65-F5344CB8AC3E}">
        <p14:creationId xmlns:p14="http://schemas.microsoft.com/office/powerpoint/2010/main" val="12147587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B4F91-A344-4ADB-91FA-0710529CB840}"/>
              </a:ext>
            </a:extLst>
          </p:cNvPr>
          <p:cNvSpPr>
            <a:spLocks noGrp="1"/>
          </p:cNvSpPr>
          <p:nvPr>
            <p:ph type="title"/>
          </p:nvPr>
        </p:nvSpPr>
        <p:spPr/>
        <p:txBody>
          <a:bodyPr/>
          <a:lstStyle/>
          <a:p>
            <a:r>
              <a:rPr lang="en-GB" dirty="0"/>
              <a:t>Some final points</a:t>
            </a:r>
          </a:p>
        </p:txBody>
      </p:sp>
      <p:sp>
        <p:nvSpPr>
          <p:cNvPr id="3" name="Content Placeholder 2">
            <a:extLst>
              <a:ext uri="{FF2B5EF4-FFF2-40B4-BE49-F238E27FC236}">
                <a16:creationId xmlns:a16="http://schemas.microsoft.com/office/drawing/2014/main" id="{D1F15671-4F10-43C3-8529-C9040E364F86}"/>
              </a:ext>
            </a:extLst>
          </p:cNvPr>
          <p:cNvSpPr>
            <a:spLocks noGrp="1"/>
          </p:cNvSpPr>
          <p:nvPr>
            <p:ph idx="1"/>
          </p:nvPr>
        </p:nvSpPr>
        <p:spPr/>
        <p:txBody>
          <a:bodyPr/>
          <a:lstStyle/>
          <a:p>
            <a:r>
              <a:rPr lang="en-GB" sz="1500" b="1" dirty="0"/>
              <a:t>It’s still a poll, not a projection</a:t>
            </a:r>
          </a:p>
          <a:p>
            <a:r>
              <a:rPr lang="en-GB" sz="1500" dirty="0"/>
              <a:t>	We are still asking about, and trying to ‘predict’ an election “tomorrow”</a:t>
            </a:r>
          </a:p>
          <a:p>
            <a:endParaRPr lang="en-GB" sz="1500" dirty="0"/>
          </a:p>
          <a:p>
            <a:r>
              <a:rPr lang="en-GB" sz="1500" b="1" dirty="0"/>
              <a:t>Excluding “don’t knows” without readjustment is also a big assumption</a:t>
            </a:r>
            <a:r>
              <a:rPr lang="en-GB" sz="1500" dirty="0"/>
              <a:t>	</a:t>
            </a:r>
          </a:p>
          <a:p>
            <a:r>
              <a:rPr lang="en-GB" sz="1500" dirty="0"/>
              <a:t>	We are not making any more of a logical leap about turnout than we would by 	simply continuing with our prior methodology</a:t>
            </a:r>
          </a:p>
          <a:p>
            <a:endParaRPr lang="en-GB" sz="1500" dirty="0"/>
          </a:p>
          <a:p>
            <a:r>
              <a:rPr lang="en-GB" sz="1500" b="1" dirty="0"/>
              <a:t>Potential changes</a:t>
            </a:r>
          </a:p>
          <a:p>
            <a:r>
              <a:rPr lang="en-GB" sz="1500" dirty="0"/>
              <a:t>	In the future we’re looking at potentially introducing an element of self-reported 	likelihood to vote</a:t>
            </a:r>
          </a:p>
        </p:txBody>
      </p:sp>
      <p:sp>
        <p:nvSpPr>
          <p:cNvPr id="4" name="Footer Placeholder 3">
            <a:extLst>
              <a:ext uri="{FF2B5EF4-FFF2-40B4-BE49-F238E27FC236}">
                <a16:creationId xmlns:a16="http://schemas.microsoft.com/office/drawing/2014/main" id="{D6F6EB66-13B1-4606-A5DE-7C9771EBAFFB}"/>
              </a:ext>
            </a:extLst>
          </p:cNvPr>
          <p:cNvSpPr>
            <a:spLocks noGrp="1"/>
          </p:cNvSpPr>
          <p:nvPr>
            <p:ph type="ftr" sz="quarter" idx="11"/>
          </p:nvPr>
        </p:nvSpPr>
        <p:spPr/>
        <p:txBody>
          <a:bodyPr/>
          <a:lstStyle/>
          <a:p>
            <a:pPr defTabSz="388849">
              <a:buClrTx/>
            </a:pPr>
            <a:fld id="{A06387B2-7A61-DC40-A17B-3BFC5FA5102E}" type="slidenum">
              <a:rPr lang="en-GB" kern="1200">
                <a:solidFill>
                  <a:srgbClr val="5B645F"/>
                </a:solidFill>
                <a:ea typeface="+mn-ea"/>
                <a:cs typeface="+mn-cs"/>
              </a:rPr>
              <a:pPr defTabSz="388849">
                <a:buClrTx/>
              </a:pPr>
              <a:t>51</a:t>
            </a:fld>
            <a:endParaRPr lang="en-GB" kern="1200">
              <a:solidFill>
                <a:srgbClr val="5B645F"/>
              </a:solidFill>
              <a:ea typeface="+mn-ea"/>
              <a:cs typeface="+mn-cs"/>
            </a:endParaRPr>
          </a:p>
        </p:txBody>
      </p:sp>
    </p:spTree>
    <p:extLst>
      <p:ext uri="{BB962C8B-B14F-4D97-AF65-F5344CB8AC3E}">
        <p14:creationId xmlns:p14="http://schemas.microsoft.com/office/powerpoint/2010/main" val="6651156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237B552E-2359-48FA-AC71-A955FBCB6805}"/>
              </a:ext>
            </a:extLst>
          </p:cNvPr>
          <p:cNvSpPr>
            <a:spLocks noGrp="1"/>
          </p:cNvSpPr>
          <p:nvPr>
            <p:ph type="ftr" sz="quarter" idx="4294967295"/>
          </p:nvPr>
        </p:nvSpPr>
        <p:spPr>
          <a:xfrm>
            <a:off x="0" y="4767263"/>
            <a:ext cx="3086100" cy="273844"/>
          </a:xfrm>
        </p:spPr>
        <p:txBody>
          <a:bodyPr/>
          <a:lstStyle/>
          <a:p>
            <a:pPr defTabSz="388849">
              <a:buClrTx/>
            </a:pPr>
            <a:fld id="{A06387B2-7A61-DC40-A17B-3BFC5FA5102E}" type="slidenum">
              <a:rPr lang="en-GB" kern="1200">
                <a:solidFill>
                  <a:srgbClr val="5B645F">
                    <a:tint val="75000"/>
                  </a:srgbClr>
                </a:solidFill>
                <a:ea typeface="+mn-ea"/>
                <a:cs typeface="+mn-cs"/>
              </a:rPr>
              <a:pPr defTabSz="388849">
                <a:buClrTx/>
              </a:pPr>
              <a:t>52</a:t>
            </a:fld>
            <a:endParaRPr lang="en-GB" kern="1200">
              <a:solidFill>
                <a:srgbClr val="5B645F">
                  <a:tint val="75000"/>
                </a:srgbClr>
              </a:solidFill>
              <a:ea typeface="+mn-ea"/>
              <a:cs typeface="+mn-cs"/>
            </a:endParaRPr>
          </a:p>
        </p:txBody>
      </p:sp>
      <p:sp>
        <p:nvSpPr>
          <p:cNvPr id="6" name="TextBox 5">
            <a:extLst>
              <a:ext uri="{FF2B5EF4-FFF2-40B4-BE49-F238E27FC236}">
                <a16:creationId xmlns:a16="http://schemas.microsoft.com/office/drawing/2014/main" id="{639D06DD-0B8C-4B63-81CF-252D23E51528}"/>
              </a:ext>
            </a:extLst>
          </p:cNvPr>
          <p:cNvSpPr txBox="1"/>
          <p:nvPr/>
        </p:nvSpPr>
        <p:spPr>
          <a:xfrm>
            <a:off x="3847171" y="1580685"/>
            <a:ext cx="3830444" cy="415498"/>
          </a:xfrm>
          <a:prstGeom prst="rect">
            <a:avLst/>
          </a:prstGeom>
          <a:noFill/>
        </p:spPr>
        <p:txBody>
          <a:bodyPr wrap="square" rtlCol="0">
            <a:spAutoFit/>
          </a:bodyPr>
          <a:lstStyle/>
          <a:p>
            <a:pPr defTabSz="388849">
              <a:buClrTx/>
            </a:pPr>
            <a:r>
              <a:rPr lang="en-GB" sz="2100" kern="1200" dirty="0">
                <a:solidFill>
                  <a:srgbClr val="FFFFFF"/>
                </a:solidFill>
                <a:latin typeface="Century Gothic"/>
                <a:ea typeface="+mn-ea"/>
                <a:cs typeface="+mn-cs"/>
              </a:rPr>
              <a:t>political@Opinium.com</a:t>
            </a:r>
          </a:p>
        </p:txBody>
      </p:sp>
    </p:spTree>
    <p:extLst>
      <p:ext uri="{BB962C8B-B14F-4D97-AF65-F5344CB8AC3E}">
        <p14:creationId xmlns:p14="http://schemas.microsoft.com/office/powerpoint/2010/main" val="7528890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timelapse photo of people passing the street">
            <a:extLst>
              <a:ext uri="{FF2B5EF4-FFF2-40B4-BE49-F238E27FC236}">
                <a16:creationId xmlns:a16="http://schemas.microsoft.com/office/drawing/2014/main" id="{C6508E09-C7FA-4F9E-8075-C3BBC80B106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961" y="0"/>
            <a:ext cx="9144961" cy="515190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A81F154F-846B-4591-B6D6-9238223E647C}"/>
              </a:ext>
            </a:extLst>
          </p:cNvPr>
          <p:cNvSpPr/>
          <p:nvPr/>
        </p:nvSpPr>
        <p:spPr>
          <a:xfrm>
            <a:off x="0" y="0"/>
            <a:ext cx="9144000" cy="5143500"/>
          </a:xfrm>
          <a:prstGeom prst="rect">
            <a:avLst/>
          </a:prstGeom>
          <a:gradFill flip="none" rotWithShape="1">
            <a:gsLst>
              <a:gs pos="46000">
                <a:schemeClr val="accent3">
                  <a:alpha val="11000"/>
                </a:schemeClr>
              </a:gs>
              <a:gs pos="87000">
                <a:schemeClr val="accent1"/>
              </a:gs>
            </a:gsLst>
            <a:path path="circle">
              <a:fillToRect l="100000" t="100000"/>
            </a:path>
            <a:tileRect r="-100000" b="-100000"/>
          </a:gradFill>
          <a:ln w="12700" cap="flat" cmpd="sng" algn="ctr">
            <a:noFill/>
            <a:prstDash val="solid"/>
            <a:miter lim="800000"/>
          </a:ln>
          <a:effectLst/>
        </p:spPr>
        <p:txBody>
          <a:bodyPr rtlCol="0" anchor="ctr"/>
          <a:lstStyle/>
          <a:p>
            <a:pPr algn="ctr" defTabSz="685800">
              <a:buClrTx/>
              <a:defRPr/>
            </a:pPr>
            <a:endParaRPr lang="fr-FR" sz="1350" dirty="0">
              <a:solidFill>
                <a:prstClr val="white"/>
              </a:solidFill>
              <a:ea typeface="+mn-ea"/>
              <a:cs typeface="+mn-cs"/>
            </a:endParaRPr>
          </a:p>
        </p:txBody>
      </p:sp>
      <p:pic>
        <p:nvPicPr>
          <p:cNvPr id="11" name="Image 10" descr="Une image contenant texte, clipart&#10;&#10;Description générée automatiquement">
            <a:extLst>
              <a:ext uri="{FF2B5EF4-FFF2-40B4-BE49-F238E27FC236}">
                <a16:creationId xmlns:a16="http://schemas.microsoft.com/office/drawing/2014/main" id="{0D00D925-EF6F-417D-8CC9-D31E552575A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87075" y="4401932"/>
            <a:ext cx="2772924" cy="493777"/>
          </a:xfrm>
          <a:prstGeom prst="rect">
            <a:avLst/>
          </a:prstGeom>
        </p:spPr>
      </p:pic>
      <p:sp>
        <p:nvSpPr>
          <p:cNvPr id="2" name="Rectangle 1">
            <a:extLst>
              <a:ext uri="{FF2B5EF4-FFF2-40B4-BE49-F238E27FC236}">
                <a16:creationId xmlns:a16="http://schemas.microsoft.com/office/drawing/2014/main" id="{CC28EEAA-1F4B-BE98-4CE5-D66370C7760A}"/>
              </a:ext>
            </a:extLst>
          </p:cNvPr>
          <p:cNvSpPr/>
          <p:nvPr/>
        </p:nvSpPr>
        <p:spPr>
          <a:xfrm>
            <a:off x="354771" y="370336"/>
            <a:ext cx="5925308" cy="2544799"/>
          </a:xfrm>
          <a:prstGeom prst="rect">
            <a:avLst/>
          </a:prstGeom>
        </p:spPr>
        <p:txBody>
          <a:bodyPr wrap="square">
            <a:spAutoFit/>
          </a:bodyPr>
          <a:lstStyle/>
          <a:p>
            <a:pPr defTabSz="685800">
              <a:lnSpc>
                <a:spcPct val="80000"/>
              </a:lnSpc>
              <a:spcBef>
                <a:spcPct val="0"/>
              </a:spcBef>
              <a:buClrTx/>
              <a:defRPr/>
            </a:pPr>
            <a:r>
              <a:rPr lang="en-US" sz="4950" kern="1200" cap="all" spc="225" dirty="0">
                <a:solidFill>
                  <a:prstClr val="white"/>
                </a:solidFill>
                <a:latin typeface="Arial Black" panose="020B0A04020102020204" pitchFamily="34" charset="0"/>
                <a:ea typeface="+mn-ea"/>
                <a:cs typeface="+mn-cs"/>
              </a:rPr>
              <a:t>SOME LESSONS FROM OTHER COUNTRIES</a:t>
            </a:r>
          </a:p>
        </p:txBody>
      </p:sp>
      <p:sp>
        <p:nvSpPr>
          <p:cNvPr id="3" name="Rectangle 2">
            <a:extLst>
              <a:ext uri="{FF2B5EF4-FFF2-40B4-BE49-F238E27FC236}">
                <a16:creationId xmlns:a16="http://schemas.microsoft.com/office/drawing/2014/main" id="{2A5992E6-9F85-2135-607F-D3AAD5B4B7C2}"/>
              </a:ext>
            </a:extLst>
          </p:cNvPr>
          <p:cNvSpPr/>
          <p:nvPr/>
        </p:nvSpPr>
        <p:spPr>
          <a:xfrm>
            <a:off x="467544" y="3381841"/>
            <a:ext cx="4752528" cy="781752"/>
          </a:xfrm>
          <a:prstGeom prst="rect">
            <a:avLst/>
          </a:prstGeom>
        </p:spPr>
        <p:txBody>
          <a:bodyPr wrap="square">
            <a:spAutoFit/>
          </a:bodyPr>
          <a:lstStyle/>
          <a:p>
            <a:pPr defTabSz="365771">
              <a:buClrTx/>
              <a:defRPr/>
            </a:pPr>
            <a:r>
              <a:rPr lang="en-US" sz="2240" b="1" kern="1200" dirty="0">
                <a:solidFill>
                  <a:prstClr val="white"/>
                </a:solidFill>
                <a:ea typeface="+mn-ea"/>
                <a:cs typeface="+mn-cs"/>
              </a:rPr>
              <a:t>Simon Atkinson</a:t>
            </a:r>
          </a:p>
          <a:p>
            <a:pPr defTabSz="365771">
              <a:buClrTx/>
              <a:defRPr/>
            </a:pPr>
            <a:r>
              <a:rPr lang="en-US" sz="2240" kern="1200" dirty="0">
                <a:solidFill>
                  <a:prstClr val="white"/>
                </a:solidFill>
                <a:ea typeface="+mn-ea"/>
                <a:cs typeface="+mn-cs"/>
              </a:rPr>
              <a:t>Chief Knowledge Officer, Ipsos</a:t>
            </a:r>
          </a:p>
        </p:txBody>
      </p:sp>
    </p:spTree>
    <p:extLst>
      <p:ext uri="{BB962C8B-B14F-4D97-AF65-F5344CB8AC3E}">
        <p14:creationId xmlns:p14="http://schemas.microsoft.com/office/powerpoint/2010/main" val="37968902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9E47560-0FE6-4C22-83B2-22CD5C8FC789}"/>
              </a:ext>
            </a:extLst>
          </p:cNvPr>
          <p:cNvSpPr>
            <a:spLocks noGrp="1"/>
          </p:cNvSpPr>
          <p:nvPr>
            <p:ph type="title"/>
          </p:nvPr>
        </p:nvSpPr>
        <p:spPr>
          <a:xfrm>
            <a:off x="337500" y="297878"/>
            <a:ext cx="8195128" cy="270074"/>
          </a:xfrm>
        </p:spPr>
        <p:txBody>
          <a:bodyPr/>
          <a:lstStyle/>
          <a:p>
            <a:r>
              <a:rPr lang="en-GB" dirty="0"/>
              <a:t>THE QUESTIONS ARE VERY SIMILAR…</a:t>
            </a:r>
            <a:endParaRPr lang="en-GB" b="0" dirty="0"/>
          </a:p>
        </p:txBody>
      </p:sp>
      <p:sp>
        <p:nvSpPr>
          <p:cNvPr id="2" name="TextBox 1">
            <a:extLst>
              <a:ext uri="{FF2B5EF4-FFF2-40B4-BE49-F238E27FC236}">
                <a16:creationId xmlns:a16="http://schemas.microsoft.com/office/drawing/2014/main" id="{EA735E54-A877-C669-3965-538B2D5FC685}"/>
              </a:ext>
            </a:extLst>
          </p:cNvPr>
          <p:cNvSpPr txBox="1"/>
          <p:nvPr/>
        </p:nvSpPr>
        <p:spPr>
          <a:xfrm>
            <a:off x="532124" y="893302"/>
            <a:ext cx="3108223" cy="2299347"/>
          </a:xfrm>
          <a:prstGeom prst="rect">
            <a:avLst/>
          </a:prstGeom>
          <a:noFill/>
        </p:spPr>
        <p:txBody>
          <a:bodyPr wrap="none" lIns="0" tIns="0" rIns="0" bIns="0" rtlCol="0">
            <a:spAutoFit/>
          </a:bodyPr>
          <a:lstStyle/>
          <a:p>
            <a:pPr defTabSz="685800">
              <a:buClrTx/>
            </a:pPr>
            <a:endParaRPr lang="en-GB" sz="1800" kern="1200" dirty="0">
              <a:solidFill>
                <a:prstClr val="black"/>
              </a:solidFill>
              <a:ea typeface="+mn-ea"/>
              <a:cs typeface="+mn-cs"/>
            </a:endParaRPr>
          </a:p>
          <a:p>
            <a:pPr defTabSz="685800">
              <a:buClrTx/>
            </a:pPr>
            <a:r>
              <a:rPr lang="en-GB" sz="2400" b="1" kern="1200" dirty="0">
                <a:solidFill>
                  <a:prstClr val="white"/>
                </a:solidFill>
                <a:ea typeface="+mn-ea"/>
                <a:cs typeface="+mn-cs"/>
              </a:rPr>
              <a:t>What is the “right”</a:t>
            </a:r>
            <a:r>
              <a:rPr lang="en-CA" sz="2400" b="1" kern="1200" dirty="0">
                <a:solidFill>
                  <a:prstClr val="white"/>
                </a:solidFill>
                <a:ea typeface="+mn-ea"/>
                <a:cs typeface="+mn-cs"/>
              </a:rPr>
              <a:t>….</a:t>
            </a:r>
          </a:p>
          <a:p>
            <a:pPr defTabSz="685800">
              <a:buClrTx/>
            </a:pPr>
            <a:endParaRPr lang="en-CA" sz="1800" kern="1200" dirty="0">
              <a:solidFill>
                <a:prstClr val="white"/>
              </a:solidFill>
              <a:ea typeface="+mn-ea"/>
              <a:cs typeface="+mn-cs"/>
            </a:endParaRPr>
          </a:p>
          <a:p>
            <a:pPr marL="214313" indent="-214313" defTabSz="685800">
              <a:lnSpc>
                <a:spcPct val="120000"/>
              </a:lnSpc>
              <a:spcAft>
                <a:spcPts val="225"/>
              </a:spcAft>
              <a:buClrTx/>
              <a:buFont typeface="Arial" panose="020B0604020202020204" pitchFamily="34" charset="0"/>
              <a:buChar char="•"/>
            </a:pPr>
            <a:r>
              <a:rPr lang="en-CA" sz="1800" kern="1200" dirty="0">
                <a:solidFill>
                  <a:prstClr val="white"/>
                </a:solidFill>
                <a:ea typeface="+mn-ea"/>
                <a:cs typeface="+mn-cs"/>
              </a:rPr>
              <a:t>Data collection approach</a:t>
            </a:r>
          </a:p>
          <a:p>
            <a:pPr marL="214313" indent="-214313" defTabSz="685800">
              <a:lnSpc>
                <a:spcPct val="120000"/>
              </a:lnSpc>
              <a:spcAft>
                <a:spcPts val="225"/>
              </a:spcAft>
              <a:buClrTx/>
              <a:buFont typeface="Arial" panose="020B0604020202020204" pitchFamily="34" charset="0"/>
              <a:buChar char="•"/>
            </a:pPr>
            <a:r>
              <a:rPr lang="en-CA" sz="1800" kern="1200" dirty="0">
                <a:solidFill>
                  <a:prstClr val="white"/>
                </a:solidFill>
                <a:ea typeface="+mn-ea"/>
                <a:cs typeface="+mn-cs"/>
              </a:rPr>
              <a:t>Sample design </a:t>
            </a:r>
          </a:p>
          <a:p>
            <a:pPr marL="214313" indent="-214313" defTabSz="685800">
              <a:lnSpc>
                <a:spcPct val="120000"/>
              </a:lnSpc>
              <a:spcAft>
                <a:spcPts val="225"/>
              </a:spcAft>
              <a:buClrTx/>
              <a:buFont typeface="Arial" panose="020B0604020202020204" pitchFamily="34" charset="0"/>
              <a:buChar char="•"/>
            </a:pPr>
            <a:r>
              <a:rPr lang="en-CA" sz="1800" kern="1200" dirty="0">
                <a:solidFill>
                  <a:prstClr val="white"/>
                </a:solidFill>
                <a:ea typeface="+mn-ea"/>
                <a:cs typeface="+mn-cs"/>
              </a:rPr>
              <a:t>Weighting scheme </a:t>
            </a:r>
          </a:p>
          <a:p>
            <a:pPr marL="214313" indent="-214313" defTabSz="685800">
              <a:lnSpc>
                <a:spcPct val="120000"/>
              </a:lnSpc>
              <a:spcAft>
                <a:spcPts val="225"/>
              </a:spcAft>
              <a:buClrTx/>
              <a:buFont typeface="Arial" panose="020B0604020202020204" pitchFamily="34" charset="0"/>
              <a:buChar char="•"/>
            </a:pPr>
            <a:r>
              <a:rPr lang="en-CA" sz="1800" kern="1200" dirty="0">
                <a:solidFill>
                  <a:prstClr val="white"/>
                </a:solidFill>
                <a:ea typeface="+mn-ea"/>
                <a:cs typeface="+mn-cs"/>
              </a:rPr>
              <a:t>Turnout model</a:t>
            </a:r>
          </a:p>
        </p:txBody>
      </p:sp>
      <p:sp>
        <p:nvSpPr>
          <p:cNvPr id="15" name="TextBox 14">
            <a:extLst>
              <a:ext uri="{FF2B5EF4-FFF2-40B4-BE49-F238E27FC236}">
                <a16:creationId xmlns:a16="http://schemas.microsoft.com/office/drawing/2014/main" id="{B54C1C9A-C827-2BDE-6ABD-32C708F7660B}"/>
              </a:ext>
            </a:extLst>
          </p:cNvPr>
          <p:cNvSpPr txBox="1"/>
          <p:nvPr/>
        </p:nvSpPr>
        <p:spPr>
          <a:xfrm>
            <a:off x="914400" y="3435219"/>
            <a:ext cx="1649186" cy="1200329"/>
          </a:xfrm>
          <a:prstGeom prst="rect">
            <a:avLst/>
          </a:prstGeom>
          <a:noFill/>
        </p:spPr>
        <p:txBody>
          <a:bodyPr wrap="square">
            <a:spAutoFit/>
          </a:bodyPr>
          <a:lstStyle/>
          <a:p>
            <a:pPr defTabSz="685800">
              <a:buClrTx/>
            </a:pPr>
            <a:r>
              <a:rPr lang="en-GB" sz="7200" b="1" kern="1200" dirty="0">
                <a:solidFill>
                  <a:prstClr val="white"/>
                </a:solidFill>
                <a:ea typeface="+mn-ea"/>
                <a:cs typeface="+mn-cs"/>
              </a:rPr>
              <a:t>?</a:t>
            </a:r>
          </a:p>
        </p:txBody>
      </p:sp>
    </p:spTree>
    <p:extLst>
      <p:ext uri="{BB962C8B-B14F-4D97-AF65-F5344CB8AC3E}">
        <p14:creationId xmlns:p14="http://schemas.microsoft.com/office/powerpoint/2010/main" val="14460509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28EEAA-1F4B-BE98-4CE5-D66370C7760A}"/>
              </a:ext>
            </a:extLst>
          </p:cNvPr>
          <p:cNvSpPr/>
          <p:nvPr/>
        </p:nvSpPr>
        <p:spPr>
          <a:xfrm>
            <a:off x="416654" y="3092888"/>
            <a:ext cx="9152163" cy="1101712"/>
          </a:xfrm>
          <a:prstGeom prst="rect">
            <a:avLst/>
          </a:prstGeom>
        </p:spPr>
        <p:txBody>
          <a:bodyPr wrap="square">
            <a:spAutoFit/>
          </a:bodyPr>
          <a:lstStyle/>
          <a:p>
            <a:pPr defTabSz="685800">
              <a:lnSpc>
                <a:spcPct val="80000"/>
              </a:lnSpc>
              <a:spcBef>
                <a:spcPct val="0"/>
              </a:spcBef>
              <a:buClrTx/>
              <a:defRPr/>
            </a:pPr>
            <a:r>
              <a:rPr lang="en-US" sz="4050" kern="1200" spc="225" dirty="0">
                <a:solidFill>
                  <a:prstClr val="white"/>
                </a:solidFill>
                <a:latin typeface="Arial Black" panose="020B0A04020102020204" pitchFamily="34" charset="0"/>
                <a:ea typeface="+mn-ea"/>
                <a:cs typeface="+mn-cs"/>
              </a:rPr>
              <a:t>“It’s all about the local country, culture, context”</a:t>
            </a:r>
          </a:p>
        </p:txBody>
      </p:sp>
    </p:spTree>
    <p:extLst>
      <p:ext uri="{BB962C8B-B14F-4D97-AF65-F5344CB8AC3E}">
        <p14:creationId xmlns:p14="http://schemas.microsoft.com/office/powerpoint/2010/main" val="6541037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9E47560-0FE6-4C22-83B2-22CD5C8FC789}"/>
              </a:ext>
            </a:extLst>
          </p:cNvPr>
          <p:cNvSpPr>
            <a:spLocks noGrp="1"/>
          </p:cNvSpPr>
          <p:nvPr>
            <p:ph type="title"/>
          </p:nvPr>
        </p:nvSpPr>
        <p:spPr>
          <a:xfrm>
            <a:off x="337500" y="297878"/>
            <a:ext cx="8195128" cy="270074"/>
          </a:xfrm>
        </p:spPr>
        <p:txBody>
          <a:bodyPr/>
          <a:lstStyle/>
          <a:p>
            <a:r>
              <a:rPr lang="en-GB" dirty="0"/>
              <a:t>NO GLOBALLY STANDARDISED METHODOLOGY </a:t>
            </a:r>
            <a:endParaRPr lang="en-GB" b="0" dirty="0"/>
          </a:p>
        </p:txBody>
      </p:sp>
      <p:sp>
        <p:nvSpPr>
          <p:cNvPr id="2" name="TextBox 1">
            <a:extLst>
              <a:ext uri="{FF2B5EF4-FFF2-40B4-BE49-F238E27FC236}">
                <a16:creationId xmlns:a16="http://schemas.microsoft.com/office/drawing/2014/main" id="{EA735E54-A877-C669-3965-538B2D5FC685}"/>
              </a:ext>
            </a:extLst>
          </p:cNvPr>
          <p:cNvSpPr txBox="1"/>
          <p:nvPr/>
        </p:nvSpPr>
        <p:spPr>
          <a:xfrm>
            <a:off x="532124" y="893302"/>
            <a:ext cx="3108223" cy="2299347"/>
          </a:xfrm>
          <a:prstGeom prst="rect">
            <a:avLst/>
          </a:prstGeom>
          <a:noFill/>
        </p:spPr>
        <p:txBody>
          <a:bodyPr wrap="none" lIns="0" tIns="0" rIns="0" bIns="0" rtlCol="0">
            <a:spAutoFit/>
          </a:bodyPr>
          <a:lstStyle/>
          <a:p>
            <a:pPr defTabSz="685800">
              <a:buClrTx/>
            </a:pPr>
            <a:endParaRPr lang="en-GB" sz="1800" kern="1200" dirty="0">
              <a:solidFill>
                <a:prstClr val="black"/>
              </a:solidFill>
              <a:ea typeface="+mn-ea"/>
              <a:cs typeface="+mn-cs"/>
            </a:endParaRPr>
          </a:p>
          <a:p>
            <a:pPr defTabSz="685800">
              <a:buClrTx/>
            </a:pPr>
            <a:r>
              <a:rPr lang="en-GB" sz="2400" b="1" kern="1200" dirty="0">
                <a:solidFill>
                  <a:prstClr val="white"/>
                </a:solidFill>
                <a:ea typeface="+mn-ea"/>
                <a:cs typeface="+mn-cs"/>
              </a:rPr>
              <a:t>What is the “right”</a:t>
            </a:r>
            <a:r>
              <a:rPr lang="en-CA" sz="2400" b="1" kern="1200" dirty="0">
                <a:solidFill>
                  <a:prstClr val="white"/>
                </a:solidFill>
                <a:ea typeface="+mn-ea"/>
                <a:cs typeface="+mn-cs"/>
              </a:rPr>
              <a:t>….</a:t>
            </a:r>
          </a:p>
          <a:p>
            <a:pPr defTabSz="685800">
              <a:buClrTx/>
            </a:pPr>
            <a:endParaRPr lang="en-CA" sz="1800" kern="1200" dirty="0">
              <a:solidFill>
                <a:prstClr val="white"/>
              </a:solidFill>
              <a:ea typeface="+mn-ea"/>
              <a:cs typeface="+mn-cs"/>
            </a:endParaRPr>
          </a:p>
          <a:p>
            <a:pPr marL="214313" indent="-214313" defTabSz="685800">
              <a:lnSpc>
                <a:spcPct val="120000"/>
              </a:lnSpc>
              <a:spcAft>
                <a:spcPts val="225"/>
              </a:spcAft>
              <a:buClrTx/>
              <a:buFont typeface="Arial" panose="020B0604020202020204" pitchFamily="34" charset="0"/>
              <a:buChar char="•"/>
            </a:pPr>
            <a:r>
              <a:rPr lang="en-CA" sz="1800" kern="1200" dirty="0">
                <a:solidFill>
                  <a:prstClr val="white"/>
                </a:solidFill>
                <a:ea typeface="+mn-ea"/>
                <a:cs typeface="+mn-cs"/>
              </a:rPr>
              <a:t>Data collection approach</a:t>
            </a:r>
          </a:p>
          <a:p>
            <a:pPr marL="214313" indent="-214313" defTabSz="685800">
              <a:lnSpc>
                <a:spcPct val="120000"/>
              </a:lnSpc>
              <a:spcAft>
                <a:spcPts val="225"/>
              </a:spcAft>
              <a:buClrTx/>
              <a:buFont typeface="Arial" panose="020B0604020202020204" pitchFamily="34" charset="0"/>
              <a:buChar char="•"/>
            </a:pPr>
            <a:r>
              <a:rPr lang="en-CA" sz="1800" kern="1200" dirty="0">
                <a:solidFill>
                  <a:prstClr val="white"/>
                </a:solidFill>
                <a:ea typeface="+mn-ea"/>
                <a:cs typeface="+mn-cs"/>
              </a:rPr>
              <a:t>Sample design</a:t>
            </a:r>
          </a:p>
          <a:p>
            <a:pPr marL="214313" indent="-214313" defTabSz="685800">
              <a:lnSpc>
                <a:spcPct val="120000"/>
              </a:lnSpc>
              <a:spcAft>
                <a:spcPts val="225"/>
              </a:spcAft>
              <a:buClrTx/>
              <a:buFont typeface="Arial" panose="020B0604020202020204" pitchFamily="34" charset="0"/>
              <a:buChar char="•"/>
            </a:pPr>
            <a:r>
              <a:rPr lang="en-CA" sz="1800" kern="1200" dirty="0">
                <a:solidFill>
                  <a:prstClr val="white"/>
                </a:solidFill>
                <a:ea typeface="+mn-ea"/>
                <a:cs typeface="+mn-cs"/>
              </a:rPr>
              <a:t>Weighting scheme </a:t>
            </a:r>
          </a:p>
          <a:p>
            <a:pPr marL="214313" indent="-214313" defTabSz="685800">
              <a:lnSpc>
                <a:spcPct val="120000"/>
              </a:lnSpc>
              <a:spcAft>
                <a:spcPts val="225"/>
              </a:spcAft>
              <a:buClrTx/>
              <a:buFont typeface="Arial" panose="020B0604020202020204" pitchFamily="34" charset="0"/>
              <a:buChar char="•"/>
            </a:pPr>
            <a:r>
              <a:rPr lang="en-CA" sz="1800" kern="1200" dirty="0">
                <a:solidFill>
                  <a:prstClr val="white"/>
                </a:solidFill>
                <a:ea typeface="+mn-ea"/>
                <a:cs typeface="+mn-cs"/>
              </a:rPr>
              <a:t>Turnout model</a:t>
            </a:r>
          </a:p>
        </p:txBody>
      </p:sp>
      <p:sp>
        <p:nvSpPr>
          <p:cNvPr id="15" name="TextBox 14">
            <a:extLst>
              <a:ext uri="{FF2B5EF4-FFF2-40B4-BE49-F238E27FC236}">
                <a16:creationId xmlns:a16="http://schemas.microsoft.com/office/drawing/2014/main" id="{B54C1C9A-C827-2BDE-6ABD-32C708F7660B}"/>
              </a:ext>
            </a:extLst>
          </p:cNvPr>
          <p:cNvSpPr txBox="1"/>
          <p:nvPr/>
        </p:nvSpPr>
        <p:spPr>
          <a:xfrm>
            <a:off x="914400" y="3435219"/>
            <a:ext cx="1649186" cy="1200329"/>
          </a:xfrm>
          <a:prstGeom prst="rect">
            <a:avLst/>
          </a:prstGeom>
          <a:noFill/>
        </p:spPr>
        <p:txBody>
          <a:bodyPr wrap="square">
            <a:spAutoFit/>
          </a:bodyPr>
          <a:lstStyle/>
          <a:p>
            <a:pPr defTabSz="685800">
              <a:buClrTx/>
            </a:pPr>
            <a:r>
              <a:rPr lang="en-GB" sz="7200" b="1" kern="1200" dirty="0">
                <a:solidFill>
                  <a:prstClr val="white"/>
                </a:solidFill>
                <a:ea typeface="+mn-ea"/>
                <a:cs typeface="+mn-cs"/>
              </a:rPr>
              <a:t>?</a:t>
            </a:r>
          </a:p>
        </p:txBody>
      </p:sp>
    </p:spTree>
    <p:extLst>
      <p:ext uri="{BB962C8B-B14F-4D97-AF65-F5344CB8AC3E}">
        <p14:creationId xmlns:p14="http://schemas.microsoft.com/office/powerpoint/2010/main" val="17247786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9E47560-0FE6-4C22-83B2-22CD5C8FC789}"/>
              </a:ext>
            </a:extLst>
          </p:cNvPr>
          <p:cNvSpPr>
            <a:spLocks noGrp="1"/>
          </p:cNvSpPr>
          <p:nvPr>
            <p:ph type="title"/>
          </p:nvPr>
        </p:nvSpPr>
        <p:spPr>
          <a:xfrm>
            <a:off x="337500" y="297878"/>
            <a:ext cx="8195128" cy="270074"/>
          </a:xfrm>
        </p:spPr>
        <p:txBody>
          <a:bodyPr/>
          <a:lstStyle/>
          <a:p>
            <a:r>
              <a:rPr lang="en-GB" dirty="0"/>
              <a:t>NO GLOBALLY STANDARDISED METHODOLOGY </a:t>
            </a:r>
            <a:endParaRPr lang="en-GB" b="0" dirty="0"/>
          </a:p>
        </p:txBody>
      </p:sp>
      <p:sp>
        <p:nvSpPr>
          <p:cNvPr id="2" name="TextBox 1">
            <a:extLst>
              <a:ext uri="{FF2B5EF4-FFF2-40B4-BE49-F238E27FC236}">
                <a16:creationId xmlns:a16="http://schemas.microsoft.com/office/drawing/2014/main" id="{EA735E54-A877-C669-3965-538B2D5FC685}"/>
              </a:ext>
            </a:extLst>
          </p:cNvPr>
          <p:cNvSpPr txBox="1"/>
          <p:nvPr/>
        </p:nvSpPr>
        <p:spPr>
          <a:xfrm>
            <a:off x="532124" y="893302"/>
            <a:ext cx="3108223" cy="2299347"/>
          </a:xfrm>
          <a:prstGeom prst="rect">
            <a:avLst/>
          </a:prstGeom>
          <a:noFill/>
        </p:spPr>
        <p:txBody>
          <a:bodyPr wrap="none" lIns="0" tIns="0" rIns="0" bIns="0" rtlCol="0">
            <a:spAutoFit/>
          </a:bodyPr>
          <a:lstStyle/>
          <a:p>
            <a:pPr defTabSz="685800">
              <a:buClrTx/>
            </a:pPr>
            <a:endParaRPr lang="en-GB" sz="1800" kern="1200" dirty="0">
              <a:solidFill>
                <a:prstClr val="black"/>
              </a:solidFill>
              <a:ea typeface="+mn-ea"/>
              <a:cs typeface="+mn-cs"/>
            </a:endParaRPr>
          </a:p>
          <a:p>
            <a:pPr defTabSz="685800">
              <a:buClrTx/>
            </a:pPr>
            <a:r>
              <a:rPr lang="en-GB" sz="2400" b="1" kern="1200" dirty="0">
                <a:solidFill>
                  <a:prstClr val="white"/>
                </a:solidFill>
                <a:ea typeface="+mn-ea"/>
                <a:cs typeface="+mn-cs"/>
              </a:rPr>
              <a:t>What is the “right”</a:t>
            </a:r>
            <a:r>
              <a:rPr lang="en-CA" sz="2400" b="1" kern="1200" dirty="0">
                <a:solidFill>
                  <a:prstClr val="white"/>
                </a:solidFill>
                <a:ea typeface="+mn-ea"/>
                <a:cs typeface="+mn-cs"/>
              </a:rPr>
              <a:t>….</a:t>
            </a:r>
          </a:p>
          <a:p>
            <a:pPr defTabSz="685800">
              <a:buClrTx/>
            </a:pPr>
            <a:endParaRPr lang="en-CA" sz="1800" kern="1200" dirty="0">
              <a:solidFill>
                <a:prstClr val="white"/>
              </a:solidFill>
              <a:ea typeface="+mn-ea"/>
              <a:cs typeface="+mn-cs"/>
            </a:endParaRPr>
          </a:p>
          <a:p>
            <a:pPr marL="214313" indent="-214313" defTabSz="685800">
              <a:lnSpc>
                <a:spcPct val="120000"/>
              </a:lnSpc>
              <a:spcAft>
                <a:spcPts val="225"/>
              </a:spcAft>
              <a:buClrTx/>
              <a:buFont typeface="Arial" panose="020B0604020202020204" pitchFamily="34" charset="0"/>
              <a:buChar char="•"/>
            </a:pPr>
            <a:r>
              <a:rPr lang="en-CA" sz="1800" kern="1200" dirty="0">
                <a:solidFill>
                  <a:prstClr val="white"/>
                </a:solidFill>
                <a:ea typeface="+mn-ea"/>
                <a:cs typeface="+mn-cs"/>
              </a:rPr>
              <a:t>Data collection approach</a:t>
            </a:r>
          </a:p>
          <a:p>
            <a:pPr marL="214313" indent="-214313" defTabSz="685800">
              <a:lnSpc>
                <a:spcPct val="120000"/>
              </a:lnSpc>
              <a:spcAft>
                <a:spcPts val="225"/>
              </a:spcAft>
              <a:buClrTx/>
              <a:buFont typeface="Arial" panose="020B0604020202020204" pitchFamily="34" charset="0"/>
              <a:buChar char="•"/>
            </a:pPr>
            <a:r>
              <a:rPr lang="en-CA" sz="1800" b="1" kern="1200" dirty="0">
                <a:solidFill>
                  <a:srgbClr val="FFFF00"/>
                </a:solidFill>
                <a:ea typeface="+mn-ea"/>
                <a:cs typeface="+mn-cs"/>
              </a:rPr>
              <a:t>Sample design</a:t>
            </a:r>
          </a:p>
          <a:p>
            <a:pPr marL="214313" indent="-214313" defTabSz="685800">
              <a:lnSpc>
                <a:spcPct val="120000"/>
              </a:lnSpc>
              <a:spcAft>
                <a:spcPts val="225"/>
              </a:spcAft>
              <a:buClrTx/>
              <a:buFont typeface="Arial" panose="020B0604020202020204" pitchFamily="34" charset="0"/>
              <a:buChar char="•"/>
            </a:pPr>
            <a:r>
              <a:rPr lang="en-CA" sz="1800" kern="1200" dirty="0">
                <a:solidFill>
                  <a:prstClr val="white"/>
                </a:solidFill>
                <a:ea typeface="+mn-ea"/>
                <a:cs typeface="+mn-cs"/>
              </a:rPr>
              <a:t>Weighting scheme </a:t>
            </a:r>
          </a:p>
          <a:p>
            <a:pPr marL="214313" indent="-214313" defTabSz="685800">
              <a:lnSpc>
                <a:spcPct val="120000"/>
              </a:lnSpc>
              <a:spcAft>
                <a:spcPts val="225"/>
              </a:spcAft>
              <a:buClrTx/>
              <a:buFont typeface="Arial" panose="020B0604020202020204" pitchFamily="34" charset="0"/>
              <a:buChar char="•"/>
            </a:pPr>
            <a:r>
              <a:rPr lang="en-CA" sz="1800" kern="1200" dirty="0">
                <a:solidFill>
                  <a:prstClr val="white"/>
                </a:solidFill>
                <a:ea typeface="+mn-ea"/>
                <a:cs typeface="+mn-cs"/>
              </a:rPr>
              <a:t>Turnout model</a:t>
            </a:r>
          </a:p>
        </p:txBody>
      </p:sp>
      <p:sp>
        <p:nvSpPr>
          <p:cNvPr id="15" name="TextBox 14">
            <a:extLst>
              <a:ext uri="{FF2B5EF4-FFF2-40B4-BE49-F238E27FC236}">
                <a16:creationId xmlns:a16="http://schemas.microsoft.com/office/drawing/2014/main" id="{B54C1C9A-C827-2BDE-6ABD-32C708F7660B}"/>
              </a:ext>
            </a:extLst>
          </p:cNvPr>
          <p:cNvSpPr txBox="1"/>
          <p:nvPr/>
        </p:nvSpPr>
        <p:spPr>
          <a:xfrm>
            <a:off x="914400" y="3435219"/>
            <a:ext cx="1649186" cy="1200329"/>
          </a:xfrm>
          <a:prstGeom prst="rect">
            <a:avLst/>
          </a:prstGeom>
          <a:noFill/>
        </p:spPr>
        <p:txBody>
          <a:bodyPr wrap="square">
            <a:spAutoFit/>
          </a:bodyPr>
          <a:lstStyle/>
          <a:p>
            <a:pPr defTabSz="685800">
              <a:buClrTx/>
            </a:pPr>
            <a:r>
              <a:rPr lang="en-GB" sz="7200" b="1" kern="1200" dirty="0">
                <a:solidFill>
                  <a:prstClr val="white"/>
                </a:solidFill>
                <a:ea typeface="+mn-ea"/>
                <a:cs typeface="+mn-cs"/>
              </a:rPr>
              <a:t>?</a:t>
            </a:r>
          </a:p>
        </p:txBody>
      </p:sp>
    </p:spTree>
    <p:extLst>
      <p:ext uri="{BB962C8B-B14F-4D97-AF65-F5344CB8AC3E}">
        <p14:creationId xmlns:p14="http://schemas.microsoft.com/office/powerpoint/2010/main" val="1526426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9E47560-0FE6-4C22-83B2-22CD5C8FC789}"/>
              </a:ext>
            </a:extLst>
          </p:cNvPr>
          <p:cNvSpPr>
            <a:spLocks noGrp="1"/>
          </p:cNvSpPr>
          <p:nvPr>
            <p:ph type="title"/>
          </p:nvPr>
        </p:nvSpPr>
        <p:spPr>
          <a:xfrm>
            <a:off x="337500" y="297878"/>
            <a:ext cx="8195128" cy="270074"/>
          </a:xfrm>
        </p:spPr>
        <p:txBody>
          <a:bodyPr/>
          <a:lstStyle/>
          <a:p>
            <a:r>
              <a:rPr lang="en-GB" dirty="0"/>
              <a:t>NO GLOBALLY STANDARDISED METHODOLOGY </a:t>
            </a:r>
            <a:endParaRPr lang="en-GB" b="0" dirty="0"/>
          </a:p>
        </p:txBody>
      </p:sp>
      <p:sp>
        <p:nvSpPr>
          <p:cNvPr id="2" name="TextBox 1">
            <a:extLst>
              <a:ext uri="{FF2B5EF4-FFF2-40B4-BE49-F238E27FC236}">
                <a16:creationId xmlns:a16="http://schemas.microsoft.com/office/drawing/2014/main" id="{EA735E54-A877-C669-3965-538B2D5FC685}"/>
              </a:ext>
            </a:extLst>
          </p:cNvPr>
          <p:cNvSpPr txBox="1"/>
          <p:nvPr/>
        </p:nvSpPr>
        <p:spPr>
          <a:xfrm>
            <a:off x="532124" y="893302"/>
            <a:ext cx="3108223" cy="2299347"/>
          </a:xfrm>
          <a:prstGeom prst="rect">
            <a:avLst/>
          </a:prstGeom>
          <a:noFill/>
        </p:spPr>
        <p:txBody>
          <a:bodyPr wrap="none" lIns="0" tIns="0" rIns="0" bIns="0" rtlCol="0">
            <a:spAutoFit/>
          </a:bodyPr>
          <a:lstStyle/>
          <a:p>
            <a:pPr defTabSz="685800">
              <a:buClrTx/>
            </a:pPr>
            <a:endParaRPr lang="en-GB" sz="1800" kern="1200" dirty="0">
              <a:solidFill>
                <a:prstClr val="black"/>
              </a:solidFill>
              <a:ea typeface="+mn-ea"/>
              <a:cs typeface="+mn-cs"/>
            </a:endParaRPr>
          </a:p>
          <a:p>
            <a:pPr defTabSz="685800">
              <a:buClrTx/>
            </a:pPr>
            <a:r>
              <a:rPr lang="en-GB" sz="2400" b="1" kern="1200" dirty="0">
                <a:solidFill>
                  <a:prstClr val="white"/>
                </a:solidFill>
                <a:ea typeface="+mn-ea"/>
                <a:cs typeface="+mn-cs"/>
              </a:rPr>
              <a:t>What is the “right”</a:t>
            </a:r>
            <a:r>
              <a:rPr lang="en-CA" sz="2400" b="1" kern="1200" dirty="0">
                <a:solidFill>
                  <a:prstClr val="white"/>
                </a:solidFill>
                <a:ea typeface="+mn-ea"/>
                <a:cs typeface="+mn-cs"/>
              </a:rPr>
              <a:t>….</a:t>
            </a:r>
          </a:p>
          <a:p>
            <a:pPr defTabSz="685800">
              <a:buClrTx/>
            </a:pPr>
            <a:endParaRPr lang="en-CA" sz="1800" kern="1200" dirty="0">
              <a:solidFill>
                <a:prstClr val="white"/>
              </a:solidFill>
              <a:ea typeface="+mn-ea"/>
              <a:cs typeface="+mn-cs"/>
            </a:endParaRPr>
          </a:p>
          <a:p>
            <a:pPr marL="214313" indent="-214313" defTabSz="685800">
              <a:lnSpc>
                <a:spcPct val="120000"/>
              </a:lnSpc>
              <a:spcAft>
                <a:spcPts val="225"/>
              </a:spcAft>
              <a:buClrTx/>
              <a:buFont typeface="Arial" panose="020B0604020202020204" pitchFamily="34" charset="0"/>
              <a:buChar char="•"/>
            </a:pPr>
            <a:r>
              <a:rPr lang="en-CA" sz="1800" kern="1200" dirty="0">
                <a:solidFill>
                  <a:prstClr val="white"/>
                </a:solidFill>
                <a:ea typeface="+mn-ea"/>
                <a:cs typeface="+mn-cs"/>
              </a:rPr>
              <a:t>Data collection approach</a:t>
            </a:r>
          </a:p>
          <a:p>
            <a:pPr marL="214313" indent="-214313" defTabSz="685800">
              <a:lnSpc>
                <a:spcPct val="120000"/>
              </a:lnSpc>
              <a:spcAft>
                <a:spcPts val="225"/>
              </a:spcAft>
              <a:buClrTx/>
              <a:buFont typeface="Arial" panose="020B0604020202020204" pitchFamily="34" charset="0"/>
              <a:buChar char="•"/>
            </a:pPr>
            <a:r>
              <a:rPr lang="en-CA" sz="1800" b="1" kern="1200" dirty="0">
                <a:solidFill>
                  <a:srgbClr val="FFFF00"/>
                </a:solidFill>
                <a:ea typeface="+mn-ea"/>
                <a:cs typeface="+mn-cs"/>
              </a:rPr>
              <a:t>Sample design</a:t>
            </a:r>
          </a:p>
          <a:p>
            <a:pPr marL="214313" indent="-214313" defTabSz="685800">
              <a:lnSpc>
                <a:spcPct val="120000"/>
              </a:lnSpc>
              <a:spcAft>
                <a:spcPts val="225"/>
              </a:spcAft>
              <a:buClrTx/>
              <a:buFont typeface="Arial" panose="020B0604020202020204" pitchFamily="34" charset="0"/>
              <a:buChar char="•"/>
            </a:pPr>
            <a:r>
              <a:rPr lang="en-CA" sz="1800" kern="1200" dirty="0">
                <a:solidFill>
                  <a:prstClr val="white"/>
                </a:solidFill>
                <a:ea typeface="+mn-ea"/>
                <a:cs typeface="+mn-cs"/>
              </a:rPr>
              <a:t>Weighting scheme </a:t>
            </a:r>
          </a:p>
          <a:p>
            <a:pPr marL="214313" indent="-214313" defTabSz="685800">
              <a:lnSpc>
                <a:spcPct val="120000"/>
              </a:lnSpc>
              <a:spcAft>
                <a:spcPts val="225"/>
              </a:spcAft>
              <a:buClrTx/>
              <a:buFont typeface="Arial" panose="020B0604020202020204" pitchFamily="34" charset="0"/>
              <a:buChar char="•"/>
            </a:pPr>
            <a:r>
              <a:rPr lang="en-CA" sz="1800" kern="1200" dirty="0">
                <a:solidFill>
                  <a:prstClr val="white"/>
                </a:solidFill>
                <a:ea typeface="+mn-ea"/>
                <a:cs typeface="+mn-cs"/>
              </a:rPr>
              <a:t>Turnout model</a:t>
            </a:r>
          </a:p>
        </p:txBody>
      </p:sp>
      <p:sp>
        <p:nvSpPr>
          <p:cNvPr id="15" name="TextBox 14">
            <a:extLst>
              <a:ext uri="{FF2B5EF4-FFF2-40B4-BE49-F238E27FC236}">
                <a16:creationId xmlns:a16="http://schemas.microsoft.com/office/drawing/2014/main" id="{B54C1C9A-C827-2BDE-6ABD-32C708F7660B}"/>
              </a:ext>
            </a:extLst>
          </p:cNvPr>
          <p:cNvSpPr txBox="1"/>
          <p:nvPr/>
        </p:nvSpPr>
        <p:spPr>
          <a:xfrm>
            <a:off x="914400" y="3435219"/>
            <a:ext cx="1649186" cy="1200329"/>
          </a:xfrm>
          <a:prstGeom prst="rect">
            <a:avLst/>
          </a:prstGeom>
          <a:noFill/>
        </p:spPr>
        <p:txBody>
          <a:bodyPr wrap="square">
            <a:spAutoFit/>
          </a:bodyPr>
          <a:lstStyle/>
          <a:p>
            <a:pPr defTabSz="685800">
              <a:buClrTx/>
            </a:pPr>
            <a:r>
              <a:rPr lang="en-GB" sz="7200" b="1" kern="1200" dirty="0">
                <a:solidFill>
                  <a:prstClr val="white"/>
                </a:solidFill>
                <a:ea typeface="+mn-ea"/>
                <a:cs typeface="+mn-cs"/>
              </a:rPr>
              <a:t>?</a:t>
            </a:r>
          </a:p>
        </p:txBody>
      </p:sp>
      <p:pic>
        <p:nvPicPr>
          <p:cNvPr id="5" name="Picture 4">
            <a:extLst>
              <a:ext uri="{FF2B5EF4-FFF2-40B4-BE49-F238E27FC236}">
                <a16:creationId xmlns:a16="http://schemas.microsoft.com/office/drawing/2014/main" id="{AEA7CD28-B3C6-209C-4BF2-17592EBAA9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2029" y="1352550"/>
            <a:ext cx="3837398" cy="2558265"/>
          </a:xfrm>
          <a:prstGeom prst="rect">
            <a:avLst/>
          </a:prstGeom>
        </p:spPr>
      </p:pic>
      <p:sp>
        <p:nvSpPr>
          <p:cNvPr id="7" name="TextBox 6">
            <a:extLst>
              <a:ext uri="{FF2B5EF4-FFF2-40B4-BE49-F238E27FC236}">
                <a16:creationId xmlns:a16="http://schemas.microsoft.com/office/drawing/2014/main" id="{C1A798A0-6734-0E1D-A081-E0D4A8D6A36A}"/>
              </a:ext>
            </a:extLst>
          </p:cNvPr>
          <p:cNvSpPr txBox="1"/>
          <p:nvPr/>
        </p:nvSpPr>
        <p:spPr>
          <a:xfrm>
            <a:off x="4572000" y="4161034"/>
            <a:ext cx="3413589" cy="553998"/>
          </a:xfrm>
          <a:prstGeom prst="rect">
            <a:avLst/>
          </a:prstGeom>
          <a:noFill/>
        </p:spPr>
        <p:txBody>
          <a:bodyPr wrap="square" lIns="0" tIns="0" rIns="0" bIns="0" rtlCol="0">
            <a:spAutoFit/>
          </a:bodyPr>
          <a:lstStyle/>
          <a:p>
            <a:pPr defTabSz="685800">
              <a:spcBef>
                <a:spcPts val="300"/>
              </a:spcBef>
              <a:spcAft>
                <a:spcPts val="300"/>
              </a:spcAft>
              <a:buClrTx/>
            </a:pPr>
            <a:r>
              <a:rPr lang="en-GB" sz="1800" b="1" i="1" kern="1200" dirty="0">
                <a:solidFill>
                  <a:prstClr val="white"/>
                </a:solidFill>
                <a:ea typeface="+mn-ea"/>
                <a:cs typeface="+mn-cs"/>
              </a:rPr>
              <a:t>Example: </a:t>
            </a:r>
            <a:r>
              <a:rPr lang="en-GB" sz="1800" i="1" kern="1200" dirty="0">
                <a:solidFill>
                  <a:prstClr val="white"/>
                </a:solidFill>
                <a:ea typeface="+mn-ea"/>
                <a:cs typeface="+mn-cs"/>
              </a:rPr>
              <a:t>How to cover </a:t>
            </a:r>
            <a:r>
              <a:rPr lang="en-GB" sz="1800" i="1" u="sng" kern="1200" dirty="0">
                <a:solidFill>
                  <a:prstClr val="white"/>
                </a:solidFill>
                <a:ea typeface="+mn-ea"/>
                <a:cs typeface="+mn-cs"/>
              </a:rPr>
              <a:t>all types</a:t>
            </a:r>
            <a:r>
              <a:rPr lang="en-GB" sz="1800" i="1" kern="1200" dirty="0">
                <a:solidFill>
                  <a:prstClr val="white"/>
                </a:solidFill>
                <a:ea typeface="+mn-ea"/>
                <a:cs typeface="+mn-cs"/>
              </a:rPr>
              <a:t> of urban areas?</a:t>
            </a:r>
          </a:p>
        </p:txBody>
      </p:sp>
    </p:spTree>
    <p:extLst>
      <p:ext uri="{BB962C8B-B14F-4D97-AF65-F5344CB8AC3E}">
        <p14:creationId xmlns:p14="http://schemas.microsoft.com/office/powerpoint/2010/main" val="41318668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E0FF818-2241-15B3-D096-A9468121B8A0}"/>
              </a:ext>
            </a:extLst>
          </p:cNvPr>
          <p:cNvSpPr/>
          <p:nvPr/>
        </p:nvSpPr>
        <p:spPr>
          <a:xfrm>
            <a:off x="4053155" y="874312"/>
            <a:ext cx="4852565" cy="3508652"/>
          </a:xfrm>
          <a:prstGeom prst="rect">
            <a:avLst/>
          </a:prstGeom>
          <a:solidFill>
            <a:srgbClr val="009F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defTabSz="685800">
              <a:lnSpc>
                <a:spcPct val="110000"/>
              </a:lnSpc>
              <a:buClrTx/>
            </a:pPr>
            <a:endParaRPr lang="en-GB" sz="1800" kern="1200" dirty="0" err="1">
              <a:solidFill>
                <a:prstClr val="black"/>
              </a:solidFill>
              <a:latin typeface="Arial"/>
            </a:endParaRPr>
          </a:p>
        </p:txBody>
      </p:sp>
      <p:sp>
        <p:nvSpPr>
          <p:cNvPr id="6" name="Title 5">
            <a:extLst>
              <a:ext uri="{FF2B5EF4-FFF2-40B4-BE49-F238E27FC236}">
                <a16:creationId xmlns:a16="http://schemas.microsoft.com/office/drawing/2014/main" id="{59E47560-0FE6-4C22-83B2-22CD5C8FC789}"/>
              </a:ext>
            </a:extLst>
          </p:cNvPr>
          <p:cNvSpPr>
            <a:spLocks noGrp="1"/>
          </p:cNvSpPr>
          <p:nvPr>
            <p:ph type="title"/>
          </p:nvPr>
        </p:nvSpPr>
        <p:spPr>
          <a:xfrm>
            <a:off x="337500" y="297878"/>
            <a:ext cx="8195128" cy="270074"/>
          </a:xfrm>
        </p:spPr>
        <p:txBody>
          <a:bodyPr/>
          <a:lstStyle/>
          <a:p>
            <a:r>
              <a:rPr lang="en-GB" dirty="0"/>
              <a:t>NO GLOBALLY STANDARDISED METHODOLOGY </a:t>
            </a:r>
            <a:endParaRPr lang="en-GB" b="0" dirty="0"/>
          </a:p>
        </p:txBody>
      </p:sp>
      <p:sp>
        <p:nvSpPr>
          <p:cNvPr id="2" name="TextBox 1">
            <a:extLst>
              <a:ext uri="{FF2B5EF4-FFF2-40B4-BE49-F238E27FC236}">
                <a16:creationId xmlns:a16="http://schemas.microsoft.com/office/drawing/2014/main" id="{EA735E54-A877-C669-3965-538B2D5FC685}"/>
              </a:ext>
            </a:extLst>
          </p:cNvPr>
          <p:cNvSpPr txBox="1"/>
          <p:nvPr/>
        </p:nvSpPr>
        <p:spPr>
          <a:xfrm>
            <a:off x="532124" y="908713"/>
            <a:ext cx="3108223" cy="2299347"/>
          </a:xfrm>
          <a:prstGeom prst="rect">
            <a:avLst/>
          </a:prstGeom>
          <a:noFill/>
        </p:spPr>
        <p:txBody>
          <a:bodyPr wrap="none" lIns="0" tIns="0" rIns="0" bIns="0" rtlCol="0">
            <a:spAutoFit/>
          </a:bodyPr>
          <a:lstStyle/>
          <a:p>
            <a:pPr defTabSz="685800">
              <a:buClrTx/>
            </a:pPr>
            <a:endParaRPr lang="en-GB" sz="1800" kern="1200" dirty="0">
              <a:solidFill>
                <a:prstClr val="black"/>
              </a:solidFill>
              <a:ea typeface="+mn-ea"/>
              <a:cs typeface="+mn-cs"/>
            </a:endParaRPr>
          </a:p>
          <a:p>
            <a:pPr defTabSz="685800">
              <a:buClrTx/>
            </a:pPr>
            <a:r>
              <a:rPr lang="en-GB" sz="2400" b="1" kern="1200" dirty="0">
                <a:solidFill>
                  <a:prstClr val="white"/>
                </a:solidFill>
                <a:ea typeface="+mn-ea"/>
                <a:cs typeface="+mn-cs"/>
              </a:rPr>
              <a:t>What is the “right”</a:t>
            </a:r>
            <a:r>
              <a:rPr lang="en-CA" sz="2400" b="1" kern="1200" dirty="0">
                <a:solidFill>
                  <a:prstClr val="white"/>
                </a:solidFill>
                <a:ea typeface="+mn-ea"/>
                <a:cs typeface="+mn-cs"/>
              </a:rPr>
              <a:t>….</a:t>
            </a:r>
          </a:p>
          <a:p>
            <a:pPr defTabSz="685800">
              <a:buClrTx/>
            </a:pPr>
            <a:endParaRPr lang="en-CA" sz="1800" kern="1200" dirty="0">
              <a:solidFill>
                <a:prstClr val="white"/>
              </a:solidFill>
              <a:ea typeface="+mn-ea"/>
              <a:cs typeface="+mn-cs"/>
            </a:endParaRPr>
          </a:p>
          <a:p>
            <a:pPr marL="214313" indent="-214313" defTabSz="685800">
              <a:lnSpc>
                <a:spcPct val="120000"/>
              </a:lnSpc>
              <a:spcAft>
                <a:spcPts val="225"/>
              </a:spcAft>
              <a:buClrTx/>
              <a:buFont typeface="Arial" panose="020B0604020202020204" pitchFamily="34" charset="0"/>
              <a:buChar char="•"/>
            </a:pPr>
            <a:r>
              <a:rPr lang="en-CA" sz="1800" kern="1200" dirty="0">
                <a:solidFill>
                  <a:prstClr val="white"/>
                </a:solidFill>
                <a:ea typeface="+mn-ea"/>
                <a:cs typeface="+mn-cs"/>
              </a:rPr>
              <a:t>Data collection approach</a:t>
            </a:r>
          </a:p>
          <a:p>
            <a:pPr marL="214313" indent="-214313" defTabSz="685800">
              <a:lnSpc>
                <a:spcPct val="120000"/>
              </a:lnSpc>
              <a:spcAft>
                <a:spcPts val="225"/>
              </a:spcAft>
              <a:buClrTx/>
              <a:buFont typeface="Arial" panose="020B0604020202020204" pitchFamily="34" charset="0"/>
              <a:buChar char="•"/>
            </a:pPr>
            <a:r>
              <a:rPr lang="en-CA" sz="1800" kern="1200" dirty="0">
                <a:solidFill>
                  <a:prstClr val="white"/>
                </a:solidFill>
                <a:ea typeface="+mn-ea"/>
                <a:cs typeface="+mn-cs"/>
              </a:rPr>
              <a:t>Sample design</a:t>
            </a:r>
          </a:p>
          <a:p>
            <a:pPr marL="214313" indent="-214313" defTabSz="685800">
              <a:lnSpc>
                <a:spcPct val="120000"/>
              </a:lnSpc>
              <a:spcAft>
                <a:spcPts val="225"/>
              </a:spcAft>
              <a:buClrTx/>
              <a:buFont typeface="Arial" panose="020B0604020202020204" pitchFamily="34" charset="0"/>
              <a:buChar char="•"/>
            </a:pPr>
            <a:r>
              <a:rPr lang="en-CA" sz="1800" kern="1200" dirty="0">
                <a:solidFill>
                  <a:prstClr val="white"/>
                </a:solidFill>
                <a:ea typeface="+mn-ea"/>
                <a:cs typeface="+mn-cs"/>
              </a:rPr>
              <a:t>Weighting scheme </a:t>
            </a:r>
          </a:p>
          <a:p>
            <a:pPr marL="214313" indent="-214313" defTabSz="685800">
              <a:lnSpc>
                <a:spcPct val="120000"/>
              </a:lnSpc>
              <a:spcAft>
                <a:spcPts val="225"/>
              </a:spcAft>
              <a:buClrTx/>
              <a:buFont typeface="Arial" panose="020B0604020202020204" pitchFamily="34" charset="0"/>
              <a:buChar char="•"/>
            </a:pPr>
            <a:r>
              <a:rPr lang="en-CA" sz="1800" kern="1200" dirty="0">
                <a:solidFill>
                  <a:prstClr val="white"/>
                </a:solidFill>
                <a:ea typeface="+mn-ea"/>
                <a:cs typeface="+mn-cs"/>
              </a:rPr>
              <a:t>Turnout model</a:t>
            </a:r>
          </a:p>
        </p:txBody>
      </p:sp>
      <p:sp>
        <p:nvSpPr>
          <p:cNvPr id="15" name="TextBox 14">
            <a:extLst>
              <a:ext uri="{FF2B5EF4-FFF2-40B4-BE49-F238E27FC236}">
                <a16:creationId xmlns:a16="http://schemas.microsoft.com/office/drawing/2014/main" id="{B54C1C9A-C827-2BDE-6ABD-32C708F7660B}"/>
              </a:ext>
            </a:extLst>
          </p:cNvPr>
          <p:cNvSpPr txBox="1"/>
          <p:nvPr/>
        </p:nvSpPr>
        <p:spPr>
          <a:xfrm>
            <a:off x="914400" y="3450630"/>
            <a:ext cx="1649186" cy="1200329"/>
          </a:xfrm>
          <a:prstGeom prst="rect">
            <a:avLst/>
          </a:prstGeom>
          <a:noFill/>
        </p:spPr>
        <p:txBody>
          <a:bodyPr wrap="square">
            <a:spAutoFit/>
          </a:bodyPr>
          <a:lstStyle/>
          <a:p>
            <a:pPr defTabSz="685800">
              <a:buClrTx/>
            </a:pPr>
            <a:r>
              <a:rPr lang="en-GB" sz="7200" b="1" kern="1200" dirty="0">
                <a:solidFill>
                  <a:prstClr val="white"/>
                </a:solidFill>
                <a:ea typeface="+mn-ea"/>
                <a:cs typeface="+mn-cs"/>
              </a:rPr>
              <a:t>?</a:t>
            </a:r>
          </a:p>
        </p:txBody>
      </p:sp>
      <p:sp>
        <p:nvSpPr>
          <p:cNvPr id="4" name="TextBox 3">
            <a:extLst>
              <a:ext uri="{FF2B5EF4-FFF2-40B4-BE49-F238E27FC236}">
                <a16:creationId xmlns:a16="http://schemas.microsoft.com/office/drawing/2014/main" id="{A22AF39B-7FEA-CE42-E072-0877E2F6C4F6}"/>
              </a:ext>
            </a:extLst>
          </p:cNvPr>
          <p:cNvSpPr txBox="1"/>
          <p:nvPr/>
        </p:nvSpPr>
        <p:spPr>
          <a:xfrm>
            <a:off x="6961003" y="3590818"/>
            <a:ext cx="2537194" cy="300082"/>
          </a:xfrm>
          <a:prstGeom prst="rect">
            <a:avLst/>
          </a:prstGeom>
          <a:noFill/>
        </p:spPr>
        <p:txBody>
          <a:bodyPr wrap="square">
            <a:spAutoFit/>
          </a:bodyPr>
          <a:lstStyle/>
          <a:p>
            <a:pPr defTabSz="685800">
              <a:buClrTx/>
            </a:pPr>
            <a:r>
              <a:rPr lang="en-GB" sz="1350" kern="1200" dirty="0">
                <a:solidFill>
                  <a:prstClr val="white"/>
                </a:solidFill>
                <a:ea typeface="+mn-ea"/>
                <a:cs typeface="+mn-cs"/>
                <a:hlinkClick r:id="rId3">
                  <a:extLst>
                    <a:ext uri="{A12FA001-AC4F-418D-AE19-62706E023703}">
                      <ahyp:hlinkClr xmlns:ahyp="http://schemas.microsoft.com/office/drawing/2018/hyperlinkcolor" val="tx"/>
                    </a:ext>
                  </a:extLst>
                </a:hlinkClick>
              </a:rPr>
              <a:t>Download White Paper</a:t>
            </a:r>
            <a:endParaRPr lang="en-GB" sz="1350" kern="1200" dirty="0">
              <a:solidFill>
                <a:prstClr val="white"/>
              </a:solidFill>
              <a:ea typeface="+mn-ea"/>
              <a:cs typeface="+mn-cs"/>
            </a:endParaRPr>
          </a:p>
        </p:txBody>
      </p:sp>
      <p:pic>
        <p:nvPicPr>
          <p:cNvPr id="9" name="Picture 8">
            <a:extLst>
              <a:ext uri="{FF2B5EF4-FFF2-40B4-BE49-F238E27FC236}">
                <a16:creationId xmlns:a16="http://schemas.microsoft.com/office/drawing/2014/main" id="{AD0744FA-43BF-0A89-F8CD-A08FBAFFD9A6}"/>
              </a:ext>
            </a:extLst>
          </p:cNvPr>
          <p:cNvPicPr>
            <a:picLocks noChangeAspect="1"/>
          </p:cNvPicPr>
          <p:nvPr/>
        </p:nvPicPr>
        <p:blipFill>
          <a:blip r:embed="rId4"/>
          <a:stretch>
            <a:fillRect/>
          </a:stretch>
        </p:blipFill>
        <p:spPr>
          <a:xfrm>
            <a:off x="7012575" y="1291094"/>
            <a:ext cx="1520053" cy="2172065"/>
          </a:xfrm>
          <a:prstGeom prst="rect">
            <a:avLst/>
          </a:prstGeom>
        </p:spPr>
      </p:pic>
      <p:sp>
        <p:nvSpPr>
          <p:cNvPr id="10" name="TextBox 9">
            <a:extLst>
              <a:ext uri="{FF2B5EF4-FFF2-40B4-BE49-F238E27FC236}">
                <a16:creationId xmlns:a16="http://schemas.microsoft.com/office/drawing/2014/main" id="{D79B224D-649B-A1B8-377A-1EFC000B37AA}"/>
              </a:ext>
            </a:extLst>
          </p:cNvPr>
          <p:cNvSpPr txBox="1"/>
          <p:nvPr/>
        </p:nvSpPr>
        <p:spPr>
          <a:xfrm flipH="1">
            <a:off x="4184150" y="908712"/>
            <a:ext cx="2537193" cy="3508653"/>
          </a:xfrm>
          <a:prstGeom prst="rect">
            <a:avLst/>
          </a:prstGeom>
          <a:noFill/>
        </p:spPr>
        <p:txBody>
          <a:bodyPr wrap="square" lIns="0" tIns="0" rIns="0" bIns="0" rtlCol="0">
            <a:spAutoFit/>
          </a:bodyPr>
          <a:lstStyle/>
          <a:p>
            <a:pPr defTabSz="685800">
              <a:buClrTx/>
            </a:pPr>
            <a:endParaRPr lang="en-GB" sz="1800" kern="1200" dirty="0">
              <a:solidFill>
                <a:prstClr val="black"/>
              </a:solidFill>
              <a:ea typeface="+mn-ea"/>
              <a:cs typeface="+mn-cs"/>
            </a:endParaRPr>
          </a:p>
          <a:p>
            <a:pPr defTabSz="685800">
              <a:buClrTx/>
            </a:pPr>
            <a:r>
              <a:rPr lang="en-GB" sz="2400" b="1" kern="1200" dirty="0">
                <a:solidFill>
                  <a:prstClr val="white"/>
                </a:solidFill>
                <a:ea typeface="+mn-ea"/>
                <a:cs typeface="+mn-cs"/>
              </a:rPr>
              <a:t>…working across several countries is helping us </a:t>
            </a:r>
            <a:r>
              <a:rPr lang="en-GB" sz="2400" b="1" kern="1200" dirty="0">
                <a:solidFill>
                  <a:srgbClr val="FFFF00"/>
                </a:solidFill>
                <a:ea typeface="+mn-ea"/>
                <a:cs typeface="+mn-cs"/>
              </a:rPr>
              <a:t>refine</a:t>
            </a:r>
            <a:r>
              <a:rPr lang="en-GB" sz="2400" b="1" kern="1200" dirty="0">
                <a:solidFill>
                  <a:prstClr val="white"/>
                </a:solidFill>
                <a:ea typeface="+mn-ea"/>
                <a:cs typeface="+mn-cs"/>
              </a:rPr>
              <a:t> &amp; </a:t>
            </a:r>
            <a:r>
              <a:rPr lang="en-GB" sz="2400" b="1" kern="1200" dirty="0">
                <a:solidFill>
                  <a:srgbClr val="FFFF00"/>
                </a:solidFill>
                <a:ea typeface="+mn-ea"/>
                <a:cs typeface="+mn-cs"/>
              </a:rPr>
              <a:t>adapt</a:t>
            </a:r>
            <a:r>
              <a:rPr lang="en-GB" sz="2400" b="1" kern="1200" dirty="0">
                <a:solidFill>
                  <a:prstClr val="white"/>
                </a:solidFill>
                <a:ea typeface="+mn-ea"/>
                <a:cs typeface="+mn-cs"/>
              </a:rPr>
              <a:t> approaches and explore </a:t>
            </a:r>
            <a:r>
              <a:rPr lang="en-GB" sz="2400" b="1" kern="1200" dirty="0">
                <a:solidFill>
                  <a:srgbClr val="FFFF00"/>
                </a:solidFill>
                <a:ea typeface="+mn-ea"/>
                <a:cs typeface="+mn-cs"/>
              </a:rPr>
              <a:t>new innovations</a:t>
            </a:r>
            <a:endParaRPr lang="en-CA" sz="2400" b="1" kern="1200" dirty="0">
              <a:solidFill>
                <a:srgbClr val="FFFF00"/>
              </a:solidFill>
              <a:ea typeface="+mn-ea"/>
              <a:cs typeface="+mn-cs"/>
            </a:endParaRPr>
          </a:p>
          <a:p>
            <a:pPr defTabSz="685800">
              <a:buClrTx/>
            </a:pPr>
            <a:endParaRPr lang="en-CA" sz="1800" kern="1200" dirty="0">
              <a:solidFill>
                <a:prstClr val="white"/>
              </a:solidFill>
              <a:ea typeface="+mn-ea"/>
              <a:cs typeface="+mn-cs"/>
            </a:endParaRPr>
          </a:p>
        </p:txBody>
      </p:sp>
    </p:spTree>
    <p:extLst>
      <p:ext uri="{BB962C8B-B14F-4D97-AF65-F5344CB8AC3E}">
        <p14:creationId xmlns:p14="http://schemas.microsoft.com/office/powerpoint/2010/main" val="29882980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Performance of Final Polls in 2017</a:t>
            </a:r>
          </a:p>
        </p:txBody>
      </p:sp>
      <p:graphicFrame>
        <p:nvGraphicFramePr>
          <p:cNvPr id="4" name="Content Placeholder 3"/>
          <p:cNvGraphicFramePr>
            <a:graphicFrameLocks noGrp="1"/>
          </p:cNvGraphicFramePr>
          <p:nvPr>
            <p:ph idx="1"/>
          </p:nvPr>
        </p:nvGraphicFramePr>
        <p:xfrm>
          <a:off x="1751439" y="1125416"/>
          <a:ext cx="5778074" cy="3349869"/>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1914259" y="4686864"/>
            <a:ext cx="4039529" cy="369332"/>
          </a:xfrm>
          <a:prstGeom prst="rect">
            <a:avLst/>
          </a:prstGeom>
          <a:noFill/>
        </p:spPr>
        <p:txBody>
          <a:bodyPr wrap="square" rtlCol="0">
            <a:spAutoFit/>
          </a:bodyPr>
          <a:lstStyle/>
          <a:p>
            <a:pPr defTabSz="685800">
              <a:buClrTx/>
            </a:pPr>
            <a:r>
              <a:rPr lang="en-US" sz="900" kern="1200" dirty="0">
                <a:solidFill>
                  <a:prstClr val="black"/>
                </a:solidFill>
                <a:latin typeface="Calibri" panose="020F0502020204030204"/>
                <a:ea typeface="+mn-ea"/>
                <a:cs typeface="+mn-cs"/>
              </a:rPr>
              <a:t>Based on all polls conducted by BPC companies whose fieldwork did not end before 6.6.17 </a:t>
            </a:r>
          </a:p>
        </p:txBody>
      </p:sp>
    </p:spTree>
    <p:extLst>
      <p:ext uri="{BB962C8B-B14F-4D97-AF65-F5344CB8AC3E}">
        <p14:creationId xmlns:p14="http://schemas.microsoft.com/office/powerpoint/2010/main" val="174397196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28EEAA-1F4B-BE98-4CE5-D66370C7760A}"/>
              </a:ext>
            </a:extLst>
          </p:cNvPr>
          <p:cNvSpPr/>
          <p:nvPr/>
        </p:nvSpPr>
        <p:spPr>
          <a:xfrm>
            <a:off x="146958" y="3069771"/>
            <a:ext cx="9152163" cy="1251240"/>
          </a:xfrm>
          <a:prstGeom prst="rect">
            <a:avLst/>
          </a:prstGeom>
        </p:spPr>
        <p:txBody>
          <a:bodyPr wrap="square">
            <a:spAutoFit/>
          </a:bodyPr>
          <a:lstStyle/>
          <a:p>
            <a:pPr defTabSz="685800">
              <a:lnSpc>
                <a:spcPct val="80000"/>
              </a:lnSpc>
              <a:spcBef>
                <a:spcPct val="0"/>
              </a:spcBef>
              <a:buClrTx/>
              <a:defRPr/>
            </a:pPr>
            <a:r>
              <a:rPr lang="en-US" sz="4650" kern="1200" spc="225" dirty="0">
                <a:solidFill>
                  <a:prstClr val="white"/>
                </a:solidFill>
                <a:latin typeface="Arial Black" panose="020B0A04020102020204" pitchFamily="34" charset="0"/>
                <a:ea typeface="+mn-ea"/>
                <a:cs typeface="+mn-cs"/>
              </a:rPr>
              <a:t>There are some consistent challenges</a:t>
            </a:r>
          </a:p>
        </p:txBody>
      </p:sp>
    </p:spTree>
    <p:extLst>
      <p:ext uri="{BB962C8B-B14F-4D97-AF65-F5344CB8AC3E}">
        <p14:creationId xmlns:p14="http://schemas.microsoft.com/office/powerpoint/2010/main" val="73882223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9E47560-0FE6-4C22-83B2-22CD5C8FC789}"/>
              </a:ext>
            </a:extLst>
          </p:cNvPr>
          <p:cNvSpPr>
            <a:spLocks noGrp="1"/>
          </p:cNvSpPr>
          <p:nvPr>
            <p:ph type="title"/>
          </p:nvPr>
        </p:nvSpPr>
        <p:spPr>
          <a:xfrm>
            <a:off x="337500" y="297878"/>
            <a:ext cx="8195128" cy="270074"/>
          </a:xfrm>
        </p:spPr>
        <p:txBody>
          <a:bodyPr/>
          <a:lstStyle/>
          <a:p>
            <a:r>
              <a:rPr lang="en-GB" dirty="0"/>
              <a:t>THERE ARE SOME CONSISTENT CHALLENGES </a:t>
            </a:r>
            <a:endParaRPr lang="en-GB" b="0" dirty="0"/>
          </a:p>
        </p:txBody>
      </p:sp>
      <p:sp>
        <p:nvSpPr>
          <p:cNvPr id="5" name="TextBox 4">
            <a:extLst>
              <a:ext uri="{FF2B5EF4-FFF2-40B4-BE49-F238E27FC236}">
                <a16:creationId xmlns:a16="http://schemas.microsoft.com/office/drawing/2014/main" id="{BFB39437-6296-19DD-6FBF-64036E643ECC}"/>
              </a:ext>
            </a:extLst>
          </p:cNvPr>
          <p:cNvSpPr txBox="1"/>
          <p:nvPr/>
        </p:nvSpPr>
        <p:spPr>
          <a:xfrm>
            <a:off x="0" y="853484"/>
            <a:ext cx="5019203" cy="1015663"/>
          </a:xfrm>
          <a:prstGeom prst="rect">
            <a:avLst/>
          </a:prstGeom>
          <a:noFill/>
        </p:spPr>
        <p:txBody>
          <a:bodyPr wrap="square">
            <a:spAutoFit/>
          </a:bodyPr>
          <a:lstStyle/>
          <a:p>
            <a:pPr marL="602456" lvl="2" defTabSz="685800">
              <a:spcBef>
                <a:spcPts val="1350"/>
              </a:spcBef>
              <a:buClrTx/>
            </a:pPr>
            <a:r>
              <a:rPr lang="en-US" sz="2400" b="1" kern="1200" dirty="0">
                <a:solidFill>
                  <a:prstClr val="white"/>
                </a:solidFill>
                <a:ea typeface="Calibri" panose="020F0502020204030204" pitchFamily="34" charset="0"/>
                <a:cs typeface="Times New Roman" panose="02020603050405020304" pitchFamily="18" charset="0"/>
              </a:rPr>
              <a:t>#1: </a:t>
            </a:r>
            <a:r>
              <a:rPr lang="en-US" sz="1800" kern="1200" dirty="0">
                <a:solidFill>
                  <a:prstClr val="white"/>
                </a:solidFill>
                <a:ea typeface="Calibri" panose="020F0502020204030204" pitchFamily="34" charset="0"/>
                <a:cs typeface="Times New Roman" panose="02020603050405020304" pitchFamily="18" charset="0"/>
              </a:rPr>
              <a:t>Anticipating the</a:t>
            </a:r>
            <a:r>
              <a:rPr lang="en-US" sz="2400" b="1" kern="1200" dirty="0">
                <a:solidFill>
                  <a:prstClr val="white"/>
                </a:solidFill>
                <a:ea typeface="Calibri" panose="020F0502020204030204" pitchFamily="34" charset="0"/>
                <a:cs typeface="Times New Roman" panose="02020603050405020304" pitchFamily="18" charset="0"/>
              </a:rPr>
              <a:t> turnout </a:t>
            </a:r>
            <a:r>
              <a:rPr lang="en-US" sz="1800" kern="1200" dirty="0">
                <a:solidFill>
                  <a:prstClr val="white"/>
                </a:solidFill>
                <a:ea typeface="Calibri" panose="020F0502020204030204" pitchFamily="34" charset="0"/>
                <a:cs typeface="Times New Roman" panose="02020603050405020304" pitchFamily="18" charset="0"/>
              </a:rPr>
              <a:t>feels more important than ever - you can never take it for granted</a:t>
            </a:r>
          </a:p>
        </p:txBody>
      </p:sp>
      <p:pic>
        <p:nvPicPr>
          <p:cNvPr id="8" name="Picture 7">
            <a:extLst>
              <a:ext uri="{FF2B5EF4-FFF2-40B4-BE49-F238E27FC236}">
                <a16:creationId xmlns:a16="http://schemas.microsoft.com/office/drawing/2014/main" id="{C78619F6-436D-1F63-A200-5CD1C72CAE1A}"/>
              </a:ext>
            </a:extLst>
          </p:cNvPr>
          <p:cNvPicPr>
            <a:picLocks noChangeAspect="1"/>
          </p:cNvPicPr>
          <p:nvPr/>
        </p:nvPicPr>
        <p:blipFill>
          <a:blip r:embed="rId3"/>
          <a:stretch>
            <a:fillRect/>
          </a:stretch>
        </p:blipFill>
        <p:spPr>
          <a:xfrm>
            <a:off x="6018816" y="1007666"/>
            <a:ext cx="977894" cy="903328"/>
          </a:xfrm>
          <a:prstGeom prst="rect">
            <a:avLst/>
          </a:prstGeom>
        </p:spPr>
      </p:pic>
      <p:pic>
        <p:nvPicPr>
          <p:cNvPr id="11" name="Image 7">
            <a:extLst>
              <a:ext uri="{FF2B5EF4-FFF2-40B4-BE49-F238E27FC236}">
                <a16:creationId xmlns:a16="http://schemas.microsoft.com/office/drawing/2014/main" id="{60D3ECA4-D312-350F-3291-47D2EF0EC40A}"/>
              </a:ext>
            </a:extLst>
          </p:cNvPr>
          <p:cNvPicPr>
            <a:picLocks noChangeAspect="1"/>
          </p:cNvPicPr>
          <p:nvPr/>
        </p:nvPicPr>
        <p:blipFill rotWithShape="1">
          <a:blip r:embed="rId4"/>
          <a:srcRect l="23251" t="28410" r="1332" b="17185"/>
          <a:stretch/>
        </p:blipFill>
        <p:spPr>
          <a:xfrm>
            <a:off x="5790491" y="2131596"/>
            <a:ext cx="2169413" cy="880307"/>
          </a:xfrm>
          <a:prstGeom prst="rect">
            <a:avLst/>
          </a:prstGeom>
        </p:spPr>
      </p:pic>
      <p:pic>
        <p:nvPicPr>
          <p:cNvPr id="13" name="Picture 12">
            <a:extLst>
              <a:ext uri="{FF2B5EF4-FFF2-40B4-BE49-F238E27FC236}">
                <a16:creationId xmlns:a16="http://schemas.microsoft.com/office/drawing/2014/main" id="{FDFBB4C6-8666-F3A4-23D8-2164275B4EF6}"/>
              </a:ext>
            </a:extLst>
          </p:cNvPr>
          <p:cNvPicPr>
            <a:picLocks noChangeAspect="1"/>
          </p:cNvPicPr>
          <p:nvPr/>
        </p:nvPicPr>
        <p:blipFill>
          <a:blip r:embed="rId5"/>
          <a:stretch>
            <a:fillRect/>
          </a:stretch>
        </p:blipFill>
        <p:spPr>
          <a:xfrm>
            <a:off x="5790491" y="3222487"/>
            <a:ext cx="2206425" cy="1227908"/>
          </a:xfrm>
          <a:prstGeom prst="rect">
            <a:avLst/>
          </a:prstGeom>
        </p:spPr>
      </p:pic>
      <p:sp>
        <p:nvSpPr>
          <p:cNvPr id="14" name="TextBox 13">
            <a:extLst>
              <a:ext uri="{FF2B5EF4-FFF2-40B4-BE49-F238E27FC236}">
                <a16:creationId xmlns:a16="http://schemas.microsoft.com/office/drawing/2014/main" id="{AD472C90-CB43-89B0-819C-DF03698A618B}"/>
              </a:ext>
            </a:extLst>
          </p:cNvPr>
          <p:cNvSpPr txBox="1"/>
          <p:nvPr/>
        </p:nvSpPr>
        <p:spPr>
          <a:xfrm>
            <a:off x="-1" y="3180817"/>
            <a:ext cx="5339994" cy="1292662"/>
          </a:xfrm>
          <a:prstGeom prst="rect">
            <a:avLst/>
          </a:prstGeom>
          <a:noFill/>
        </p:spPr>
        <p:txBody>
          <a:bodyPr wrap="square">
            <a:spAutoFit/>
          </a:bodyPr>
          <a:lstStyle/>
          <a:p>
            <a:pPr marL="602456" lvl="2" defTabSz="685800">
              <a:spcBef>
                <a:spcPts val="1350"/>
              </a:spcBef>
              <a:buClrTx/>
            </a:pPr>
            <a:r>
              <a:rPr lang="en-US" sz="2400" b="1" kern="1200" dirty="0">
                <a:solidFill>
                  <a:prstClr val="white"/>
                </a:solidFill>
                <a:ea typeface="Calibri" panose="020F0502020204030204" pitchFamily="34" charset="0"/>
                <a:cs typeface="Times New Roman" panose="02020603050405020304" pitchFamily="18" charset="0"/>
              </a:rPr>
              <a:t>#3: </a:t>
            </a:r>
            <a:r>
              <a:rPr lang="en-US" sz="1800" b="1" kern="1200" dirty="0">
                <a:solidFill>
                  <a:prstClr val="white"/>
                </a:solidFill>
                <a:ea typeface="Calibri" panose="020F0502020204030204" pitchFamily="34" charset="0"/>
                <a:cs typeface="Times New Roman" panose="02020603050405020304" pitchFamily="18" charset="0"/>
              </a:rPr>
              <a:t>Capturing voters’ </a:t>
            </a:r>
            <a:r>
              <a:rPr lang="en-US" sz="2400" b="1" kern="1200" dirty="0">
                <a:solidFill>
                  <a:prstClr val="white"/>
                </a:solidFill>
                <a:ea typeface="Calibri" panose="020F0502020204030204" pitchFamily="34" charset="0"/>
                <a:cs typeface="Times New Roman" panose="02020603050405020304" pitchFamily="18" charset="0"/>
              </a:rPr>
              <a:t>emotions</a:t>
            </a:r>
            <a:r>
              <a:rPr lang="en-US" sz="1800" kern="1200" dirty="0">
                <a:solidFill>
                  <a:prstClr val="white"/>
                </a:solidFill>
                <a:ea typeface="Calibri" panose="020F0502020204030204" pitchFamily="34" charset="0"/>
                <a:cs typeface="Times New Roman" panose="02020603050405020304" pitchFamily="18" charset="0"/>
              </a:rPr>
              <a:t>, going beyond their demographics, is a challenge pollsters know they can’t neglect if they want to stay close to the dynamic</a:t>
            </a:r>
          </a:p>
        </p:txBody>
      </p:sp>
      <p:sp>
        <p:nvSpPr>
          <p:cNvPr id="16" name="TextBox 15">
            <a:extLst>
              <a:ext uri="{FF2B5EF4-FFF2-40B4-BE49-F238E27FC236}">
                <a16:creationId xmlns:a16="http://schemas.microsoft.com/office/drawing/2014/main" id="{7FDBBD20-5137-367D-B7D1-2D983ADEDC26}"/>
              </a:ext>
            </a:extLst>
          </p:cNvPr>
          <p:cNvSpPr txBox="1"/>
          <p:nvPr/>
        </p:nvSpPr>
        <p:spPr>
          <a:xfrm>
            <a:off x="-69350" y="2010662"/>
            <a:ext cx="5178175" cy="1292662"/>
          </a:xfrm>
          <a:prstGeom prst="rect">
            <a:avLst/>
          </a:prstGeom>
          <a:noFill/>
        </p:spPr>
        <p:txBody>
          <a:bodyPr wrap="square">
            <a:spAutoFit/>
          </a:bodyPr>
          <a:lstStyle/>
          <a:p>
            <a:pPr marL="685800" lvl="2" defTabSz="685800">
              <a:spcBef>
                <a:spcPts val="1350"/>
              </a:spcBef>
              <a:buClrTx/>
            </a:pPr>
            <a:r>
              <a:rPr lang="en-US" sz="2400" b="1" kern="1200" dirty="0">
                <a:solidFill>
                  <a:prstClr val="white"/>
                </a:solidFill>
                <a:ea typeface="+mn-ea"/>
                <a:cs typeface="Times New Roman" panose="02020603050405020304" pitchFamily="18" charset="0"/>
              </a:rPr>
              <a:t>2: Volatility</a:t>
            </a:r>
            <a:r>
              <a:rPr lang="en-US" sz="1800" kern="1200" dirty="0">
                <a:solidFill>
                  <a:prstClr val="white"/>
                </a:solidFill>
                <a:ea typeface="+mn-ea"/>
                <a:cs typeface="Times New Roman" panose="02020603050405020304" pitchFamily="18" charset="0"/>
              </a:rPr>
              <a:t> is growing in many places, with a need to remain in field until the very last moment to capture the latest trend</a:t>
            </a:r>
          </a:p>
        </p:txBody>
      </p:sp>
    </p:spTree>
    <p:extLst>
      <p:ext uri="{BB962C8B-B14F-4D97-AF65-F5344CB8AC3E}">
        <p14:creationId xmlns:p14="http://schemas.microsoft.com/office/powerpoint/2010/main" val="3899573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P spid="16"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9E47560-0FE6-4C22-83B2-22CD5C8FC789}"/>
              </a:ext>
            </a:extLst>
          </p:cNvPr>
          <p:cNvSpPr>
            <a:spLocks noGrp="1"/>
          </p:cNvSpPr>
          <p:nvPr>
            <p:ph type="title"/>
          </p:nvPr>
        </p:nvSpPr>
        <p:spPr>
          <a:xfrm>
            <a:off x="337500" y="297878"/>
            <a:ext cx="8195128" cy="270074"/>
          </a:xfrm>
        </p:spPr>
        <p:txBody>
          <a:bodyPr/>
          <a:lstStyle/>
          <a:p>
            <a:r>
              <a:rPr lang="en-GB" dirty="0"/>
              <a:t>THERE ARE SOME CONSISTENT CHALLENGESY </a:t>
            </a:r>
            <a:endParaRPr lang="en-GB" b="0" dirty="0"/>
          </a:p>
        </p:txBody>
      </p:sp>
      <p:sp>
        <p:nvSpPr>
          <p:cNvPr id="5" name="TextBox 4">
            <a:extLst>
              <a:ext uri="{FF2B5EF4-FFF2-40B4-BE49-F238E27FC236}">
                <a16:creationId xmlns:a16="http://schemas.microsoft.com/office/drawing/2014/main" id="{BFB39437-6296-19DD-6FBF-64036E643ECC}"/>
              </a:ext>
            </a:extLst>
          </p:cNvPr>
          <p:cNvSpPr txBox="1"/>
          <p:nvPr/>
        </p:nvSpPr>
        <p:spPr>
          <a:xfrm>
            <a:off x="-69350" y="1117505"/>
            <a:ext cx="5316876" cy="1015663"/>
          </a:xfrm>
          <a:prstGeom prst="rect">
            <a:avLst/>
          </a:prstGeom>
          <a:noFill/>
        </p:spPr>
        <p:txBody>
          <a:bodyPr wrap="square">
            <a:spAutoFit/>
          </a:bodyPr>
          <a:lstStyle/>
          <a:p>
            <a:pPr marL="685800" lvl="2" defTabSz="685800">
              <a:spcBef>
                <a:spcPts val="1350"/>
              </a:spcBef>
              <a:buClrTx/>
            </a:pPr>
            <a:r>
              <a:rPr lang="en-US" sz="2400" b="1" kern="1200" dirty="0">
                <a:solidFill>
                  <a:prstClr val="white"/>
                </a:solidFill>
                <a:ea typeface="Calibri" panose="020F0502020204030204" pitchFamily="34" charset="0"/>
                <a:cs typeface="Times New Roman" panose="02020603050405020304" pitchFamily="18" charset="0"/>
              </a:rPr>
              <a:t>#1: </a:t>
            </a:r>
            <a:r>
              <a:rPr lang="en-US" sz="1800" kern="1200" dirty="0">
                <a:solidFill>
                  <a:prstClr val="white"/>
                </a:solidFill>
                <a:ea typeface="Calibri" panose="020F0502020204030204" pitchFamily="34" charset="0"/>
                <a:cs typeface="Times New Roman" panose="02020603050405020304" pitchFamily="18" charset="0"/>
              </a:rPr>
              <a:t>Anticipating the</a:t>
            </a:r>
            <a:r>
              <a:rPr lang="en-US" sz="2400" b="1" kern="1200" dirty="0">
                <a:solidFill>
                  <a:prstClr val="white"/>
                </a:solidFill>
                <a:ea typeface="Calibri" panose="020F0502020204030204" pitchFamily="34" charset="0"/>
                <a:cs typeface="Times New Roman" panose="02020603050405020304" pitchFamily="18" charset="0"/>
              </a:rPr>
              <a:t> turnout </a:t>
            </a:r>
            <a:r>
              <a:rPr lang="en-US" sz="1800" kern="1200" dirty="0">
                <a:solidFill>
                  <a:prstClr val="white"/>
                </a:solidFill>
                <a:ea typeface="Calibri" panose="020F0502020204030204" pitchFamily="34" charset="0"/>
                <a:cs typeface="Times New Roman" panose="02020603050405020304" pitchFamily="18" charset="0"/>
              </a:rPr>
              <a:t>feels more important than ever – you can never take it for granted</a:t>
            </a:r>
          </a:p>
        </p:txBody>
      </p:sp>
      <p:pic>
        <p:nvPicPr>
          <p:cNvPr id="8" name="Picture 7">
            <a:extLst>
              <a:ext uri="{FF2B5EF4-FFF2-40B4-BE49-F238E27FC236}">
                <a16:creationId xmlns:a16="http://schemas.microsoft.com/office/drawing/2014/main" id="{C78619F6-436D-1F63-A200-5CD1C72CAE1A}"/>
              </a:ext>
            </a:extLst>
          </p:cNvPr>
          <p:cNvPicPr>
            <a:picLocks noChangeAspect="1"/>
          </p:cNvPicPr>
          <p:nvPr/>
        </p:nvPicPr>
        <p:blipFill>
          <a:blip r:embed="rId3"/>
          <a:stretch>
            <a:fillRect/>
          </a:stretch>
        </p:blipFill>
        <p:spPr>
          <a:xfrm>
            <a:off x="6018816" y="1007666"/>
            <a:ext cx="977894" cy="903328"/>
          </a:xfrm>
          <a:prstGeom prst="rect">
            <a:avLst/>
          </a:prstGeom>
        </p:spPr>
      </p:pic>
      <p:sp>
        <p:nvSpPr>
          <p:cNvPr id="2" name="TextBox 1">
            <a:extLst>
              <a:ext uri="{FF2B5EF4-FFF2-40B4-BE49-F238E27FC236}">
                <a16:creationId xmlns:a16="http://schemas.microsoft.com/office/drawing/2014/main" id="{01E89565-EFBD-2A3F-BC4C-D5C8F188DEAF}"/>
              </a:ext>
            </a:extLst>
          </p:cNvPr>
          <p:cNvSpPr txBox="1"/>
          <p:nvPr/>
        </p:nvSpPr>
        <p:spPr>
          <a:xfrm>
            <a:off x="1196939" y="2721793"/>
            <a:ext cx="5584004" cy="1200329"/>
          </a:xfrm>
          <a:prstGeom prst="rect">
            <a:avLst/>
          </a:prstGeom>
          <a:noFill/>
          <a:ln>
            <a:solidFill>
              <a:schemeClr val="bg1"/>
            </a:solidFill>
            <a:prstDash val="sysDash"/>
          </a:ln>
        </p:spPr>
        <p:txBody>
          <a:bodyPr wrap="square">
            <a:spAutoFit/>
          </a:bodyPr>
          <a:lstStyle/>
          <a:p>
            <a:pPr defTabSz="685800">
              <a:buClrTx/>
            </a:pPr>
            <a:r>
              <a:rPr lang="en-ZA" sz="2400" i="1" kern="1200" dirty="0">
                <a:solidFill>
                  <a:prstClr val="white"/>
                </a:solidFill>
                <a:ea typeface="+mn-ea"/>
                <a:cs typeface="+mn-cs"/>
              </a:rPr>
              <a:t>Each individual voter’s likeliness to vote at a given election varies over time and according to circumstances…</a:t>
            </a:r>
          </a:p>
        </p:txBody>
      </p:sp>
    </p:spTree>
    <p:extLst>
      <p:ext uri="{BB962C8B-B14F-4D97-AF65-F5344CB8AC3E}">
        <p14:creationId xmlns:p14="http://schemas.microsoft.com/office/powerpoint/2010/main" val="3609500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9E47560-0FE6-4C22-83B2-22CD5C8FC789}"/>
              </a:ext>
            </a:extLst>
          </p:cNvPr>
          <p:cNvSpPr>
            <a:spLocks noGrp="1"/>
          </p:cNvSpPr>
          <p:nvPr>
            <p:ph type="title"/>
          </p:nvPr>
        </p:nvSpPr>
        <p:spPr>
          <a:xfrm>
            <a:off x="337500" y="297878"/>
            <a:ext cx="8195128" cy="270074"/>
          </a:xfrm>
        </p:spPr>
        <p:txBody>
          <a:bodyPr/>
          <a:lstStyle/>
          <a:p>
            <a:r>
              <a:rPr lang="en-GB" dirty="0"/>
              <a:t>CHALLENGE #1: TURNOUT</a:t>
            </a:r>
            <a:endParaRPr lang="en-GB" b="0" dirty="0">
              <a:solidFill>
                <a:srgbClr val="419999"/>
              </a:solidFill>
            </a:endParaRPr>
          </a:p>
        </p:txBody>
      </p:sp>
      <p:pic>
        <p:nvPicPr>
          <p:cNvPr id="3" name="Image 8">
            <a:extLst>
              <a:ext uri="{FF2B5EF4-FFF2-40B4-BE49-F238E27FC236}">
                <a16:creationId xmlns:a16="http://schemas.microsoft.com/office/drawing/2014/main" id="{406ADC28-B4C8-21C2-4BC8-9C909A6FB3DB}"/>
              </a:ext>
            </a:extLst>
          </p:cNvPr>
          <p:cNvPicPr>
            <a:picLocks noChangeAspect="1"/>
          </p:cNvPicPr>
          <p:nvPr/>
        </p:nvPicPr>
        <p:blipFill rotWithShape="1">
          <a:blip r:embed="rId3"/>
          <a:srcRect l="9750" t="23407" r="50166" b="23556"/>
          <a:stretch/>
        </p:blipFill>
        <p:spPr>
          <a:xfrm>
            <a:off x="796520" y="876990"/>
            <a:ext cx="2781199" cy="2069999"/>
          </a:xfrm>
          <a:prstGeom prst="rect">
            <a:avLst/>
          </a:prstGeom>
        </p:spPr>
      </p:pic>
      <p:pic>
        <p:nvPicPr>
          <p:cNvPr id="5" name="Image 10">
            <a:extLst>
              <a:ext uri="{FF2B5EF4-FFF2-40B4-BE49-F238E27FC236}">
                <a16:creationId xmlns:a16="http://schemas.microsoft.com/office/drawing/2014/main" id="{D313E498-416C-B058-5917-B36DB89181A7}"/>
              </a:ext>
            </a:extLst>
          </p:cNvPr>
          <p:cNvPicPr>
            <a:picLocks noChangeAspect="1"/>
          </p:cNvPicPr>
          <p:nvPr/>
        </p:nvPicPr>
        <p:blipFill rotWithShape="1">
          <a:blip r:embed="rId4"/>
          <a:srcRect l="9916" t="24347" r="50000" b="23259"/>
          <a:stretch/>
        </p:blipFill>
        <p:spPr>
          <a:xfrm>
            <a:off x="20965" y="3102027"/>
            <a:ext cx="2033369" cy="1495063"/>
          </a:xfrm>
          <a:prstGeom prst="rect">
            <a:avLst/>
          </a:prstGeom>
        </p:spPr>
      </p:pic>
      <p:pic>
        <p:nvPicPr>
          <p:cNvPr id="7" name="Image 12">
            <a:extLst>
              <a:ext uri="{FF2B5EF4-FFF2-40B4-BE49-F238E27FC236}">
                <a16:creationId xmlns:a16="http://schemas.microsoft.com/office/drawing/2014/main" id="{6DB2388E-D8C3-248B-7685-A6A2E7417680}"/>
              </a:ext>
            </a:extLst>
          </p:cNvPr>
          <p:cNvPicPr>
            <a:picLocks noChangeAspect="1"/>
          </p:cNvPicPr>
          <p:nvPr/>
        </p:nvPicPr>
        <p:blipFill rotWithShape="1">
          <a:blip r:embed="rId5"/>
          <a:srcRect l="9834" t="24347" r="51583" b="24927"/>
          <a:stretch/>
        </p:blipFill>
        <p:spPr>
          <a:xfrm>
            <a:off x="2248438" y="3102027"/>
            <a:ext cx="2021630" cy="1495063"/>
          </a:xfrm>
          <a:prstGeom prst="rect">
            <a:avLst/>
          </a:prstGeom>
        </p:spPr>
      </p:pic>
    </p:spTree>
    <p:extLst>
      <p:ext uri="{BB962C8B-B14F-4D97-AF65-F5344CB8AC3E}">
        <p14:creationId xmlns:p14="http://schemas.microsoft.com/office/powerpoint/2010/main" val="144925506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9E47560-0FE6-4C22-83B2-22CD5C8FC789}"/>
              </a:ext>
            </a:extLst>
          </p:cNvPr>
          <p:cNvSpPr>
            <a:spLocks noGrp="1"/>
          </p:cNvSpPr>
          <p:nvPr>
            <p:ph type="title"/>
          </p:nvPr>
        </p:nvSpPr>
        <p:spPr>
          <a:xfrm>
            <a:off x="337500" y="297878"/>
            <a:ext cx="8195128" cy="270074"/>
          </a:xfrm>
        </p:spPr>
        <p:txBody>
          <a:bodyPr/>
          <a:lstStyle/>
          <a:p>
            <a:r>
              <a:rPr lang="en-GB" dirty="0"/>
              <a:t>CHALLENGE #1: TURNOUT</a:t>
            </a:r>
            <a:endParaRPr lang="en-GB" b="0" dirty="0"/>
          </a:p>
        </p:txBody>
      </p:sp>
      <p:pic>
        <p:nvPicPr>
          <p:cNvPr id="3" name="Image 8">
            <a:extLst>
              <a:ext uri="{FF2B5EF4-FFF2-40B4-BE49-F238E27FC236}">
                <a16:creationId xmlns:a16="http://schemas.microsoft.com/office/drawing/2014/main" id="{406ADC28-B4C8-21C2-4BC8-9C909A6FB3DB}"/>
              </a:ext>
            </a:extLst>
          </p:cNvPr>
          <p:cNvPicPr>
            <a:picLocks noChangeAspect="1"/>
          </p:cNvPicPr>
          <p:nvPr/>
        </p:nvPicPr>
        <p:blipFill rotWithShape="1">
          <a:blip r:embed="rId3"/>
          <a:srcRect l="9750" t="23407" r="50166" b="23556"/>
          <a:stretch/>
        </p:blipFill>
        <p:spPr>
          <a:xfrm>
            <a:off x="796520" y="876990"/>
            <a:ext cx="2781199" cy="2069999"/>
          </a:xfrm>
          <a:prstGeom prst="rect">
            <a:avLst/>
          </a:prstGeom>
        </p:spPr>
      </p:pic>
      <p:pic>
        <p:nvPicPr>
          <p:cNvPr id="5" name="Image 10">
            <a:extLst>
              <a:ext uri="{FF2B5EF4-FFF2-40B4-BE49-F238E27FC236}">
                <a16:creationId xmlns:a16="http://schemas.microsoft.com/office/drawing/2014/main" id="{D313E498-416C-B058-5917-B36DB89181A7}"/>
              </a:ext>
            </a:extLst>
          </p:cNvPr>
          <p:cNvPicPr>
            <a:picLocks noChangeAspect="1"/>
          </p:cNvPicPr>
          <p:nvPr/>
        </p:nvPicPr>
        <p:blipFill rotWithShape="1">
          <a:blip r:embed="rId4"/>
          <a:srcRect l="9916" t="24347" r="50000" b="23259"/>
          <a:stretch/>
        </p:blipFill>
        <p:spPr>
          <a:xfrm>
            <a:off x="20965" y="3102027"/>
            <a:ext cx="2033369" cy="1495063"/>
          </a:xfrm>
          <a:prstGeom prst="rect">
            <a:avLst/>
          </a:prstGeom>
        </p:spPr>
      </p:pic>
      <p:pic>
        <p:nvPicPr>
          <p:cNvPr id="7" name="Image 12">
            <a:extLst>
              <a:ext uri="{FF2B5EF4-FFF2-40B4-BE49-F238E27FC236}">
                <a16:creationId xmlns:a16="http://schemas.microsoft.com/office/drawing/2014/main" id="{6DB2388E-D8C3-248B-7685-A6A2E7417680}"/>
              </a:ext>
            </a:extLst>
          </p:cNvPr>
          <p:cNvPicPr>
            <a:picLocks noChangeAspect="1"/>
          </p:cNvPicPr>
          <p:nvPr/>
        </p:nvPicPr>
        <p:blipFill rotWithShape="1">
          <a:blip r:embed="rId5"/>
          <a:srcRect l="9834" t="24347" r="51583" b="24927"/>
          <a:stretch/>
        </p:blipFill>
        <p:spPr>
          <a:xfrm>
            <a:off x="2248438" y="3102027"/>
            <a:ext cx="2021630" cy="1495063"/>
          </a:xfrm>
          <a:prstGeom prst="rect">
            <a:avLst/>
          </a:prstGeom>
        </p:spPr>
      </p:pic>
      <p:sp>
        <p:nvSpPr>
          <p:cNvPr id="4" name="TextBox 3">
            <a:extLst>
              <a:ext uri="{FF2B5EF4-FFF2-40B4-BE49-F238E27FC236}">
                <a16:creationId xmlns:a16="http://schemas.microsoft.com/office/drawing/2014/main" id="{A532EC4B-4731-D6A6-BE09-BE6E7763BDEC}"/>
              </a:ext>
            </a:extLst>
          </p:cNvPr>
          <p:cNvSpPr txBox="1"/>
          <p:nvPr/>
        </p:nvSpPr>
        <p:spPr>
          <a:xfrm>
            <a:off x="3845104" y="564459"/>
            <a:ext cx="4869950" cy="1731243"/>
          </a:xfrm>
          <a:prstGeom prst="rect">
            <a:avLst/>
          </a:prstGeom>
          <a:noFill/>
        </p:spPr>
        <p:txBody>
          <a:bodyPr wrap="square">
            <a:spAutoFit/>
          </a:bodyPr>
          <a:lstStyle/>
          <a:p>
            <a:pPr defTabSz="685800">
              <a:buClrTx/>
            </a:pPr>
            <a:endParaRPr lang="en-ZA" sz="1350" kern="1200" dirty="0">
              <a:solidFill>
                <a:prstClr val="white"/>
              </a:solidFill>
              <a:ea typeface="+mn-ea"/>
              <a:cs typeface="+mn-cs"/>
            </a:endParaRPr>
          </a:p>
          <a:p>
            <a:pPr defTabSz="685800">
              <a:buClrTx/>
            </a:pPr>
            <a:r>
              <a:rPr lang="fr-FR" sz="3300" b="1" kern="1200" dirty="0" err="1">
                <a:solidFill>
                  <a:prstClr val="white"/>
                </a:solidFill>
                <a:latin typeface="Arial" panose="020B0604020202020204" pitchFamily="34" charset="0"/>
                <a:ea typeface="+mn-ea"/>
                <a:cs typeface="+mn-cs"/>
              </a:rPr>
              <a:t>Turnout</a:t>
            </a:r>
            <a:r>
              <a:rPr lang="fr-FR" sz="3300" b="1" kern="1200" dirty="0">
                <a:solidFill>
                  <a:prstClr val="white"/>
                </a:solidFill>
                <a:latin typeface="Arial" panose="020B0604020202020204" pitchFamily="34" charset="0"/>
                <a:ea typeface="+mn-ea"/>
                <a:cs typeface="+mn-cs"/>
              </a:rPr>
              <a:t> on 1st round 71.60% </a:t>
            </a:r>
            <a:r>
              <a:rPr lang="fr-FR" sz="2100" b="1" kern="1200" dirty="0">
                <a:solidFill>
                  <a:prstClr val="white"/>
                </a:solidFill>
                <a:latin typeface="Arial" panose="020B0604020202020204" pitchFamily="34" charset="0"/>
                <a:ea typeface="+mn-ea"/>
                <a:cs typeface="+mn-cs"/>
              </a:rPr>
              <a:t>down 7 pts. </a:t>
            </a:r>
            <a:r>
              <a:rPr lang="fr-FR" sz="2100" b="1" kern="1200" dirty="0" err="1">
                <a:solidFill>
                  <a:prstClr val="white"/>
                </a:solidFill>
                <a:latin typeface="Arial" panose="020B0604020202020204" pitchFamily="34" charset="0"/>
                <a:ea typeface="+mn-ea"/>
                <a:cs typeface="+mn-cs"/>
              </a:rPr>
              <a:t>from</a:t>
            </a:r>
            <a:r>
              <a:rPr lang="fr-FR" sz="2100" b="1" kern="1200" dirty="0">
                <a:solidFill>
                  <a:prstClr val="white"/>
                </a:solidFill>
                <a:latin typeface="Arial" panose="020B0604020202020204" pitchFamily="34" charset="0"/>
                <a:ea typeface="+mn-ea"/>
                <a:cs typeface="+mn-cs"/>
              </a:rPr>
              <a:t> 1995</a:t>
            </a:r>
            <a:r>
              <a:rPr lang="fr-FR" sz="1350" kern="1200" dirty="0">
                <a:solidFill>
                  <a:prstClr val="white"/>
                </a:solidFill>
                <a:latin typeface="Arial" panose="020B0604020202020204" pitchFamily="34" charset="0"/>
                <a:ea typeface="+mn-ea"/>
                <a:cs typeface="+mn-cs"/>
              </a:rPr>
              <a:t> </a:t>
            </a:r>
          </a:p>
          <a:p>
            <a:pPr defTabSz="685800">
              <a:buClrTx/>
            </a:pPr>
            <a:endParaRPr lang="fr-FR" sz="1350" kern="1200" dirty="0">
              <a:solidFill>
                <a:prstClr val="white"/>
              </a:solidFill>
              <a:latin typeface="Arial" panose="020B0604020202020204" pitchFamily="34" charset="0"/>
              <a:ea typeface="+mn-ea"/>
              <a:cs typeface="+mn-cs"/>
            </a:endParaRPr>
          </a:p>
          <a:p>
            <a:pPr defTabSz="685800">
              <a:buClrTx/>
            </a:pPr>
            <a:endParaRPr lang="en-ZA" sz="1350" kern="1200" dirty="0">
              <a:solidFill>
                <a:prstClr val="white"/>
              </a:solidFill>
              <a:ea typeface="+mn-ea"/>
              <a:cs typeface="+mn-cs"/>
            </a:endParaRPr>
          </a:p>
        </p:txBody>
      </p:sp>
      <p:sp>
        <p:nvSpPr>
          <p:cNvPr id="2" name="TextBox 1">
            <a:extLst>
              <a:ext uri="{FF2B5EF4-FFF2-40B4-BE49-F238E27FC236}">
                <a16:creationId xmlns:a16="http://schemas.microsoft.com/office/drawing/2014/main" id="{D87CC42D-AF73-40A1-9E20-E6D3A26EE039}"/>
              </a:ext>
            </a:extLst>
          </p:cNvPr>
          <p:cNvSpPr txBox="1"/>
          <p:nvPr/>
        </p:nvSpPr>
        <p:spPr>
          <a:xfrm>
            <a:off x="4903509" y="1840048"/>
            <a:ext cx="2581382" cy="738664"/>
          </a:xfrm>
          <a:prstGeom prst="rect">
            <a:avLst/>
          </a:prstGeom>
          <a:solidFill>
            <a:srgbClr val="009FA0"/>
          </a:solidFill>
        </p:spPr>
        <p:txBody>
          <a:bodyPr wrap="square">
            <a:spAutoFit/>
          </a:bodyPr>
          <a:lstStyle/>
          <a:p>
            <a:pPr defTabSz="685800">
              <a:buClrTx/>
            </a:pPr>
            <a:r>
              <a:rPr lang="en-ZA" sz="2100" b="1" kern="1200" dirty="0">
                <a:solidFill>
                  <a:prstClr val="white"/>
                </a:solidFill>
                <a:ea typeface="+mn-ea"/>
                <a:cs typeface="+mn-cs"/>
              </a:rPr>
              <a:t>Brings into focus</a:t>
            </a:r>
            <a:r>
              <a:rPr lang="en-ZA" sz="1350" kern="1200" dirty="0">
                <a:solidFill>
                  <a:prstClr val="white"/>
                </a:solidFill>
                <a:ea typeface="+mn-ea"/>
                <a:cs typeface="+mn-cs"/>
              </a:rPr>
              <a:t>: the concept of </a:t>
            </a:r>
            <a:r>
              <a:rPr lang="en-ZA" sz="2100" b="1" kern="1200" dirty="0">
                <a:solidFill>
                  <a:prstClr val="white"/>
                </a:solidFill>
                <a:ea typeface="+mn-ea"/>
                <a:cs typeface="+mn-cs"/>
              </a:rPr>
              <a:t>“regret”</a:t>
            </a:r>
            <a:endParaRPr lang="en-GB" sz="2100" b="1" kern="1200" dirty="0">
              <a:solidFill>
                <a:prstClr val="black"/>
              </a:solidFill>
              <a:ea typeface="+mn-ea"/>
              <a:cs typeface="+mn-cs"/>
            </a:endParaRPr>
          </a:p>
        </p:txBody>
      </p:sp>
      <p:pic>
        <p:nvPicPr>
          <p:cNvPr id="8" name="Picture 2" descr="GRAND FORMAT. En 2002, la révolte des Français contre Le Pen">
            <a:extLst>
              <a:ext uri="{FF2B5EF4-FFF2-40B4-BE49-F238E27FC236}">
                <a16:creationId xmlns:a16="http://schemas.microsoft.com/office/drawing/2014/main" id="{AC8F142F-6C58-40C4-04F2-46309F610F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3934" y="2870881"/>
            <a:ext cx="2886987" cy="2154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0308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9E47560-0FE6-4C22-83B2-22CD5C8FC789}"/>
              </a:ext>
            </a:extLst>
          </p:cNvPr>
          <p:cNvSpPr>
            <a:spLocks noGrp="1"/>
          </p:cNvSpPr>
          <p:nvPr>
            <p:ph type="title"/>
          </p:nvPr>
        </p:nvSpPr>
        <p:spPr>
          <a:xfrm>
            <a:off x="337500" y="297878"/>
            <a:ext cx="8195128" cy="270074"/>
          </a:xfrm>
        </p:spPr>
        <p:txBody>
          <a:bodyPr/>
          <a:lstStyle/>
          <a:p>
            <a:r>
              <a:rPr lang="en-GB" dirty="0"/>
              <a:t>MEASURING ANTICIPATED REGRET</a:t>
            </a:r>
            <a:endParaRPr lang="en-GB" b="0" dirty="0"/>
          </a:p>
        </p:txBody>
      </p:sp>
      <p:pic>
        <p:nvPicPr>
          <p:cNvPr id="10" name="Picture 2" descr="GRAND FORMAT. En 2002, la révolte des Français contre Le Pen">
            <a:extLst>
              <a:ext uri="{FF2B5EF4-FFF2-40B4-BE49-F238E27FC236}">
                <a16:creationId xmlns:a16="http://schemas.microsoft.com/office/drawing/2014/main" id="{2E7BFC9A-7176-29B7-EAC1-A6BE3E17D6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983" y="996830"/>
            <a:ext cx="3460055" cy="2581733"/>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1">
            <a:extLst>
              <a:ext uri="{FF2B5EF4-FFF2-40B4-BE49-F238E27FC236}">
                <a16:creationId xmlns:a16="http://schemas.microsoft.com/office/drawing/2014/main" id="{C9B87898-3A42-2FA1-1ABA-AA127F2720DA}"/>
              </a:ext>
            </a:extLst>
          </p:cNvPr>
          <p:cNvSpPr txBox="1"/>
          <p:nvPr/>
        </p:nvSpPr>
        <p:spPr>
          <a:xfrm>
            <a:off x="159179" y="3703002"/>
            <a:ext cx="4109733" cy="1200329"/>
          </a:xfrm>
          <a:prstGeom prst="rect">
            <a:avLst/>
          </a:prstGeom>
          <a:noFill/>
        </p:spPr>
        <p:txBody>
          <a:bodyPr wrap="square">
            <a:spAutoFit/>
          </a:bodyPr>
          <a:lstStyle/>
          <a:p>
            <a:pPr defTabSz="685800">
              <a:buClrTx/>
            </a:pPr>
            <a:r>
              <a:rPr lang="fr-FR" sz="3600" b="1" kern="1200" dirty="0" err="1">
                <a:solidFill>
                  <a:prstClr val="white"/>
                </a:solidFill>
                <a:latin typeface="Arial" panose="020B0604020202020204" pitchFamily="34" charset="0"/>
                <a:ea typeface="+mn-ea"/>
                <a:cs typeface="+mn-cs"/>
              </a:rPr>
              <a:t>Turnout</a:t>
            </a:r>
            <a:r>
              <a:rPr lang="fr-FR" sz="3600" b="1" kern="1200" dirty="0">
                <a:solidFill>
                  <a:prstClr val="white"/>
                </a:solidFill>
                <a:latin typeface="Arial" panose="020B0604020202020204" pitchFamily="34" charset="0"/>
                <a:ea typeface="+mn-ea"/>
                <a:cs typeface="+mn-cs"/>
              </a:rPr>
              <a:t> on </a:t>
            </a:r>
            <a:r>
              <a:rPr lang="fr-FR" sz="3600" b="1" kern="1200" dirty="0" err="1">
                <a:solidFill>
                  <a:prstClr val="white"/>
                </a:solidFill>
                <a:latin typeface="Arial" panose="020B0604020202020204" pitchFamily="34" charset="0"/>
                <a:ea typeface="+mn-ea"/>
                <a:cs typeface="+mn-cs"/>
              </a:rPr>
              <a:t>runoff</a:t>
            </a:r>
            <a:r>
              <a:rPr lang="fr-FR" sz="3600" b="1" kern="1200" dirty="0">
                <a:solidFill>
                  <a:prstClr val="white"/>
                </a:solidFill>
                <a:latin typeface="Arial" panose="020B0604020202020204" pitchFamily="34" charset="0"/>
                <a:ea typeface="+mn-ea"/>
                <a:cs typeface="+mn-cs"/>
              </a:rPr>
              <a:t> = 79.7%, </a:t>
            </a:r>
            <a:r>
              <a:rPr lang="fr-FR" sz="2100" b="1" kern="1200" dirty="0" err="1">
                <a:solidFill>
                  <a:prstClr val="white"/>
                </a:solidFill>
                <a:latin typeface="Arial" panose="020B0604020202020204" pitchFamily="34" charset="0"/>
                <a:ea typeface="+mn-ea"/>
                <a:cs typeface="+mn-cs"/>
              </a:rPr>
              <a:t>equal</a:t>
            </a:r>
            <a:r>
              <a:rPr lang="fr-FR" sz="2100" b="1" kern="1200" dirty="0">
                <a:solidFill>
                  <a:prstClr val="white"/>
                </a:solidFill>
                <a:latin typeface="Arial" panose="020B0604020202020204" pitchFamily="34" charset="0"/>
                <a:ea typeface="+mn-ea"/>
                <a:cs typeface="+mn-cs"/>
              </a:rPr>
              <a:t> to 1995</a:t>
            </a:r>
            <a:endParaRPr lang="en-ZA" sz="2100" kern="1200" dirty="0">
              <a:solidFill>
                <a:prstClr val="white"/>
              </a:solidFill>
              <a:ea typeface="+mn-ea"/>
              <a:cs typeface="+mn-cs"/>
            </a:endParaRPr>
          </a:p>
        </p:txBody>
      </p:sp>
      <p:sp>
        <p:nvSpPr>
          <p:cNvPr id="2" name="TextBox 1">
            <a:extLst>
              <a:ext uri="{FF2B5EF4-FFF2-40B4-BE49-F238E27FC236}">
                <a16:creationId xmlns:a16="http://schemas.microsoft.com/office/drawing/2014/main" id="{36BFB2CF-92F7-DA59-D0BA-2958E7F0154F}"/>
              </a:ext>
            </a:extLst>
          </p:cNvPr>
          <p:cNvSpPr txBox="1"/>
          <p:nvPr/>
        </p:nvSpPr>
        <p:spPr>
          <a:xfrm>
            <a:off x="4238089" y="1335877"/>
            <a:ext cx="4554020" cy="2123658"/>
          </a:xfrm>
          <a:prstGeom prst="rect">
            <a:avLst/>
          </a:prstGeom>
          <a:solidFill>
            <a:srgbClr val="009FA0"/>
          </a:solidFill>
        </p:spPr>
        <p:txBody>
          <a:bodyPr wrap="square">
            <a:spAutoFit/>
          </a:bodyPr>
          <a:lstStyle/>
          <a:p>
            <a:pPr defTabSz="685800">
              <a:buClrTx/>
            </a:pPr>
            <a:r>
              <a:rPr lang="en-ZA" sz="1200" i="1" kern="1200" dirty="0">
                <a:solidFill>
                  <a:prstClr val="white"/>
                </a:solidFill>
                <a:ea typeface="+mn-ea"/>
                <a:cs typeface="+mn-cs"/>
              </a:rPr>
              <a:t>1. Many registered voters didn’t anticipate regret from not voting on the 1</a:t>
            </a:r>
            <a:r>
              <a:rPr lang="en-ZA" sz="1200" i="1" kern="1200" baseline="30000" dirty="0">
                <a:solidFill>
                  <a:prstClr val="white"/>
                </a:solidFill>
                <a:ea typeface="+mn-ea"/>
                <a:cs typeface="+mn-cs"/>
              </a:rPr>
              <a:t>st</a:t>
            </a:r>
            <a:r>
              <a:rPr lang="en-ZA" sz="1200" i="1" kern="1200" dirty="0">
                <a:solidFill>
                  <a:prstClr val="white"/>
                </a:solidFill>
                <a:ea typeface="+mn-ea"/>
                <a:cs typeface="+mn-cs"/>
              </a:rPr>
              <a:t> round because </a:t>
            </a:r>
            <a:r>
              <a:rPr lang="en-ZA" sz="1200" b="1" i="1" kern="1200" dirty="0">
                <a:solidFill>
                  <a:prstClr val="white"/>
                </a:solidFill>
                <a:ea typeface="+mn-ea"/>
                <a:cs typeface="+mn-cs"/>
              </a:rPr>
              <a:t>they </a:t>
            </a:r>
            <a:r>
              <a:rPr lang="en-ZA" sz="1200" b="1" i="1" kern="1200" dirty="0">
                <a:solidFill>
                  <a:srgbClr val="FFFF00"/>
                </a:solidFill>
                <a:ea typeface="+mn-ea"/>
                <a:cs typeface="+mn-cs"/>
              </a:rPr>
              <a:t>expected the two main contenders</a:t>
            </a:r>
            <a:r>
              <a:rPr lang="en-ZA" sz="1200" b="1" i="1" kern="1200" dirty="0">
                <a:solidFill>
                  <a:prstClr val="white"/>
                </a:solidFill>
                <a:ea typeface="+mn-ea"/>
                <a:cs typeface="+mn-cs"/>
              </a:rPr>
              <a:t>, Chirac and Jospin, to qualify… </a:t>
            </a:r>
          </a:p>
          <a:p>
            <a:pPr defTabSz="685800">
              <a:buClrTx/>
            </a:pPr>
            <a:endParaRPr lang="en-ZA" sz="1200" b="1" i="1" kern="1200" dirty="0">
              <a:solidFill>
                <a:prstClr val="white"/>
              </a:solidFill>
              <a:ea typeface="+mn-ea"/>
              <a:cs typeface="+mn-cs"/>
            </a:endParaRPr>
          </a:p>
          <a:p>
            <a:pPr defTabSz="685800">
              <a:buClrTx/>
            </a:pPr>
            <a:r>
              <a:rPr lang="en-ZA" sz="1200" i="1" kern="1200" dirty="0">
                <a:solidFill>
                  <a:prstClr val="white"/>
                </a:solidFill>
                <a:ea typeface="+mn-ea"/>
                <a:cs typeface="+mn-cs"/>
              </a:rPr>
              <a:t>2. They thought the </a:t>
            </a:r>
            <a:r>
              <a:rPr lang="en-ZA" sz="1200" b="1" i="1" kern="1200" dirty="0">
                <a:solidFill>
                  <a:srgbClr val="FFFF00"/>
                </a:solidFill>
                <a:ea typeface="+mn-ea"/>
                <a:cs typeface="+mn-cs"/>
              </a:rPr>
              <a:t>real decision </a:t>
            </a:r>
            <a:r>
              <a:rPr lang="en-ZA" sz="1200" i="1" kern="1200" dirty="0">
                <a:solidFill>
                  <a:prstClr val="white"/>
                </a:solidFill>
                <a:ea typeface="+mn-ea"/>
                <a:cs typeface="+mn-cs"/>
              </a:rPr>
              <a:t>would not take place before the runoff, i.e. the long awaited showdown between the incumbent President and the incumbent Prime Minister… </a:t>
            </a:r>
          </a:p>
          <a:p>
            <a:pPr defTabSz="685800">
              <a:buClrTx/>
            </a:pPr>
            <a:endParaRPr lang="en-ZA" sz="1200" i="1" kern="1200" dirty="0">
              <a:solidFill>
                <a:prstClr val="white"/>
              </a:solidFill>
              <a:ea typeface="+mn-ea"/>
              <a:cs typeface="+mn-cs"/>
            </a:endParaRPr>
          </a:p>
          <a:p>
            <a:pPr defTabSz="685800">
              <a:buClrTx/>
            </a:pPr>
            <a:r>
              <a:rPr lang="en-ZA" sz="1200" i="1" kern="1200" dirty="0">
                <a:solidFill>
                  <a:prstClr val="white"/>
                </a:solidFill>
                <a:ea typeface="+mn-ea"/>
                <a:cs typeface="+mn-cs"/>
              </a:rPr>
              <a:t>3. But when the outcome of the first round was known to all voters, many of them </a:t>
            </a:r>
            <a:r>
              <a:rPr lang="en-ZA" sz="1200" b="1" i="1" kern="1200" dirty="0">
                <a:solidFill>
                  <a:srgbClr val="FFFF00"/>
                </a:solidFill>
                <a:ea typeface="+mn-ea"/>
                <a:cs typeface="+mn-cs"/>
              </a:rPr>
              <a:t>expressed regret</a:t>
            </a:r>
            <a:r>
              <a:rPr lang="en-ZA" sz="1200" i="1" kern="1200" dirty="0">
                <a:solidFill>
                  <a:prstClr val="white"/>
                </a:solidFill>
                <a:ea typeface="+mn-ea"/>
                <a:cs typeface="+mn-cs"/>
              </a:rPr>
              <a:t>. And this significantly increased their likeliness to vote (and actual voting)</a:t>
            </a:r>
            <a:endParaRPr lang="en-ZA" sz="1800" kern="1200" dirty="0">
              <a:solidFill>
                <a:prstClr val="white"/>
              </a:solidFill>
              <a:ea typeface="+mn-ea"/>
              <a:cs typeface="+mn-cs"/>
            </a:endParaRPr>
          </a:p>
        </p:txBody>
      </p:sp>
      <p:sp>
        <p:nvSpPr>
          <p:cNvPr id="3" name="TextBox 2">
            <a:extLst>
              <a:ext uri="{FF2B5EF4-FFF2-40B4-BE49-F238E27FC236}">
                <a16:creationId xmlns:a16="http://schemas.microsoft.com/office/drawing/2014/main" id="{172B772A-0A8F-2F64-669A-1265FBCA2C18}"/>
              </a:ext>
            </a:extLst>
          </p:cNvPr>
          <p:cNvSpPr txBox="1"/>
          <p:nvPr/>
        </p:nvSpPr>
        <p:spPr>
          <a:xfrm>
            <a:off x="4376791" y="3934501"/>
            <a:ext cx="3945277" cy="923330"/>
          </a:xfrm>
          <a:prstGeom prst="rect">
            <a:avLst/>
          </a:prstGeom>
          <a:solidFill>
            <a:srgbClr val="009FA0"/>
          </a:solidFill>
        </p:spPr>
        <p:txBody>
          <a:bodyPr wrap="square">
            <a:spAutoFit/>
          </a:bodyPr>
          <a:lstStyle/>
          <a:p>
            <a:pPr defTabSz="685800">
              <a:buClrTx/>
            </a:pPr>
            <a:r>
              <a:rPr lang="en-ZA" sz="1800" i="1" kern="1200" dirty="0">
                <a:solidFill>
                  <a:prstClr val="white"/>
                </a:solidFill>
                <a:ea typeface="+mn-ea"/>
                <a:cs typeface="+mn-cs"/>
              </a:rPr>
              <a:t>By measuring </a:t>
            </a:r>
            <a:r>
              <a:rPr lang="en-ZA" sz="1800" b="1" i="1" kern="1200" dirty="0">
                <a:solidFill>
                  <a:prstClr val="white"/>
                </a:solidFill>
                <a:ea typeface="+mn-ea"/>
                <a:cs typeface="+mn-cs"/>
              </a:rPr>
              <a:t>anticipated regret</a:t>
            </a:r>
            <a:r>
              <a:rPr lang="en-ZA" sz="1800" i="1" kern="1200" dirty="0">
                <a:solidFill>
                  <a:prstClr val="white"/>
                </a:solidFill>
                <a:ea typeface="+mn-ea"/>
                <a:cs typeface="+mn-cs"/>
              </a:rPr>
              <a:t>, we can fine tune the measurement of likeliness to vote (or vote hesitancy)</a:t>
            </a:r>
            <a:endParaRPr lang="en-ZA" sz="1800" kern="1200" dirty="0">
              <a:solidFill>
                <a:prstClr val="white"/>
              </a:solidFill>
              <a:ea typeface="+mn-ea"/>
              <a:cs typeface="+mn-cs"/>
            </a:endParaRPr>
          </a:p>
        </p:txBody>
      </p:sp>
      <p:sp>
        <p:nvSpPr>
          <p:cNvPr id="4" name="TextBox 3">
            <a:extLst>
              <a:ext uri="{FF2B5EF4-FFF2-40B4-BE49-F238E27FC236}">
                <a16:creationId xmlns:a16="http://schemas.microsoft.com/office/drawing/2014/main" id="{3F8E44DC-ADDA-8042-FFD2-FCF5493C503E}"/>
              </a:ext>
            </a:extLst>
          </p:cNvPr>
          <p:cNvSpPr txBox="1"/>
          <p:nvPr/>
        </p:nvSpPr>
        <p:spPr>
          <a:xfrm>
            <a:off x="4376791" y="996830"/>
            <a:ext cx="1744157" cy="276999"/>
          </a:xfrm>
          <a:prstGeom prst="rect">
            <a:avLst/>
          </a:prstGeom>
          <a:noFill/>
        </p:spPr>
        <p:txBody>
          <a:bodyPr wrap="square" lIns="0" tIns="0" rIns="0" bIns="0" rtlCol="0">
            <a:spAutoFit/>
          </a:bodyPr>
          <a:lstStyle/>
          <a:p>
            <a:pPr defTabSz="685800">
              <a:spcBef>
                <a:spcPts val="300"/>
              </a:spcBef>
              <a:spcAft>
                <a:spcPts val="300"/>
              </a:spcAft>
              <a:buClrTx/>
            </a:pPr>
            <a:r>
              <a:rPr lang="en-GB" sz="1800" b="1" kern="1200" dirty="0">
                <a:solidFill>
                  <a:prstClr val="white"/>
                </a:solidFill>
                <a:ea typeface="+mn-ea"/>
                <a:cs typeface="+mn-cs"/>
              </a:rPr>
              <a:t>France 2002</a:t>
            </a:r>
          </a:p>
        </p:txBody>
      </p:sp>
      <p:sp>
        <p:nvSpPr>
          <p:cNvPr id="5" name="Rectangle 4">
            <a:extLst>
              <a:ext uri="{FF2B5EF4-FFF2-40B4-BE49-F238E27FC236}">
                <a16:creationId xmlns:a16="http://schemas.microsoft.com/office/drawing/2014/main" id="{616B841A-160F-8D4D-3C2F-36AAC4B80702}"/>
              </a:ext>
            </a:extLst>
          </p:cNvPr>
          <p:cNvSpPr/>
          <p:nvPr/>
        </p:nvSpPr>
        <p:spPr>
          <a:xfrm>
            <a:off x="4322852" y="1007564"/>
            <a:ext cx="1471773" cy="276999"/>
          </a:xfrm>
          <a:prstGeom prst="rect">
            <a:avLst/>
          </a:prstGeom>
          <a:noFill/>
          <a:ln w="285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defTabSz="685800">
              <a:lnSpc>
                <a:spcPct val="110000"/>
              </a:lnSpc>
              <a:buClrTx/>
            </a:pPr>
            <a:endParaRPr lang="en-GB" sz="1800" kern="1200" dirty="0" err="1">
              <a:solidFill>
                <a:prstClr val="black"/>
              </a:solidFill>
              <a:latin typeface="Arial"/>
            </a:endParaRPr>
          </a:p>
        </p:txBody>
      </p:sp>
    </p:spTree>
    <p:extLst>
      <p:ext uri="{BB962C8B-B14F-4D97-AF65-F5344CB8AC3E}">
        <p14:creationId xmlns:p14="http://schemas.microsoft.com/office/powerpoint/2010/main" val="112103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2D57C59C-4782-4137-8885-45B20973CC3B}"/>
              </a:ext>
            </a:extLst>
          </p:cNvPr>
          <p:cNvSpPr>
            <a:spLocks noGrp="1"/>
          </p:cNvSpPr>
          <p:nvPr>
            <p:ph idx="1"/>
          </p:nvPr>
        </p:nvSpPr>
        <p:spPr>
          <a:xfrm>
            <a:off x="344091" y="1165622"/>
            <a:ext cx="8455819" cy="932600"/>
          </a:xfrm>
        </p:spPr>
        <p:txBody>
          <a:bodyPr/>
          <a:lstStyle/>
          <a:p>
            <a:r>
              <a:rPr lang="en-ZA" sz="1350" dirty="0"/>
              <a:t>For the French 2022 election, Ipsos </a:t>
            </a:r>
            <a:r>
              <a:rPr lang="en-US" sz="1350" dirty="0"/>
              <a:t> designed an </a:t>
            </a:r>
            <a:r>
              <a:rPr lang="en-US" sz="1350" b="1" dirty="0">
                <a:solidFill>
                  <a:srgbClr val="009FA0"/>
                </a:solidFill>
              </a:rPr>
              <a:t>Engagement Index</a:t>
            </a:r>
            <a:r>
              <a:rPr lang="en-US" sz="1350" dirty="0"/>
              <a:t>, integrating </a:t>
            </a:r>
            <a:r>
              <a:rPr lang="en-US" sz="1350" b="1" dirty="0"/>
              <a:t>civic duty </a:t>
            </a:r>
            <a:r>
              <a:rPr lang="en-US" sz="1350" dirty="0"/>
              <a:t>and </a:t>
            </a:r>
            <a:r>
              <a:rPr lang="en-US" sz="1350" b="1" dirty="0"/>
              <a:t>anticipated regret</a:t>
            </a:r>
            <a:r>
              <a:rPr lang="en-US" sz="1350" dirty="0"/>
              <a:t>, together with additional indicators related to information, interest, satisfaction with the political “offering” and efficacy (“my vote counts”). This multi-dimensional approach produced good estimates of both turnout and voting shares.</a:t>
            </a:r>
            <a:endParaRPr lang="en-ZA" sz="1350" dirty="0"/>
          </a:p>
        </p:txBody>
      </p:sp>
      <p:sp>
        <p:nvSpPr>
          <p:cNvPr id="3" name="Espace réservé du numéro de diapositive 2">
            <a:extLst>
              <a:ext uri="{FF2B5EF4-FFF2-40B4-BE49-F238E27FC236}">
                <a16:creationId xmlns:a16="http://schemas.microsoft.com/office/drawing/2014/main" id="{132A87C9-DFA7-48D4-83A9-C99C088F27A3}"/>
              </a:ext>
            </a:extLst>
          </p:cNvPr>
          <p:cNvSpPr>
            <a:spLocks noGrp="1"/>
          </p:cNvSpPr>
          <p:nvPr>
            <p:ph type="sldNum" sz="quarter" idx="19"/>
          </p:nvPr>
        </p:nvSpPr>
        <p:spPr/>
        <p:txBody>
          <a:bodyPr/>
          <a:lstStyle/>
          <a:p>
            <a:pPr defTabSz="685800">
              <a:buClrTx/>
            </a:pPr>
            <a:fld id="{D61AABEC-672F-4B68-B914-690DA978312C}" type="slidenum">
              <a:rPr lang="en-GB" kern="1200">
                <a:solidFill>
                  <a:prstClr val="black"/>
                </a:solidFill>
                <a:latin typeface="Arial Black"/>
                <a:ea typeface="+mn-ea"/>
                <a:cs typeface="+mn-cs"/>
              </a:rPr>
              <a:pPr defTabSz="685800">
                <a:buClrTx/>
              </a:pPr>
              <a:t>66</a:t>
            </a:fld>
            <a:r>
              <a:rPr lang="en-GB" kern="1200">
                <a:solidFill>
                  <a:prstClr val="black"/>
                </a:solidFill>
                <a:latin typeface="Arial Black"/>
                <a:ea typeface="+mn-ea"/>
                <a:cs typeface="+mn-cs"/>
              </a:rPr>
              <a:t>  </a:t>
            </a:r>
            <a:endParaRPr lang="en-GB" kern="1200" dirty="0">
              <a:solidFill>
                <a:prstClr val="black"/>
              </a:solidFill>
              <a:latin typeface="Arial Black"/>
              <a:ea typeface="+mn-ea"/>
              <a:cs typeface="+mn-cs"/>
            </a:endParaRPr>
          </a:p>
        </p:txBody>
      </p:sp>
      <p:sp>
        <p:nvSpPr>
          <p:cNvPr id="4" name="Titre 3">
            <a:extLst>
              <a:ext uri="{FF2B5EF4-FFF2-40B4-BE49-F238E27FC236}">
                <a16:creationId xmlns:a16="http://schemas.microsoft.com/office/drawing/2014/main" id="{7D99F2CA-F030-4F03-A618-A781DA5AA50B}"/>
              </a:ext>
            </a:extLst>
          </p:cNvPr>
          <p:cNvSpPr>
            <a:spLocks noGrp="1"/>
          </p:cNvSpPr>
          <p:nvPr>
            <p:ph type="title"/>
          </p:nvPr>
        </p:nvSpPr>
        <p:spPr/>
        <p:txBody>
          <a:bodyPr/>
          <a:lstStyle/>
          <a:p>
            <a:r>
              <a:rPr lang="en-ZA" dirty="0">
                <a:solidFill>
                  <a:srgbClr val="2F469C"/>
                </a:solidFill>
              </a:rPr>
              <a:t>FRANCE 2022</a:t>
            </a:r>
          </a:p>
        </p:txBody>
      </p:sp>
      <p:sp>
        <p:nvSpPr>
          <p:cNvPr id="5" name="Espace réservé du texte 4">
            <a:extLst>
              <a:ext uri="{FF2B5EF4-FFF2-40B4-BE49-F238E27FC236}">
                <a16:creationId xmlns:a16="http://schemas.microsoft.com/office/drawing/2014/main" id="{05443896-7C5C-48AF-912D-DC1F1979477D}"/>
              </a:ext>
            </a:extLst>
          </p:cNvPr>
          <p:cNvSpPr>
            <a:spLocks noGrp="1"/>
          </p:cNvSpPr>
          <p:nvPr>
            <p:ph type="body" sz="quarter" idx="15"/>
          </p:nvPr>
        </p:nvSpPr>
        <p:spPr>
          <a:xfrm>
            <a:off x="327923" y="717993"/>
            <a:ext cx="7006275" cy="323165"/>
          </a:xfrm>
        </p:spPr>
        <p:txBody>
          <a:bodyPr/>
          <a:lstStyle/>
          <a:p>
            <a:r>
              <a:rPr lang="en-ZA" dirty="0"/>
              <a:t>Case Study</a:t>
            </a:r>
          </a:p>
        </p:txBody>
      </p:sp>
      <p:sp>
        <p:nvSpPr>
          <p:cNvPr id="6" name="Rectangle : coins arrondis 5">
            <a:extLst>
              <a:ext uri="{FF2B5EF4-FFF2-40B4-BE49-F238E27FC236}">
                <a16:creationId xmlns:a16="http://schemas.microsoft.com/office/drawing/2014/main" id="{C04C644B-8477-40B2-A252-A1C148360FDD}"/>
              </a:ext>
            </a:extLst>
          </p:cNvPr>
          <p:cNvSpPr/>
          <p:nvPr/>
        </p:nvSpPr>
        <p:spPr>
          <a:xfrm>
            <a:off x="344090" y="2245179"/>
            <a:ext cx="6269205" cy="2600444"/>
          </a:xfrm>
          <a:prstGeom prst="roundRect">
            <a:avLst/>
          </a:prstGeom>
          <a:noFill/>
          <a:ln w="41275">
            <a:solidFill>
              <a:srgbClr val="41999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defTabSz="685800">
              <a:lnSpc>
                <a:spcPct val="110000"/>
              </a:lnSpc>
              <a:buClrTx/>
            </a:pPr>
            <a:endParaRPr lang="en-ZA" sz="1800" kern="1200" dirty="0" err="1">
              <a:solidFill>
                <a:prstClr val="black"/>
              </a:solidFill>
              <a:latin typeface="Arial"/>
            </a:endParaRPr>
          </a:p>
        </p:txBody>
      </p:sp>
      <p:sp>
        <p:nvSpPr>
          <p:cNvPr id="7" name="Rectangle 6">
            <a:extLst>
              <a:ext uri="{FF2B5EF4-FFF2-40B4-BE49-F238E27FC236}">
                <a16:creationId xmlns:a16="http://schemas.microsoft.com/office/drawing/2014/main" id="{06676F1A-7D2C-4F42-876D-635A5DBD3BED}"/>
              </a:ext>
            </a:extLst>
          </p:cNvPr>
          <p:cNvSpPr/>
          <p:nvPr/>
        </p:nvSpPr>
        <p:spPr>
          <a:xfrm>
            <a:off x="865551" y="2315021"/>
            <a:ext cx="2399704" cy="832757"/>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defTabSz="685800">
              <a:lnSpc>
                <a:spcPct val="110000"/>
              </a:lnSpc>
              <a:buClrTx/>
            </a:pPr>
            <a:r>
              <a:rPr lang="en-ZA" sz="1050" b="1" kern="1200" dirty="0">
                <a:solidFill>
                  <a:prstClr val="black"/>
                </a:solidFill>
                <a:latin typeface="Arial"/>
              </a:rPr>
              <a:t>Civic Duty</a:t>
            </a:r>
          </a:p>
          <a:p>
            <a:pPr defTabSz="685800">
              <a:lnSpc>
                <a:spcPct val="110000"/>
              </a:lnSpc>
              <a:buClrTx/>
            </a:pPr>
            <a:r>
              <a:rPr lang="en-ZA" sz="1050" kern="1200" dirty="0">
                <a:solidFill>
                  <a:prstClr val="black"/>
                </a:solidFill>
                <a:latin typeface="Arial"/>
              </a:rPr>
              <a:t>“</a:t>
            </a:r>
            <a:r>
              <a:rPr lang="en-ZA" sz="1050" i="1" kern="1200" dirty="0">
                <a:solidFill>
                  <a:prstClr val="black"/>
                </a:solidFill>
                <a:latin typeface="Arial"/>
              </a:rPr>
              <a:t>To vote is a duty. People fought and died so that we all can vote</a:t>
            </a:r>
            <a:r>
              <a:rPr lang="en-ZA" sz="1050" kern="1200" dirty="0">
                <a:solidFill>
                  <a:prstClr val="black"/>
                </a:solidFill>
                <a:latin typeface="Arial"/>
              </a:rPr>
              <a:t>.”</a:t>
            </a:r>
          </a:p>
        </p:txBody>
      </p:sp>
      <p:sp>
        <p:nvSpPr>
          <p:cNvPr id="11" name="Rectangle 10">
            <a:extLst>
              <a:ext uri="{FF2B5EF4-FFF2-40B4-BE49-F238E27FC236}">
                <a16:creationId xmlns:a16="http://schemas.microsoft.com/office/drawing/2014/main" id="{C3511C99-F477-40ED-A516-A5DACF7FE593}"/>
              </a:ext>
            </a:extLst>
          </p:cNvPr>
          <p:cNvSpPr/>
          <p:nvPr/>
        </p:nvSpPr>
        <p:spPr>
          <a:xfrm>
            <a:off x="3486628" y="2315021"/>
            <a:ext cx="2399705" cy="832757"/>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defTabSz="685800">
              <a:lnSpc>
                <a:spcPct val="110000"/>
              </a:lnSpc>
              <a:buClrTx/>
            </a:pPr>
            <a:r>
              <a:rPr lang="en-ZA" sz="1050" b="1" kern="1200" dirty="0">
                <a:solidFill>
                  <a:srgbClr val="2F469C"/>
                </a:solidFill>
                <a:latin typeface="Arial"/>
              </a:rPr>
              <a:t>Anticipated Regret</a:t>
            </a:r>
          </a:p>
          <a:p>
            <a:pPr defTabSz="685800">
              <a:lnSpc>
                <a:spcPct val="110000"/>
              </a:lnSpc>
              <a:buClrTx/>
            </a:pPr>
            <a:r>
              <a:rPr lang="en-ZA" sz="1050" kern="1200" dirty="0">
                <a:solidFill>
                  <a:srgbClr val="2F469C"/>
                </a:solidFill>
                <a:latin typeface="Arial"/>
              </a:rPr>
              <a:t>“</a:t>
            </a:r>
            <a:r>
              <a:rPr lang="en-ZA" sz="1050" i="1" kern="1200" dirty="0">
                <a:solidFill>
                  <a:srgbClr val="2F469C"/>
                </a:solidFill>
                <a:latin typeface="Arial"/>
              </a:rPr>
              <a:t>I would/wouldn’t feel regret if I didn’t vote and the election outcome weren’t the one I expect/prefer</a:t>
            </a:r>
            <a:r>
              <a:rPr lang="en-ZA" sz="1050" kern="1200" dirty="0">
                <a:solidFill>
                  <a:srgbClr val="2F469C"/>
                </a:solidFill>
                <a:latin typeface="Arial"/>
              </a:rPr>
              <a:t>.”</a:t>
            </a:r>
          </a:p>
        </p:txBody>
      </p:sp>
      <p:sp>
        <p:nvSpPr>
          <p:cNvPr id="12" name="Rectangle 11">
            <a:extLst>
              <a:ext uri="{FF2B5EF4-FFF2-40B4-BE49-F238E27FC236}">
                <a16:creationId xmlns:a16="http://schemas.microsoft.com/office/drawing/2014/main" id="{7B747FBB-C452-48AA-ADB8-31E6CC039FA5}"/>
              </a:ext>
            </a:extLst>
          </p:cNvPr>
          <p:cNvSpPr/>
          <p:nvPr/>
        </p:nvSpPr>
        <p:spPr>
          <a:xfrm>
            <a:off x="2353189" y="3356117"/>
            <a:ext cx="2153498" cy="97097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defTabSz="685800">
              <a:lnSpc>
                <a:spcPct val="110000"/>
              </a:lnSpc>
              <a:buClrTx/>
            </a:pPr>
            <a:r>
              <a:rPr lang="en-ZA" sz="1050" b="1" kern="1200" dirty="0">
                <a:solidFill>
                  <a:prstClr val="black"/>
                </a:solidFill>
                <a:latin typeface="Arial"/>
              </a:rPr>
              <a:t>Satisfaction</a:t>
            </a:r>
          </a:p>
          <a:p>
            <a:pPr defTabSz="685800">
              <a:lnSpc>
                <a:spcPct val="110000"/>
              </a:lnSpc>
              <a:buClrTx/>
            </a:pPr>
            <a:r>
              <a:rPr lang="en-ZA" sz="1050" kern="1200" dirty="0">
                <a:solidFill>
                  <a:prstClr val="black"/>
                </a:solidFill>
                <a:latin typeface="Arial"/>
              </a:rPr>
              <a:t>“</a:t>
            </a:r>
            <a:r>
              <a:rPr lang="en-ZA" sz="1050" i="1" kern="1200" dirty="0">
                <a:solidFill>
                  <a:prstClr val="black"/>
                </a:solidFill>
                <a:latin typeface="Arial"/>
              </a:rPr>
              <a:t>There is at least one candidate in this election who stands up for people like me/addresses the issues that matter to me</a:t>
            </a:r>
            <a:r>
              <a:rPr lang="en-ZA" sz="1050" kern="1200" dirty="0">
                <a:solidFill>
                  <a:prstClr val="black"/>
                </a:solidFill>
                <a:latin typeface="Arial"/>
              </a:rPr>
              <a:t>.”</a:t>
            </a:r>
          </a:p>
        </p:txBody>
      </p:sp>
      <p:sp>
        <p:nvSpPr>
          <p:cNvPr id="13" name="Rectangle 12">
            <a:extLst>
              <a:ext uri="{FF2B5EF4-FFF2-40B4-BE49-F238E27FC236}">
                <a16:creationId xmlns:a16="http://schemas.microsoft.com/office/drawing/2014/main" id="{9CE278D3-F384-43D7-891B-3FF3CED787D3}"/>
              </a:ext>
            </a:extLst>
          </p:cNvPr>
          <p:cNvSpPr/>
          <p:nvPr/>
        </p:nvSpPr>
        <p:spPr>
          <a:xfrm>
            <a:off x="468429" y="3363983"/>
            <a:ext cx="1760422" cy="963105"/>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defTabSz="685800">
              <a:lnSpc>
                <a:spcPct val="110000"/>
              </a:lnSpc>
              <a:buClrTx/>
            </a:pPr>
            <a:r>
              <a:rPr lang="en-ZA" sz="1050" b="1" kern="1200" dirty="0">
                <a:solidFill>
                  <a:prstClr val="black"/>
                </a:solidFill>
                <a:latin typeface="Arial"/>
              </a:rPr>
              <a:t>Interest</a:t>
            </a:r>
          </a:p>
          <a:p>
            <a:pPr defTabSz="685800">
              <a:lnSpc>
                <a:spcPct val="110000"/>
              </a:lnSpc>
              <a:buClrTx/>
            </a:pPr>
            <a:r>
              <a:rPr lang="en-ZA" sz="1050" kern="1200" dirty="0">
                <a:solidFill>
                  <a:prstClr val="black"/>
                </a:solidFill>
                <a:latin typeface="Arial"/>
              </a:rPr>
              <a:t>“</a:t>
            </a:r>
            <a:r>
              <a:rPr lang="en-ZA" sz="1050" i="1" kern="1200" dirty="0">
                <a:solidFill>
                  <a:prstClr val="black"/>
                </a:solidFill>
                <a:latin typeface="Arial"/>
              </a:rPr>
              <a:t>Politics are important to me. Politics are of interest to me: I follow politics in the media</a:t>
            </a:r>
            <a:r>
              <a:rPr lang="en-ZA" sz="1050" kern="1200" dirty="0">
                <a:solidFill>
                  <a:prstClr val="black"/>
                </a:solidFill>
                <a:latin typeface="Arial"/>
              </a:rPr>
              <a:t>.”</a:t>
            </a:r>
          </a:p>
        </p:txBody>
      </p:sp>
      <p:sp>
        <p:nvSpPr>
          <p:cNvPr id="14" name="Rectangle 13">
            <a:extLst>
              <a:ext uri="{FF2B5EF4-FFF2-40B4-BE49-F238E27FC236}">
                <a16:creationId xmlns:a16="http://schemas.microsoft.com/office/drawing/2014/main" id="{1FA5D319-0D81-4C56-B1D5-D9F34F4D4915}"/>
              </a:ext>
            </a:extLst>
          </p:cNvPr>
          <p:cNvSpPr/>
          <p:nvPr/>
        </p:nvSpPr>
        <p:spPr>
          <a:xfrm>
            <a:off x="4631025" y="3363983"/>
            <a:ext cx="1760422" cy="97097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defTabSz="685800">
              <a:lnSpc>
                <a:spcPct val="110000"/>
              </a:lnSpc>
              <a:buClrTx/>
            </a:pPr>
            <a:r>
              <a:rPr lang="en-ZA" sz="1050" b="1" kern="1200" dirty="0">
                <a:solidFill>
                  <a:prstClr val="black"/>
                </a:solidFill>
                <a:latin typeface="Arial"/>
              </a:rPr>
              <a:t>Efficacy</a:t>
            </a:r>
          </a:p>
          <a:p>
            <a:pPr defTabSz="685800">
              <a:lnSpc>
                <a:spcPct val="110000"/>
              </a:lnSpc>
              <a:buClrTx/>
            </a:pPr>
            <a:r>
              <a:rPr lang="en-ZA" sz="1050" kern="1200" dirty="0">
                <a:solidFill>
                  <a:prstClr val="black"/>
                </a:solidFill>
                <a:latin typeface="Arial"/>
              </a:rPr>
              <a:t>“</a:t>
            </a:r>
            <a:r>
              <a:rPr lang="en-ZA" sz="1050" i="1" kern="1200" dirty="0">
                <a:solidFill>
                  <a:prstClr val="black"/>
                </a:solidFill>
                <a:latin typeface="Arial"/>
              </a:rPr>
              <a:t>My vote counts</a:t>
            </a:r>
            <a:r>
              <a:rPr lang="en-ZA" sz="1050" kern="1200" dirty="0">
                <a:solidFill>
                  <a:prstClr val="black"/>
                </a:solidFill>
                <a:latin typeface="Arial"/>
              </a:rPr>
              <a:t>. </a:t>
            </a:r>
            <a:r>
              <a:rPr lang="en-ZA" sz="1050" i="1" kern="1200" dirty="0">
                <a:solidFill>
                  <a:prstClr val="black"/>
                </a:solidFill>
                <a:latin typeface="Arial"/>
              </a:rPr>
              <a:t>My vote can make a difference</a:t>
            </a:r>
            <a:r>
              <a:rPr lang="en-ZA" sz="1050" kern="1200" dirty="0">
                <a:solidFill>
                  <a:prstClr val="black"/>
                </a:solidFill>
                <a:latin typeface="Arial"/>
              </a:rPr>
              <a:t>.”</a:t>
            </a:r>
          </a:p>
        </p:txBody>
      </p:sp>
      <p:sp>
        <p:nvSpPr>
          <p:cNvPr id="8" name="Flèche : droite 7">
            <a:extLst>
              <a:ext uri="{FF2B5EF4-FFF2-40B4-BE49-F238E27FC236}">
                <a16:creationId xmlns:a16="http://schemas.microsoft.com/office/drawing/2014/main" id="{144CCA20-A41C-4FC5-943A-1B645930F60E}"/>
              </a:ext>
            </a:extLst>
          </p:cNvPr>
          <p:cNvSpPr/>
          <p:nvPr/>
        </p:nvSpPr>
        <p:spPr>
          <a:xfrm>
            <a:off x="6670557" y="3147778"/>
            <a:ext cx="653143" cy="562741"/>
          </a:xfrm>
          <a:prstGeom prst="rightArrow">
            <a:avLst/>
          </a:prstGeom>
          <a:solidFill>
            <a:srgbClr val="41999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defTabSz="685800">
              <a:lnSpc>
                <a:spcPct val="110000"/>
              </a:lnSpc>
              <a:buClrTx/>
            </a:pPr>
            <a:endParaRPr lang="en-ZA" sz="1800" kern="1200" dirty="0" err="1">
              <a:solidFill>
                <a:prstClr val="black"/>
              </a:solidFill>
              <a:latin typeface="Arial"/>
            </a:endParaRPr>
          </a:p>
        </p:txBody>
      </p:sp>
      <p:sp>
        <p:nvSpPr>
          <p:cNvPr id="15" name="Rectangle : coins arrondis 14">
            <a:extLst>
              <a:ext uri="{FF2B5EF4-FFF2-40B4-BE49-F238E27FC236}">
                <a16:creationId xmlns:a16="http://schemas.microsoft.com/office/drawing/2014/main" id="{A2CFED4F-A57E-4968-90BC-C622B43954CC}"/>
              </a:ext>
            </a:extLst>
          </p:cNvPr>
          <p:cNvSpPr/>
          <p:nvPr/>
        </p:nvSpPr>
        <p:spPr>
          <a:xfrm>
            <a:off x="7334197" y="3077431"/>
            <a:ext cx="1581203" cy="703433"/>
          </a:xfrm>
          <a:prstGeom prst="roundRect">
            <a:avLst/>
          </a:prstGeom>
          <a:solidFill>
            <a:srgbClr val="41999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defTabSz="685800">
              <a:lnSpc>
                <a:spcPct val="110000"/>
              </a:lnSpc>
              <a:buClrTx/>
            </a:pPr>
            <a:r>
              <a:rPr lang="en-ZA" sz="1800" b="1" kern="1200" dirty="0">
                <a:solidFill>
                  <a:prstClr val="white"/>
                </a:solidFill>
                <a:latin typeface="Arial"/>
              </a:rPr>
              <a:t>Likelihood to vote</a:t>
            </a:r>
          </a:p>
        </p:txBody>
      </p:sp>
    </p:spTree>
    <p:extLst>
      <p:ext uri="{BB962C8B-B14F-4D97-AF65-F5344CB8AC3E}">
        <p14:creationId xmlns:p14="http://schemas.microsoft.com/office/powerpoint/2010/main" val="360062950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132A87C9-DFA7-48D4-83A9-C99C088F27A3}"/>
              </a:ext>
            </a:extLst>
          </p:cNvPr>
          <p:cNvSpPr>
            <a:spLocks noGrp="1"/>
          </p:cNvSpPr>
          <p:nvPr>
            <p:ph type="sldNum" sz="quarter" idx="19"/>
          </p:nvPr>
        </p:nvSpPr>
        <p:spPr/>
        <p:txBody>
          <a:bodyPr/>
          <a:lstStyle/>
          <a:p>
            <a:pPr defTabSz="685800">
              <a:buClrTx/>
            </a:pPr>
            <a:fld id="{D61AABEC-672F-4B68-B914-690DA978312C}" type="slidenum">
              <a:rPr lang="en-GB" kern="1200">
                <a:solidFill>
                  <a:prstClr val="black"/>
                </a:solidFill>
                <a:latin typeface="Arial Black"/>
                <a:ea typeface="+mn-ea"/>
                <a:cs typeface="+mn-cs"/>
              </a:rPr>
              <a:pPr defTabSz="685800">
                <a:buClrTx/>
              </a:pPr>
              <a:t>67</a:t>
            </a:fld>
            <a:r>
              <a:rPr lang="en-GB" kern="1200">
                <a:solidFill>
                  <a:prstClr val="black"/>
                </a:solidFill>
                <a:latin typeface="Arial Black"/>
                <a:ea typeface="+mn-ea"/>
                <a:cs typeface="+mn-cs"/>
              </a:rPr>
              <a:t>  </a:t>
            </a:r>
            <a:endParaRPr lang="en-GB" kern="1200" dirty="0">
              <a:solidFill>
                <a:prstClr val="black"/>
              </a:solidFill>
              <a:latin typeface="Arial Black"/>
              <a:ea typeface="+mn-ea"/>
              <a:cs typeface="+mn-cs"/>
            </a:endParaRPr>
          </a:p>
        </p:txBody>
      </p:sp>
      <p:sp>
        <p:nvSpPr>
          <p:cNvPr id="4" name="Titre 3">
            <a:extLst>
              <a:ext uri="{FF2B5EF4-FFF2-40B4-BE49-F238E27FC236}">
                <a16:creationId xmlns:a16="http://schemas.microsoft.com/office/drawing/2014/main" id="{7D99F2CA-F030-4F03-A618-A781DA5AA50B}"/>
              </a:ext>
            </a:extLst>
          </p:cNvPr>
          <p:cNvSpPr>
            <a:spLocks noGrp="1"/>
          </p:cNvSpPr>
          <p:nvPr>
            <p:ph type="title"/>
          </p:nvPr>
        </p:nvSpPr>
        <p:spPr/>
        <p:txBody>
          <a:bodyPr/>
          <a:lstStyle/>
          <a:p>
            <a:r>
              <a:rPr lang="en-ZA" dirty="0">
                <a:solidFill>
                  <a:srgbClr val="2F469C"/>
                </a:solidFill>
              </a:rPr>
              <a:t>CORONAVIRUS VACCINE</a:t>
            </a:r>
          </a:p>
        </p:txBody>
      </p:sp>
      <p:sp>
        <p:nvSpPr>
          <p:cNvPr id="5" name="Espace réservé du texte 4">
            <a:extLst>
              <a:ext uri="{FF2B5EF4-FFF2-40B4-BE49-F238E27FC236}">
                <a16:creationId xmlns:a16="http://schemas.microsoft.com/office/drawing/2014/main" id="{05443896-7C5C-48AF-912D-DC1F1979477D}"/>
              </a:ext>
            </a:extLst>
          </p:cNvPr>
          <p:cNvSpPr>
            <a:spLocks noGrp="1"/>
          </p:cNvSpPr>
          <p:nvPr>
            <p:ph type="body" sz="quarter" idx="15"/>
          </p:nvPr>
        </p:nvSpPr>
        <p:spPr>
          <a:xfrm>
            <a:off x="327922" y="717993"/>
            <a:ext cx="8048084" cy="323165"/>
          </a:xfrm>
        </p:spPr>
        <p:txBody>
          <a:bodyPr/>
          <a:lstStyle/>
          <a:p>
            <a:r>
              <a:rPr lang="en-ZA" dirty="0"/>
              <a:t>Case Study</a:t>
            </a:r>
          </a:p>
        </p:txBody>
      </p:sp>
      <p:pic>
        <p:nvPicPr>
          <p:cNvPr id="9" name="Image 8">
            <a:extLst>
              <a:ext uri="{FF2B5EF4-FFF2-40B4-BE49-F238E27FC236}">
                <a16:creationId xmlns:a16="http://schemas.microsoft.com/office/drawing/2014/main" id="{1A941072-C747-4EEF-8BF7-08959469A5CC}"/>
              </a:ext>
            </a:extLst>
          </p:cNvPr>
          <p:cNvPicPr>
            <a:picLocks noChangeAspect="1"/>
          </p:cNvPicPr>
          <p:nvPr/>
        </p:nvPicPr>
        <p:blipFill rotWithShape="1">
          <a:blip r:embed="rId2"/>
          <a:srcRect l="52750" t="37037" r="14250" b="23773"/>
          <a:stretch/>
        </p:blipFill>
        <p:spPr>
          <a:xfrm>
            <a:off x="337500" y="2109403"/>
            <a:ext cx="3531481" cy="2359058"/>
          </a:xfrm>
          <a:prstGeom prst="rect">
            <a:avLst/>
          </a:prstGeom>
        </p:spPr>
      </p:pic>
      <p:sp>
        <p:nvSpPr>
          <p:cNvPr id="10" name="ZoneTexte 9">
            <a:extLst>
              <a:ext uri="{FF2B5EF4-FFF2-40B4-BE49-F238E27FC236}">
                <a16:creationId xmlns:a16="http://schemas.microsoft.com/office/drawing/2014/main" id="{49FC1365-8B1D-44A7-A0DE-8FA007EA539D}"/>
              </a:ext>
            </a:extLst>
          </p:cNvPr>
          <p:cNvSpPr txBox="1"/>
          <p:nvPr/>
        </p:nvSpPr>
        <p:spPr>
          <a:xfrm>
            <a:off x="556201" y="4468460"/>
            <a:ext cx="3207995" cy="484748"/>
          </a:xfrm>
          <a:prstGeom prst="rect">
            <a:avLst/>
          </a:prstGeom>
          <a:noFill/>
        </p:spPr>
        <p:txBody>
          <a:bodyPr wrap="square" lIns="0" tIns="0" rIns="0" bIns="0" rtlCol="0">
            <a:spAutoFit/>
          </a:bodyPr>
          <a:lstStyle/>
          <a:p>
            <a:pPr defTabSz="685800">
              <a:spcBef>
                <a:spcPts val="300"/>
              </a:spcBef>
              <a:spcAft>
                <a:spcPts val="300"/>
              </a:spcAft>
              <a:buClrTx/>
            </a:pPr>
            <a:r>
              <a:rPr lang="en-ZA" sz="1050" i="1" kern="1200" dirty="0">
                <a:solidFill>
                  <a:prstClr val="black"/>
                </a:solidFill>
                <a:ea typeface="+mn-ea"/>
                <a:cs typeface="+mn-cs"/>
              </a:rPr>
              <a:t>People anticipating that they would regret not having get the vaccine if they were to get sick because of Covid were twice more likely to accept vaccination</a:t>
            </a:r>
            <a:r>
              <a:rPr lang="en-ZA" sz="900" i="1" kern="1200" dirty="0">
                <a:solidFill>
                  <a:prstClr val="black"/>
                </a:solidFill>
                <a:ea typeface="+mn-ea"/>
                <a:cs typeface="+mn-cs"/>
              </a:rPr>
              <a:t>.  </a:t>
            </a:r>
          </a:p>
        </p:txBody>
      </p:sp>
      <p:pic>
        <p:nvPicPr>
          <p:cNvPr id="12290" name="Picture 2" descr="Making the most of our regrets | Ipsos">
            <a:extLst>
              <a:ext uri="{FF2B5EF4-FFF2-40B4-BE49-F238E27FC236}">
                <a16:creationId xmlns:a16="http://schemas.microsoft.com/office/drawing/2014/main" id="{C3D91B53-BC6D-4B78-B339-E2DC325617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0121" y="2264968"/>
            <a:ext cx="1594508" cy="227961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1B7F159-A979-9CA3-B9BA-9AAF25BF08C5}"/>
              </a:ext>
            </a:extLst>
          </p:cNvPr>
          <p:cNvSpPr txBox="1"/>
          <p:nvPr/>
        </p:nvSpPr>
        <p:spPr>
          <a:xfrm>
            <a:off x="6110556" y="4299444"/>
            <a:ext cx="2172983" cy="207749"/>
          </a:xfrm>
          <a:prstGeom prst="rect">
            <a:avLst/>
          </a:prstGeom>
          <a:noFill/>
        </p:spPr>
        <p:txBody>
          <a:bodyPr wrap="square" lIns="0" tIns="0" rIns="0" bIns="0" rtlCol="0">
            <a:spAutoFit/>
          </a:bodyPr>
          <a:lstStyle/>
          <a:p>
            <a:pPr defTabSz="685800">
              <a:spcBef>
                <a:spcPts val="300"/>
              </a:spcBef>
              <a:spcAft>
                <a:spcPts val="300"/>
              </a:spcAft>
              <a:buClrTx/>
            </a:pPr>
            <a:r>
              <a:rPr lang="en-GB" sz="1350" kern="1200" dirty="0">
                <a:solidFill>
                  <a:prstClr val="black"/>
                </a:solidFill>
                <a:ea typeface="+mn-ea"/>
                <a:cs typeface="+mn-cs"/>
                <a:hlinkClick r:id="rId4"/>
              </a:rPr>
              <a:t>Download</a:t>
            </a:r>
            <a:r>
              <a:rPr lang="en-GB" sz="1350" kern="1200" dirty="0">
                <a:solidFill>
                  <a:prstClr val="black"/>
                </a:solidFill>
                <a:ea typeface="+mn-ea"/>
                <a:cs typeface="+mn-cs"/>
              </a:rPr>
              <a:t> the white paper</a:t>
            </a:r>
          </a:p>
        </p:txBody>
      </p:sp>
      <p:pic>
        <p:nvPicPr>
          <p:cNvPr id="8" name="Picture 7">
            <a:extLst>
              <a:ext uri="{FF2B5EF4-FFF2-40B4-BE49-F238E27FC236}">
                <a16:creationId xmlns:a16="http://schemas.microsoft.com/office/drawing/2014/main" id="{F17F0DA7-81E7-9488-87BC-E33DAC856B0E}"/>
              </a:ext>
            </a:extLst>
          </p:cNvPr>
          <p:cNvPicPr>
            <a:picLocks noChangeAspect="1"/>
          </p:cNvPicPr>
          <p:nvPr/>
        </p:nvPicPr>
        <p:blipFill>
          <a:blip r:embed="rId5"/>
          <a:stretch>
            <a:fillRect/>
          </a:stretch>
        </p:blipFill>
        <p:spPr>
          <a:xfrm>
            <a:off x="5854406" y="2217225"/>
            <a:ext cx="2813752" cy="1925960"/>
          </a:xfrm>
          <a:prstGeom prst="rect">
            <a:avLst/>
          </a:prstGeom>
        </p:spPr>
      </p:pic>
      <p:sp>
        <p:nvSpPr>
          <p:cNvPr id="7" name="Espace réservé du contenu 1">
            <a:extLst>
              <a:ext uri="{FF2B5EF4-FFF2-40B4-BE49-F238E27FC236}">
                <a16:creationId xmlns:a16="http://schemas.microsoft.com/office/drawing/2014/main" id="{83E104CD-B707-38D8-17D4-2DF0E1873794}"/>
              </a:ext>
            </a:extLst>
          </p:cNvPr>
          <p:cNvSpPr txBox="1">
            <a:spLocks/>
          </p:cNvSpPr>
          <p:nvPr/>
        </p:nvSpPr>
        <p:spPr>
          <a:xfrm rot="10800000" flipV="1">
            <a:off x="337500" y="1197417"/>
            <a:ext cx="8647249" cy="1649789"/>
          </a:xfrm>
          <a:prstGeom prst="rect">
            <a:avLst/>
          </a:prstGeom>
        </p:spPr>
        <p:txBody>
          <a:bodyPr vert="horz" lIns="0" tIns="0" rIns="0" bIns="0" numCol="1" spcCol="306000" rtlCol="0">
            <a:noAutofit/>
          </a:bodyPr>
          <a:lstStyle>
            <a:lvl1pPr marL="0" indent="0" algn="l" defTabSz="914400" rtl="0" eaLnBrk="1" latinLnBrk="0" hangingPunct="1">
              <a:lnSpc>
                <a:spcPct val="100000"/>
              </a:lnSpc>
              <a:spcBef>
                <a:spcPts val="400"/>
              </a:spcBef>
              <a:spcAft>
                <a:spcPts val="500"/>
              </a:spcAft>
              <a:buSzPct val="50000"/>
              <a:buFont typeface="HelveticaNeueLT Std Lt Cn" panose="020B0406020202030204" pitchFamily="34" charset="0"/>
              <a:buNone/>
              <a:defRPr sz="2400" b="0" kern="1200">
                <a:solidFill>
                  <a:schemeClr val="tx1"/>
                </a:solidFill>
                <a:latin typeface="+mn-lt"/>
                <a:ea typeface="+mn-ea"/>
                <a:cs typeface="+mn-cs"/>
              </a:defRPr>
            </a:lvl1pPr>
            <a:lvl2pPr marL="266700" indent="-266700" algn="l" defTabSz="914400" rtl="0" eaLnBrk="1" latinLnBrk="0" hangingPunct="1">
              <a:lnSpc>
                <a:spcPct val="100000"/>
              </a:lnSpc>
              <a:spcBef>
                <a:spcPts val="400"/>
              </a:spcBef>
              <a:spcAft>
                <a:spcPts val="500"/>
              </a:spcAft>
              <a:buSzPct val="80000"/>
              <a:buFont typeface="Segoe UI" panose="020B0502040204020203" pitchFamily="34" charset="0"/>
              <a:buChar char="●"/>
              <a:defRPr sz="2400" b="0" kern="1200">
                <a:solidFill>
                  <a:schemeClr val="tx1"/>
                </a:solidFill>
                <a:latin typeface="+mn-lt"/>
                <a:ea typeface="+mn-ea"/>
                <a:cs typeface="+mn-cs"/>
              </a:defRPr>
            </a:lvl2pPr>
            <a:lvl3pPr marL="630238" indent="-260350" algn="l" defTabSz="914400" rtl="0" eaLnBrk="1" latinLnBrk="0" hangingPunct="1">
              <a:lnSpc>
                <a:spcPct val="100000"/>
              </a:lnSpc>
              <a:spcBef>
                <a:spcPts val="400"/>
              </a:spcBef>
              <a:spcAft>
                <a:spcPts val="500"/>
              </a:spcAft>
              <a:buFont typeface="Arial" panose="020B0604020202020204" pitchFamily="34" charset="0"/>
              <a:buChar char="‒"/>
              <a:defRPr sz="2400" b="0" kern="1200">
                <a:solidFill>
                  <a:schemeClr val="tx1"/>
                </a:solidFill>
                <a:latin typeface="+mn-lt"/>
                <a:ea typeface="+mn-ea"/>
                <a:cs typeface="+mn-cs"/>
              </a:defRPr>
            </a:lvl3pPr>
            <a:lvl4pPr marL="987425" indent="-228600" algn="l" defTabSz="914400" rtl="0" eaLnBrk="1" latinLnBrk="0" hangingPunct="1">
              <a:lnSpc>
                <a:spcPct val="110000"/>
              </a:lnSpc>
              <a:spcBef>
                <a:spcPts val="500"/>
              </a:spcBef>
              <a:spcAft>
                <a:spcPts val="500"/>
              </a:spcAft>
              <a:buFont typeface="Arial" panose="020B0604020202020204" pitchFamily="34" charset="0"/>
              <a:buChar char="•"/>
              <a:defRPr sz="2400" kern="1200">
                <a:solidFill>
                  <a:schemeClr val="bg2"/>
                </a:solidFill>
                <a:latin typeface="+mn-lt"/>
                <a:ea typeface="+mn-ea"/>
                <a:cs typeface="+mn-cs"/>
              </a:defRPr>
            </a:lvl4pPr>
            <a:lvl5pPr marL="1262063" indent="-228600" algn="l" defTabSz="914400" rtl="0" eaLnBrk="1" latinLnBrk="0" hangingPunct="1">
              <a:lnSpc>
                <a:spcPct val="110000"/>
              </a:lnSpc>
              <a:spcBef>
                <a:spcPts val="500"/>
              </a:spcBef>
              <a:spcAft>
                <a:spcPts val="500"/>
              </a:spcAft>
              <a:buFont typeface="HelveticaNeueLT Std Lt Cn" panose="020B0406020202030204" pitchFamily="34" charset="0"/>
              <a:buChar char="−"/>
              <a:defRPr sz="2400" kern="1200">
                <a:solidFill>
                  <a:schemeClr val="bg2"/>
                </a:solidFill>
                <a:latin typeface="+mn-lt"/>
                <a:ea typeface="+mn-ea"/>
                <a:cs typeface="+mn-cs"/>
              </a:defRPr>
            </a:lvl5pPr>
            <a:lvl6pPr marL="1701800" indent="406400" algn="l" defTabSz="914400" rtl="0" eaLnBrk="1" latinLnBrk="0" hangingPunct="1">
              <a:lnSpc>
                <a:spcPct val="110000"/>
              </a:lnSpc>
              <a:spcBef>
                <a:spcPts val="500"/>
              </a:spcBef>
              <a:spcAft>
                <a:spcPts val="500"/>
              </a:spcAft>
              <a:buFont typeface="Arial" panose="020B0604020202020204" pitchFamily="34" charset="0"/>
              <a:buChar char="•"/>
              <a:defRPr sz="2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spcBef>
                <a:spcPts val="300"/>
              </a:spcBef>
              <a:spcAft>
                <a:spcPts val="375"/>
              </a:spcAft>
              <a:buClrTx/>
            </a:pPr>
            <a:r>
              <a:rPr lang="en-ZA" sz="2100" dirty="0">
                <a:solidFill>
                  <a:prstClr val="black"/>
                </a:solidFill>
                <a:latin typeface="Arial"/>
              </a:rPr>
              <a:t>See this published case study on the measurement of vaccination hesitancy </a:t>
            </a:r>
            <a:r>
              <a:rPr lang="en-ZA" sz="2100" b="1" dirty="0">
                <a:solidFill>
                  <a:prstClr val="black"/>
                </a:solidFill>
                <a:latin typeface="Arial"/>
              </a:rPr>
              <a:t>during the Covid pandemic</a:t>
            </a:r>
            <a:endParaRPr lang="en-ZA" sz="1125" dirty="0">
              <a:solidFill>
                <a:prstClr val="black"/>
              </a:solidFill>
              <a:latin typeface="Arial"/>
            </a:endParaRPr>
          </a:p>
        </p:txBody>
      </p:sp>
    </p:spTree>
    <p:extLst>
      <p:ext uri="{BB962C8B-B14F-4D97-AF65-F5344CB8AC3E}">
        <p14:creationId xmlns:p14="http://schemas.microsoft.com/office/powerpoint/2010/main" val="872749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0"/>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12290"/>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P spid="7"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9E47560-0FE6-4C22-83B2-22CD5C8FC789}"/>
              </a:ext>
            </a:extLst>
          </p:cNvPr>
          <p:cNvSpPr>
            <a:spLocks noGrp="1"/>
          </p:cNvSpPr>
          <p:nvPr>
            <p:ph type="title"/>
          </p:nvPr>
        </p:nvSpPr>
        <p:spPr>
          <a:xfrm>
            <a:off x="337500" y="297878"/>
            <a:ext cx="8195128" cy="270074"/>
          </a:xfrm>
        </p:spPr>
        <p:txBody>
          <a:bodyPr/>
          <a:lstStyle/>
          <a:p>
            <a:r>
              <a:rPr lang="en-GB" dirty="0"/>
              <a:t>THERE ARE SOME CONSISTENT CHALLENGES </a:t>
            </a:r>
            <a:endParaRPr lang="en-GB" b="0" dirty="0"/>
          </a:p>
        </p:txBody>
      </p:sp>
      <p:sp>
        <p:nvSpPr>
          <p:cNvPr id="5" name="TextBox 4">
            <a:extLst>
              <a:ext uri="{FF2B5EF4-FFF2-40B4-BE49-F238E27FC236}">
                <a16:creationId xmlns:a16="http://schemas.microsoft.com/office/drawing/2014/main" id="{BFB39437-6296-19DD-6FBF-64036E643ECC}"/>
              </a:ext>
            </a:extLst>
          </p:cNvPr>
          <p:cNvSpPr txBox="1"/>
          <p:nvPr/>
        </p:nvSpPr>
        <p:spPr>
          <a:xfrm>
            <a:off x="0" y="853484"/>
            <a:ext cx="5019203" cy="1015663"/>
          </a:xfrm>
          <a:prstGeom prst="rect">
            <a:avLst/>
          </a:prstGeom>
          <a:noFill/>
        </p:spPr>
        <p:txBody>
          <a:bodyPr wrap="square">
            <a:spAutoFit/>
          </a:bodyPr>
          <a:lstStyle/>
          <a:p>
            <a:pPr marL="602456" lvl="2" defTabSz="685800">
              <a:spcBef>
                <a:spcPts val="1350"/>
              </a:spcBef>
              <a:buClrTx/>
            </a:pPr>
            <a:r>
              <a:rPr lang="en-US" sz="2400" b="1" kern="1200" dirty="0">
                <a:solidFill>
                  <a:prstClr val="white"/>
                </a:solidFill>
                <a:ea typeface="Calibri" panose="020F0502020204030204" pitchFamily="34" charset="0"/>
                <a:cs typeface="Times New Roman" panose="02020603050405020304" pitchFamily="18" charset="0"/>
              </a:rPr>
              <a:t>#1: </a:t>
            </a:r>
            <a:r>
              <a:rPr lang="en-US" sz="1800" kern="1200" dirty="0">
                <a:solidFill>
                  <a:prstClr val="white"/>
                </a:solidFill>
                <a:ea typeface="Calibri" panose="020F0502020204030204" pitchFamily="34" charset="0"/>
                <a:cs typeface="Times New Roman" panose="02020603050405020304" pitchFamily="18" charset="0"/>
              </a:rPr>
              <a:t>Anticipating the</a:t>
            </a:r>
            <a:r>
              <a:rPr lang="en-US" sz="2400" b="1" kern="1200" dirty="0">
                <a:solidFill>
                  <a:prstClr val="white"/>
                </a:solidFill>
                <a:ea typeface="Calibri" panose="020F0502020204030204" pitchFamily="34" charset="0"/>
                <a:cs typeface="Times New Roman" panose="02020603050405020304" pitchFamily="18" charset="0"/>
              </a:rPr>
              <a:t> turnout </a:t>
            </a:r>
            <a:r>
              <a:rPr lang="en-US" sz="1800" kern="1200" dirty="0">
                <a:solidFill>
                  <a:prstClr val="white"/>
                </a:solidFill>
                <a:ea typeface="Calibri" panose="020F0502020204030204" pitchFamily="34" charset="0"/>
                <a:cs typeface="Times New Roman" panose="02020603050405020304" pitchFamily="18" charset="0"/>
              </a:rPr>
              <a:t>feels more important than ever - you can never take it for granted</a:t>
            </a:r>
          </a:p>
        </p:txBody>
      </p:sp>
      <p:pic>
        <p:nvPicPr>
          <p:cNvPr id="8" name="Picture 7">
            <a:extLst>
              <a:ext uri="{FF2B5EF4-FFF2-40B4-BE49-F238E27FC236}">
                <a16:creationId xmlns:a16="http://schemas.microsoft.com/office/drawing/2014/main" id="{C78619F6-436D-1F63-A200-5CD1C72CAE1A}"/>
              </a:ext>
            </a:extLst>
          </p:cNvPr>
          <p:cNvPicPr>
            <a:picLocks noChangeAspect="1"/>
          </p:cNvPicPr>
          <p:nvPr/>
        </p:nvPicPr>
        <p:blipFill>
          <a:blip r:embed="rId3"/>
          <a:stretch>
            <a:fillRect/>
          </a:stretch>
        </p:blipFill>
        <p:spPr>
          <a:xfrm>
            <a:off x="6018816" y="1007666"/>
            <a:ext cx="977894" cy="903328"/>
          </a:xfrm>
          <a:prstGeom prst="rect">
            <a:avLst/>
          </a:prstGeom>
        </p:spPr>
      </p:pic>
      <p:pic>
        <p:nvPicPr>
          <p:cNvPr id="11" name="Image 7">
            <a:extLst>
              <a:ext uri="{FF2B5EF4-FFF2-40B4-BE49-F238E27FC236}">
                <a16:creationId xmlns:a16="http://schemas.microsoft.com/office/drawing/2014/main" id="{60D3ECA4-D312-350F-3291-47D2EF0EC40A}"/>
              </a:ext>
            </a:extLst>
          </p:cNvPr>
          <p:cNvPicPr>
            <a:picLocks noChangeAspect="1"/>
          </p:cNvPicPr>
          <p:nvPr/>
        </p:nvPicPr>
        <p:blipFill rotWithShape="1">
          <a:blip r:embed="rId4"/>
          <a:srcRect l="23251" t="28410" r="1332" b="17185"/>
          <a:stretch/>
        </p:blipFill>
        <p:spPr>
          <a:xfrm>
            <a:off x="5790491" y="2131596"/>
            <a:ext cx="2169413" cy="880307"/>
          </a:xfrm>
          <a:prstGeom prst="rect">
            <a:avLst/>
          </a:prstGeom>
        </p:spPr>
      </p:pic>
      <p:pic>
        <p:nvPicPr>
          <p:cNvPr id="13" name="Picture 12">
            <a:extLst>
              <a:ext uri="{FF2B5EF4-FFF2-40B4-BE49-F238E27FC236}">
                <a16:creationId xmlns:a16="http://schemas.microsoft.com/office/drawing/2014/main" id="{FDFBB4C6-8666-F3A4-23D8-2164275B4EF6}"/>
              </a:ext>
            </a:extLst>
          </p:cNvPr>
          <p:cNvPicPr>
            <a:picLocks noChangeAspect="1"/>
          </p:cNvPicPr>
          <p:nvPr/>
        </p:nvPicPr>
        <p:blipFill>
          <a:blip r:embed="rId5"/>
          <a:stretch>
            <a:fillRect/>
          </a:stretch>
        </p:blipFill>
        <p:spPr>
          <a:xfrm>
            <a:off x="5790491" y="3222487"/>
            <a:ext cx="2206425" cy="1227908"/>
          </a:xfrm>
          <a:prstGeom prst="rect">
            <a:avLst/>
          </a:prstGeom>
        </p:spPr>
      </p:pic>
      <p:sp>
        <p:nvSpPr>
          <p:cNvPr id="14" name="TextBox 13">
            <a:extLst>
              <a:ext uri="{FF2B5EF4-FFF2-40B4-BE49-F238E27FC236}">
                <a16:creationId xmlns:a16="http://schemas.microsoft.com/office/drawing/2014/main" id="{AD472C90-CB43-89B0-819C-DF03698A618B}"/>
              </a:ext>
            </a:extLst>
          </p:cNvPr>
          <p:cNvSpPr txBox="1"/>
          <p:nvPr/>
        </p:nvSpPr>
        <p:spPr>
          <a:xfrm>
            <a:off x="-1" y="3180817"/>
            <a:ext cx="5339994" cy="1292662"/>
          </a:xfrm>
          <a:prstGeom prst="rect">
            <a:avLst/>
          </a:prstGeom>
          <a:noFill/>
        </p:spPr>
        <p:txBody>
          <a:bodyPr wrap="square">
            <a:spAutoFit/>
          </a:bodyPr>
          <a:lstStyle/>
          <a:p>
            <a:pPr marL="602456" lvl="2" defTabSz="685800">
              <a:spcBef>
                <a:spcPts val="1350"/>
              </a:spcBef>
              <a:buClrTx/>
            </a:pPr>
            <a:r>
              <a:rPr lang="en-US" sz="2400" b="1" kern="1200" dirty="0">
                <a:solidFill>
                  <a:prstClr val="white"/>
                </a:solidFill>
                <a:ea typeface="Calibri" panose="020F0502020204030204" pitchFamily="34" charset="0"/>
                <a:cs typeface="Times New Roman" panose="02020603050405020304" pitchFamily="18" charset="0"/>
              </a:rPr>
              <a:t>#3: </a:t>
            </a:r>
            <a:r>
              <a:rPr lang="en-US" sz="1800" b="1" kern="1200" dirty="0">
                <a:solidFill>
                  <a:prstClr val="white"/>
                </a:solidFill>
                <a:ea typeface="Calibri" panose="020F0502020204030204" pitchFamily="34" charset="0"/>
                <a:cs typeface="Times New Roman" panose="02020603050405020304" pitchFamily="18" charset="0"/>
              </a:rPr>
              <a:t>Capturing voters’ </a:t>
            </a:r>
            <a:r>
              <a:rPr lang="en-US" sz="2400" b="1" kern="1200" dirty="0">
                <a:solidFill>
                  <a:prstClr val="white"/>
                </a:solidFill>
                <a:ea typeface="Calibri" panose="020F0502020204030204" pitchFamily="34" charset="0"/>
                <a:cs typeface="Times New Roman" panose="02020603050405020304" pitchFamily="18" charset="0"/>
              </a:rPr>
              <a:t>emotions</a:t>
            </a:r>
            <a:r>
              <a:rPr lang="en-US" sz="1800" kern="1200" dirty="0">
                <a:solidFill>
                  <a:prstClr val="white"/>
                </a:solidFill>
                <a:ea typeface="Calibri" panose="020F0502020204030204" pitchFamily="34" charset="0"/>
                <a:cs typeface="Times New Roman" panose="02020603050405020304" pitchFamily="18" charset="0"/>
              </a:rPr>
              <a:t>, going beyond their demographics, is a challenge pollsters know they can’t neglect if they want to stay close to the dynamic</a:t>
            </a:r>
          </a:p>
        </p:txBody>
      </p:sp>
      <p:sp>
        <p:nvSpPr>
          <p:cNvPr id="16" name="TextBox 15">
            <a:extLst>
              <a:ext uri="{FF2B5EF4-FFF2-40B4-BE49-F238E27FC236}">
                <a16:creationId xmlns:a16="http://schemas.microsoft.com/office/drawing/2014/main" id="{7FDBBD20-5137-367D-B7D1-2D983ADEDC26}"/>
              </a:ext>
            </a:extLst>
          </p:cNvPr>
          <p:cNvSpPr txBox="1"/>
          <p:nvPr/>
        </p:nvSpPr>
        <p:spPr>
          <a:xfrm>
            <a:off x="-69350" y="2027440"/>
            <a:ext cx="5178175" cy="1292662"/>
          </a:xfrm>
          <a:prstGeom prst="rect">
            <a:avLst/>
          </a:prstGeom>
          <a:noFill/>
        </p:spPr>
        <p:txBody>
          <a:bodyPr wrap="square">
            <a:spAutoFit/>
          </a:bodyPr>
          <a:lstStyle/>
          <a:p>
            <a:pPr marL="685800" lvl="2" defTabSz="685800">
              <a:spcBef>
                <a:spcPts val="1350"/>
              </a:spcBef>
              <a:buClrTx/>
            </a:pPr>
            <a:r>
              <a:rPr lang="en-US" sz="2400" b="1" kern="1200" dirty="0">
                <a:solidFill>
                  <a:prstClr val="white"/>
                </a:solidFill>
                <a:ea typeface="+mn-ea"/>
                <a:cs typeface="Times New Roman" panose="02020603050405020304" pitchFamily="18" charset="0"/>
              </a:rPr>
              <a:t>2: Volatility</a:t>
            </a:r>
            <a:r>
              <a:rPr lang="en-US" sz="1800" kern="1200" dirty="0">
                <a:solidFill>
                  <a:prstClr val="white"/>
                </a:solidFill>
                <a:ea typeface="+mn-ea"/>
                <a:cs typeface="Times New Roman" panose="02020603050405020304" pitchFamily="18" charset="0"/>
              </a:rPr>
              <a:t> is growing in many places, with a need to remain in field until the very last moment to capture the latest trend</a:t>
            </a:r>
          </a:p>
        </p:txBody>
      </p:sp>
      <p:sp>
        <p:nvSpPr>
          <p:cNvPr id="2" name="Rectangle 1">
            <a:extLst>
              <a:ext uri="{FF2B5EF4-FFF2-40B4-BE49-F238E27FC236}">
                <a16:creationId xmlns:a16="http://schemas.microsoft.com/office/drawing/2014/main" id="{D98E5BC9-15FE-D473-B0FC-B1CEA317F460}"/>
              </a:ext>
            </a:extLst>
          </p:cNvPr>
          <p:cNvSpPr/>
          <p:nvPr/>
        </p:nvSpPr>
        <p:spPr>
          <a:xfrm>
            <a:off x="570451" y="2010662"/>
            <a:ext cx="4769542" cy="1211825"/>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defTabSz="685800">
              <a:lnSpc>
                <a:spcPct val="110000"/>
              </a:lnSpc>
              <a:buClrTx/>
            </a:pPr>
            <a:endParaRPr lang="en-GB" sz="1800" kern="1200" dirty="0" err="1">
              <a:solidFill>
                <a:prstClr val="black"/>
              </a:solidFill>
              <a:latin typeface="Arial"/>
            </a:endParaRPr>
          </a:p>
        </p:txBody>
      </p:sp>
    </p:spTree>
    <p:extLst>
      <p:ext uri="{BB962C8B-B14F-4D97-AF65-F5344CB8AC3E}">
        <p14:creationId xmlns:p14="http://schemas.microsoft.com/office/powerpoint/2010/main" val="203690637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11B9D3C-927E-8436-CDDB-6980FDAA0417}"/>
              </a:ext>
            </a:extLst>
          </p:cNvPr>
          <p:cNvSpPr/>
          <p:nvPr/>
        </p:nvSpPr>
        <p:spPr>
          <a:xfrm>
            <a:off x="2573677" y="2824962"/>
            <a:ext cx="5434824" cy="22530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defTabSz="685800">
              <a:lnSpc>
                <a:spcPct val="110000"/>
              </a:lnSpc>
              <a:buClrTx/>
            </a:pPr>
            <a:endParaRPr lang="en-GB" sz="1800" kern="1200" dirty="0" err="1">
              <a:solidFill>
                <a:prstClr val="black"/>
              </a:solidFill>
              <a:latin typeface="Arial"/>
            </a:endParaRPr>
          </a:p>
        </p:txBody>
      </p:sp>
      <p:sp>
        <p:nvSpPr>
          <p:cNvPr id="6" name="Title 5">
            <a:extLst>
              <a:ext uri="{FF2B5EF4-FFF2-40B4-BE49-F238E27FC236}">
                <a16:creationId xmlns:a16="http://schemas.microsoft.com/office/drawing/2014/main" id="{59E47560-0FE6-4C22-83B2-22CD5C8FC789}"/>
              </a:ext>
            </a:extLst>
          </p:cNvPr>
          <p:cNvSpPr>
            <a:spLocks noGrp="1"/>
          </p:cNvSpPr>
          <p:nvPr>
            <p:ph type="title"/>
          </p:nvPr>
        </p:nvSpPr>
        <p:spPr>
          <a:xfrm>
            <a:off x="337500" y="297878"/>
            <a:ext cx="8195128" cy="270074"/>
          </a:xfrm>
        </p:spPr>
        <p:txBody>
          <a:bodyPr/>
          <a:lstStyle/>
          <a:p>
            <a:r>
              <a:rPr lang="en-GB" dirty="0"/>
              <a:t>CHALLENGE #2: VOLATILITY</a:t>
            </a:r>
            <a:endParaRPr lang="en-GB" b="0" dirty="0"/>
          </a:p>
        </p:txBody>
      </p:sp>
      <p:pic>
        <p:nvPicPr>
          <p:cNvPr id="2" name="Image 7">
            <a:extLst>
              <a:ext uri="{FF2B5EF4-FFF2-40B4-BE49-F238E27FC236}">
                <a16:creationId xmlns:a16="http://schemas.microsoft.com/office/drawing/2014/main" id="{42D41F7D-8A57-1FBC-53ED-6DC09D565EE0}"/>
              </a:ext>
            </a:extLst>
          </p:cNvPr>
          <p:cNvPicPr>
            <a:picLocks noChangeAspect="1"/>
          </p:cNvPicPr>
          <p:nvPr/>
        </p:nvPicPr>
        <p:blipFill rotWithShape="1">
          <a:blip r:embed="rId3"/>
          <a:srcRect l="23251" t="28410" r="1332" b="17185"/>
          <a:stretch/>
        </p:blipFill>
        <p:spPr>
          <a:xfrm>
            <a:off x="199055" y="689105"/>
            <a:ext cx="4965000" cy="2014704"/>
          </a:xfrm>
          <a:prstGeom prst="rect">
            <a:avLst/>
          </a:prstGeom>
        </p:spPr>
      </p:pic>
      <p:pic>
        <p:nvPicPr>
          <p:cNvPr id="4" name="Image 84">
            <a:extLst>
              <a:ext uri="{FF2B5EF4-FFF2-40B4-BE49-F238E27FC236}">
                <a16:creationId xmlns:a16="http://schemas.microsoft.com/office/drawing/2014/main" id="{456267BB-D1F1-03DA-508C-40FEB66A7D0C}"/>
              </a:ext>
            </a:extLst>
          </p:cNvPr>
          <p:cNvPicPr>
            <a:picLocks noChangeAspect="1"/>
          </p:cNvPicPr>
          <p:nvPr/>
        </p:nvPicPr>
        <p:blipFill>
          <a:blip r:embed="rId4"/>
          <a:stretch>
            <a:fillRect/>
          </a:stretch>
        </p:blipFill>
        <p:spPr>
          <a:xfrm>
            <a:off x="2681555" y="2824962"/>
            <a:ext cx="5326946" cy="2159362"/>
          </a:xfrm>
          <a:prstGeom prst="rect">
            <a:avLst/>
          </a:prstGeom>
        </p:spPr>
      </p:pic>
      <p:sp>
        <p:nvSpPr>
          <p:cNvPr id="10" name="Rectangle 9">
            <a:extLst>
              <a:ext uri="{FF2B5EF4-FFF2-40B4-BE49-F238E27FC236}">
                <a16:creationId xmlns:a16="http://schemas.microsoft.com/office/drawing/2014/main" id="{55D27C1E-038A-AC30-2595-2EF2FBFDC7A7}"/>
              </a:ext>
            </a:extLst>
          </p:cNvPr>
          <p:cNvSpPr/>
          <p:nvPr/>
        </p:nvSpPr>
        <p:spPr>
          <a:xfrm>
            <a:off x="5540339" y="1240604"/>
            <a:ext cx="2535149" cy="708918"/>
          </a:xfrm>
          <a:prstGeom prst="rect">
            <a:avLst/>
          </a:prstGeom>
          <a:solidFill>
            <a:srgbClr val="009F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defTabSz="685800">
              <a:lnSpc>
                <a:spcPct val="110000"/>
              </a:lnSpc>
              <a:buClrTx/>
            </a:pPr>
            <a:r>
              <a:rPr lang="en-GB" sz="1800" b="1" kern="1200" dirty="0">
                <a:solidFill>
                  <a:prstClr val="white"/>
                </a:solidFill>
                <a:latin typeface="Arial"/>
              </a:rPr>
              <a:t>France 2021-22</a:t>
            </a:r>
            <a:r>
              <a:rPr lang="en-GB" sz="1800" kern="1200" dirty="0">
                <a:solidFill>
                  <a:prstClr val="white"/>
                </a:solidFill>
                <a:latin typeface="Arial"/>
              </a:rPr>
              <a:t>: big changes over time</a:t>
            </a:r>
          </a:p>
        </p:txBody>
      </p:sp>
      <p:sp>
        <p:nvSpPr>
          <p:cNvPr id="11" name="Rectangle 10">
            <a:extLst>
              <a:ext uri="{FF2B5EF4-FFF2-40B4-BE49-F238E27FC236}">
                <a16:creationId xmlns:a16="http://schemas.microsoft.com/office/drawing/2014/main" id="{64584F3A-13C4-8B62-A7FF-1587DD0B65DE}"/>
              </a:ext>
            </a:extLst>
          </p:cNvPr>
          <p:cNvSpPr/>
          <p:nvPr/>
        </p:nvSpPr>
        <p:spPr>
          <a:xfrm rot="10800000" flipV="1">
            <a:off x="199055" y="3429000"/>
            <a:ext cx="1904579" cy="1348484"/>
          </a:xfrm>
          <a:prstGeom prst="rect">
            <a:avLst/>
          </a:prstGeom>
          <a:solidFill>
            <a:srgbClr val="009F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defTabSz="685800">
              <a:lnSpc>
                <a:spcPct val="110000"/>
              </a:lnSpc>
              <a:buClrTx/>
            </a:pPr>
            <a:r>
              <a:rPr lang="en-GB" sz="1800" b="1" kern="1200" dirty="0">
                <a:solidFill>
                  <a:prstClr val="white"/>
                </a:solidFill>
                <a:latin typeface="Arial"/>
              </a:rPr>
              <a:t>…longitudinal surveys </a:t>
            </a:r>
            <a:r>
              <a:rPr lang="en-GB" sz="1800" kern="1200" dirty="0">
                <a:solidFill>
                  <a:prstClr val="white"/>
                </a:solidFill>
                <a:latin typeface="Arial"/>
              </a:rPr>
              <a:t>boost understanding of the dynamics</a:t>
            </a:r>
          </a:p>
        </p:txBody>
      </p:sp>
    </p:spTree>
    <p:extLst>
      <p:ext uri="{BB962C8B-B14F-4D97-AF65-F5344CB8AC3E}">
        <p14:creationId xmlns:p14="http://schemas.microsoft.com/office/powerpoint/2010/main" val="1587613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Not (Quite) All As Bad As Each Other</a:t>
            </a:r>
          </a:p>
        </p:txBody>
      </p:sp>
      <p:graphicFrame>
        <p:nvGraphicFramePr>
          <p:cNvPr id="4" name="Content Placeholder 3"/>
          <p:cNvGraphicFramePr>
            <a:graphicFrameLocks noGrp="1"/>
          </p:cNvGraphicFramePr>
          <p:nvPr>
            <p:ph idx="1"/>
          </p:nvPr>
        </p:nvGraphicFramePr>
        <p:xfrm>
          <a:off x="1614487" y="1268017"/>
          <a:ext cx="5621582" cy="3260022"/>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1979503" y="4732942"/>
            <a:ext cx="5115890" cy="230832"/>
          </a:xfrm>
          <a:prstGeom prst="rect">
            <a:avLst/>
          </a:prstGeom>
          <a:noFill/>
        </p:spPr>
        <p:txBody>
          <a:bodyPr wrap="square" rtlCol="0">
            <a:spAutoFit/>
          </a:bodyPr>
          <a:lstStyle/>
          <a:p>
            <a:pPr defTabSz="685800">
              <a:buClrTx/>
            </a:pPr>
            <a:r>
              <a:rPr lang="en-US" sz="900" kern="1200" dirty="0">
                <a:solidFill>
                  <a:prstClr val="black"/>
                </a:solidFill>
                <a:latin typeface="Calibri" panose="020F0502020204030204"/>
                <a:ea typeface="+mn-ea"/>
                <a:cs typeface="+mn-cs"/>
              </a:rPr>
              <a:t>A separate week-long mega-poll (55,000 respondents) by </a:t>
            </a:r>
            <a:r>
              <a:rPr lang="en-US" sz="900" kern="1200" dirty="0" err="1">
                <a:solidFill>
                  <a:prstClr val="black"/>
                </a:solidFill>
                <a:latin typeface="Calibri" panose="020F0502020204030204"/>
                <a:ea typeface="+mn-ea"/>
                <a:cs typeface="+mn-cs"/>
              </a:rPr>
              <a:t>YouGov</a:t>
            </a:r>
            <a:r>
              <a:rPr lang="en-US" sz="900" kern="1200" dirty="0">
                <a:solidFill>
                  <a:prstClr val="black"/>
                </a:solidFill>
                <a:latin typeface="Calibri" panose="020F0502020204030204"/>
                <a:ea typeface="+mn-ea"/>
                <a:cs typeface="+mn-cs"/>
              </a:rPr>
              <a:t> had estimates of Con 42, Lab 38</a:t>
            </a:r>
          </a:p>
        </p:txBody>
      </p:sp>
    </p:spTree>
    <p:extLst>
      <p:ext uri="{BB962C8B-B14F-4D97-AF65-F5344CB8AC3E}">
        <p14:creationId xmlns:p14="http://schemas.microsoft.com/office/powerpoint/2010/main" val="208005192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9E47560-0FE6-4C22-83B2-22CD5C8FC789}"/>
              </a:ext>
            </a:extLst>
          </p:cNvPr>
          <p:cNvSpPr>
            <a:spLocks noGrp="1"/>
          </p:cNvSpPr>
          <p:nvPr>
            <p:ph type="title"/>
          </p:nvPr>
        </p:nvSpPr>
        <p:spPr>
          <a:xfrm>
            <a:off x="337500" y="297878"/>
            <a:ext cx="8195128" cy="270074"/>
          </a:xfrm>
        </p:spPr>
        <p:txBody>
          <a:bodyPr/>
          <a:lstStyle/>
          <a:p>
            <a:r>
              <a:rPr lang="en-GB" dirty="0"/>
              <a:t>THERE ARE SOME CONSISTENT CHALLENGES </a:t>
            </a:r>
            <a:endParaRPr lang="en-GB" b="0" dirty="0"/>
          </a:p>
        </p:txBody>
      </p:sp>
      <p:sp>
        <p:nvSpPr>
          <p:cNvPr id="5" name="TextBox 4">
            <a:extLst>
              <a:ext uri="{FF2B5EF4-FFF2-40B4-BE49-F238E27FC236}">
                <a16:creationId xmlns:a16="http://schemas.microsoft.com/office/drawing/2014/main" id="{BFB39437-6296-19DD-6FBF-64036E643ECC}"/>
              </a:ext>
            </a:extLst>
          </p:cNvPr>
          <p:cNvSpPr txBox="1"/>
          <p:nvPr/>
        </p:nvSpPr>
        <p:spPr>
          <a:xfrm>
            <a:off x="0" y="853484"/>
            <a:ext cx="5019203" cy="1015663"/>
          </a:xfrm>
          <a:prstGeom prst="rect">
            <a:avLst/>
          </a:prstGeom>
          <a:noFill/>
        </p:spPr>
        <p:txBody>
          <a:bodyPr wrap="square">
            <a:spAutoFit/>
          </a:bodyPr>
          <a:lstStyle/>
          <a:p>
            <a:pPr marL="602456" lvl="2" defTabSz="685800">
              <a:spcBef>
                <a:spcPts val="1350"/>
              </a:spcBef>
              <a:buClrTx/>
            </a:pPr>
            <a:r>
              <a:rPr lang="en-US" sz="2400" b="1" kern="1200" dirty="0">
                <a:solidFill>
                  <a:prstClr val="white"/>
                </a:solidFill>
                <a:ea typeface="Calibri" panose="020F0502020204030204" pitchFamily="34" charset="0"/>
                <a:cs typeface="Times New Roman" panose="02020603050405020304" pitchFamily="18" charset="0"/>
              </a:rPr>
              <a:t>#1: </a:t>
            </a:r>
            <a:r>
              <a:rPr lang="en-US" sz="1800" kern="1200" dirty="0">
                <a:solidFill>
                  <a:prstClr val="white"/>
                </a:solidFill>
                <a:ea typeface="Calibri" panose="020F0502020204030204" pitchFamily="34" charset="0"/>
                <a:cs typeface="Times New Roman" panose="02020603050405020304" pitchFamily="18" charset="0"/>
              </a:rPr>
              <a:t>Anticipating the</a:t>
            </a:r>
            <a:r>
              <a:rPr lang="en-US" sz="2400" b="1" kern="1200" dirty="0">
                <a:solidFill>
                  <a:prstClr val="white"/>
                </a:solidFill>
                <a:ea typeface="Calibri" panose="020F0502020204030204" pitchFamily="34" charset="0"/>
                <a:cs typeface="Times New Roman" panose="02020603050405020304" pitchFamily="18" charset="0"/>
              </a:rPr>
              <a:t> turnout </a:t>
            </a:r>
            <a:r>
              <a:rPr lang="en-US" sz="1800" kern="1200" dirty="0">
                <a:solidFill>
                  <a:prstClr val="white"/>
                </a:solidFill>
                <a:ea typeface="Calibri" panose="020F0502020204030204" pitchFamily="34" charset="0"/>
                <a:cs typeface="Times New Roman" panose="02020603050405020304" pitchFamily="18" charset="0"/>
              </a:rPr>
              <a:t>feels more important than ever - you can never take it for granted</a:t>
            </a:r>
          </a:p>
        </p:txBody>
      </p:sp>
      <p:pic>
        <p:nvPicPr>
          <p:cNvPr id="8" name="Picture 7">
            <a:extLst>
              <a:ext uri="{FF2B5EF4-FFF2-40B4-BE49-F238E27FC236}">
                <a16:creationId xmlns:a16="http://schemas.microsoft.com/office/drawing/2014/main" id="{C78619F6-436D-1F63-A200-5CD1C72CAE1A}"/>
              </a:ext>
            </a:extLst>
          </p:cNvPr>
          <p:cNvPicPr>
            <a:picLocks noChangeAspect="1"/>
          </p:cNvPicPr>
          <p:nvPr/>
        </p:nvPicPr>
        <p:blipFill>
          <a:blip r:embed="rId3"/>
          <a:stretch>
            <a:fillRect/>
          </a:stretch>
        </p:blipFill>
        <p:spPr>
          <a:xfrm>
            <a:off x="6018816" y="1007666"/>
            <a:ext cx="977894" cy="903328"/>
          </a:xfrm>
          <a:prstGeom prst="rect">
            <a:avLst/>
          </a:prstGeom>
        </p:spPr>
      </p:pic>
      <p:pic>
        <p:nvPicPr>
          <p:cNvPr id="11" name="Image 7">
            <a:extLst>
              <a:ext uri="{FF2B5EF4-FFF2-40B4-BE49-F238E27FC236}">
                <a16:creationId xmlns:a16="http://schemas.microsoft.com/office/drawing/2014/main" id="{60D3ECA4-D312-350F-3291-47D2EF0EC40A}"/>
              </a:ext>
            </a:extLst>
          </p:cNvPr>
          <p:cNvPicPr>
            <a:picLocks noChangeAspect="1"/>
          </p:cNvPicPr>
          <p:nvPr/>
        </p:nvPicPr>
        <p:blipFill rotWithShape="1">
          <a:blip r:embed="rId4"/>
          <a:srcRect l="23251" t="28410" r="1332" b="17185"/>
          <a:stretch/>
        </p:blipFill>
        <p:spPr>
          <a:xfrm>
            <a:off x="5790491" y="2131596"/>
            <a:ext cx="2169413" cy="880307"/>
          </a:xfrm>
          <a:prstGeom prst="rect">
            <a:avLst/>
          </a:prstGeom>
        </p:spPr>
      </p:pic>
      <p:pic>
        <p:nvPicPr>
          <p:cNvPr id="13" name="Picture 12">
            <a:extLst>
              <a:ext uri="{FF2B5EF4-FFF2-40B4-BE49-F238E27FC236}">
                <a16:creationId xmlns:a16="http://schemas.microsoft.com/office/drawing/2014/main" id="{FDFBB4C6-8666-F3A4-23D8-2164275B4EF6}"/>
              </a:ext>
            </a:extLst>
          </p:cNvPr>
          <p:cNvPicPr>
            <a:picLocks noChangeAspect="1"/>
          </p:cNvPicPr>
          <p:nvPr/>
        </p:nvPicPr>
        <p:blipFill>
          <a:blip r:embed="rId5"/>
          <a:stretch>
            <a:fillRect/>
          </a:stretch>
        </p:blipFill>
        <p:spPr>
          <a:xfrm>
            <a:off x="5790491" y="3222487"/>
            <a:ext cx="2206425" cy="1227908"/>
          </a:xfrm>
          <a:prstGeom prst="rect">
            <a:avLst/>
          </a:prstGeom>
        </p:spPr>
      </p:pic>
      <p:sp>
        <p:nvSpPr>
          <p:cNvPr id="14" name="TextBox 13">
            <a:extLst>
              <a:ext uri="{FF2B5EF4-FFF2-40B4-BE49-F238E27FC236}">
                <a16:creationId xmlns:a16="http://schemas.microsoft.com/office/drawing/2014/main" id="{AD472C90-CB43-89B0-819C-DF03698A618B}"/>
              </a:ext>
            </a:extLst>
          </p:cNvPr>
          <p:cNvSpPr txBox="1"/>
          <p:nvPr/>
        </p:nvSpPr>
        <p:spPr>
          <a:xfrm>
            <a:off x="-1" y="3180817"/>
            <a:ext cx="5339994" cy="1292662"/>
          </a:xfrm>
          <a:prstGeom prst="rect">
            <a:avLst/>
          </a:prstGeom>
          <a:noFill/>
        </p:spPr>
        <p:txBody>
          <a:bodyPr wrap="square">
            <a:spAutoFit/>
          </a:bodyPr>
          <a:lstStyle/>
          <a:p>
            <a:pPr marL="602456" lvl="2" defTabSz="685800">
              <a:spcBef>
                <a:spcPts val="1350"/>
              </a:spcBef>
              <a:buClrTx/>
            </a:pPr>
            <a:r>
              <a:rPr lang="en-US" sz="2400" b="1" kern="1200" dirty="0">
                <a:solidFill>
                  <a:prstClr val="white"/>
                </a:solidFill>
                <a:ea typeface="Calibri" panose="020F0502020204030204" pitchFamily="34" charset="0"/>
                <a:cs typeface="Times New Roman" panose="02020603050405020304" pitchFamily="18" charset="0"/>
              </a:rPr>
              <a:t>#3: </a:t>
            </a:r>
            <a:r>
              <a:rPr lang="en-US" sz="1800" b="1" kern="1200" dirty="0">
                <a:solidFill>
                  <a:prstClr val="white"/>
                </a:solidFill>
                <a:ea typeface="Calibri" panose="020F0502020204030204" pitchFamily="34" charset="0"/>
                <a:cs typeface="Times New Roman" panose="02020603050405020304" pitchFamily="18" charset="0"/>
              </a:rPr>
              <a:t>Capturing voters’ </a:t>
            </a:r>
            <a:r>
              <a:rPr lang="en-US" sz="2400" b="1" kern="1200" dirty="0">
                <a:solidFill>
                  <a:prstClr val="white"/>
                </a:solidFill>
                <a:ea typeface="Calibri" panose="020F0502020204030204" pitchFamily="34" charset="0"/>
                <a:cs typeface="Times New Roman" panose="02020603050405020304" pitchFamily="18" charset="0"/>
              </a:rPr>
              <a:t>emotions</a:t>
            </a:r>
            <a:r>
              <a:rPr lang="en-US" sz="1800" kern="1200" dirty="0">
                <a:solidFill>
                  <a:prstClr val="white"/>
                </a:solidFill>
                <a:ea typeface="Calibri" panose="020F0502020204030204" pitchFamily="34" charset="0"/>
                <a:cs typeface="Times New Roman" panose="02020603050405020304" pitchFamily="18" charset="0"/>
              </a:rPr>
              <a:t>, going beyond their demographics, is a challenge pollsters know they can’t neglect if they want to stay close to the dynamic</a:t>
            </a:r>
          </a:p>
        </p:txBody>
      </p:sp>
      <p:sp>
        <p:nvSpPr>
          <p:cNvPr id="16" name="TextBox 15">
            <a:extLst>
              <a:ext uri="{FF2B5EF4-FFF2-40B4-BE49-F238E27FC236}">
                <a16:creationId xmlns:a16="http://schemas.microsoft.com/office/drawing/2014/main" id="{7FDBBD20-5137-367D-B7D1-2D983ADEDC26}"/>
              </a:ext>
            </a:extLst>
          </p:cNvPr>
          <p:cNvSpPr txBox="1"/>
          <p:nvPr/>
        </p:nvSpPr>
        <p:spPr>
          <a:xfrm>
            <a:off x="-69350" y="2010662"/>
            <a:ext cx="5178175" cy="1292662"/>
          </a:xfrm>
          <a:prstGeom prst="rect">
            <a:avLst/>
          </a:prstGeom>
          <a:noFill/>
        </p:spPr>
        <p:txBody>
          <a:bodyPr wrap="square">
            <a:spAutoFit/>
          </a:bodyPr>
          <a:lstStyle/>
          <a:p>
            <a:pPr marL="685800" lvl="2" defTabSz="685800">
              <a:spcBef>
                <a:spcPts val="1350"/>
              </a:spcBef>
              <a:buClrTx/>
            </a:pPr>
            <a:r>
              <a:rPr lang="en-US" sz="2400" b="1" kern="1200" dirty="0">
                <a:solidFill>
                  <a:prstClr val="white"/>
                </a:solidFill>
                <a:ea typeface="+mn-ea"/>
                <a:cs typeface="Times New Roman" panose="02020603050405020304" pitchFamily="18" charset="0"/>
              </a:rPr>
              <a:t>2: Volatility</a:t>
            </a:r>
            <a:r>
              <a:rPr lang="en-US" sz="1800" kern="1200" dirty="0">
                <a:solidFill>
                  <a:prstClr val="white"/>
                </a:solidFill>
                <a:ea typeface="+mn-ea"/>
                <a:cs typeface="Times New Roman" panose="02020603050405020304" pitchFamily="18" charset="0"/>
              </a:rPr>
              <a:t> is growing in many places, with a need to remain in field until the very last moment to capture the latest trend</a:t>
            </a:r>
          </a:p>
        </p:txBody>
      </p:sp>
      <p:sp>
        <p:nvSpPr>
          <p:cNvPr id="2" name="Rectangle 1">
            <a:extLst>
              <a:ext uri="{FF2B5EF4-FFF2-40B4-BE49-F238E27FC236}">
                <a16:creationId xmlns:a16="http://schemas.microsoft.com/office/drawing/2014/main" id="{DF58A55B-4C26-D9C7-DA96-87F1115F307F}"/>
              </a:ext>
            </a:extLst>
          </p:cNvPr>
          <p:cNvSpPr/>
          <p:nvPr/>
        </p:nvSpPr>
        <p:spPr>
          <a:xfrm>
            <a:off x="421647" y="3270883"/>
            <a:ext cx="4939301" cy="1409298"/>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defTabSz="685800">
              <a:lnSpc>
                <a:spcPct val="110000"/>
              </a:lnSpc>
              <a:buClrTx/>
            </a:pPr>
            <a:endParaRPr lang="en-GB" sz="1800" kern="1200" dirty="0" err="1">
              <a:solidFill>
                <a:prstClr val="black"/>
              </a:solidFill>
              <a:latin typeface="Arial"/>
            </a:endParaRPr>
          </a:p>
        </p:txBody>
      </p:sp>
    </p:spTree>
    <p:extLst>
      <p:ext uri="{BB962C8B-B14F-4D97-AF65-F5344CB8AC3E}">
        <p14:creationId xmlns:p14="http://schemas.microsoft.com/office/powerpoint/2010/main" val="232226577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9E47560-0FE6-4C22-83B2-22CD5C8FC789}"/>
              </a:ext>
            </a:extLst>
          </p:cNvPr>
          <p:cNvSpPr>
            <a:spLocks noGrp="1"/>
          </p:cNvSpPr>
          <p:nvPr>
            <p:ph type="title"/>
          </p:nvPr>
        </p:nvSpPr>
        <p:spPr>
          <a:xfrm>
            <a:off x="337500" y="297878"/>
            <a:ext cx="8195128" cy="270074"/>
          </a:xfrm>
        </p:spPr>
        <p:txBody>
          <a:bodyPr/>
          <a:lstStyle/>
          <a:p>
            <a:r>
              <a:rPr lang="en-GB" dirty="0"/>
              <a:t>CHALLENGE #3: CAPTURING VOTERS’ EMOTIONS</a:t>
            </a:r>
            <a:endParaRPr lang="en-GB" b="0" dirty="0"/>
          </a:p>
        </p:txBody>
      </p:sp>
      <p:sp>
        <p:nvSpPr>
          <p:cNvPr id="3" name="Espace réservé du contenu 1">
            <a:extLst>
              <a:ext uri="{FF2B5EF4-FFF2-40B4-BE49-F238E27FC236}">
                <a16:creationId xmlns:a16="http://schemas.microsoft.com/office/drawing/2014/main" id="{29AC892F-BDF9-9C73-A1FC-6090E6C5B277}"/>
              </a:ext>
            </a:extLst>
          </p:cNvPr>
          <p:cNvSpPr>
            <a:spLocks noGrp="1"/>
          </p:cNvSpPr>
          <p:nvPr>
            <p:ph idx="1"/>
          </p:nvPr>
        </p:nvSpPr>
        <p:spPr>
          <a:xfrm>
            <a:off x="327923" y="1222772"/>
            <a:ext cx="8455819" cy="2697956"/>
          </a:xfrm>
        </p:spPr>
        <p:txBody>
          <a:bodyPr/>
          <a:lstStyle/>
          <a:p>
            <a:r>
              <a:rPr lang="en-ZA" dirty="0"/>
              <a:t>Sometimes we </a:t>
            </a:r>
            <a:r>
              <a:rPr lang="en-ZA" b="1" dirty="0"/>
              <a:t>need to go further </a:t>
            </a:r>
            <a:r>
              <a:rPr lang="en-ZA" dirty="0"/>
              <a:t>than just asking a question. </a:t>
            </a:r>
          </a:p>
          <a:p>
            <a:endParaRPr lang="en-ZA" dirty="0"/>
          </a:p>
          <a:p>
            <a:r>
              <a:rPr lang="en-ZA" dirty="0"/>
              <a:t>People </a:t>
            </a:r>
            <a:r>
              <a:rPr lang="en-ZA" b="1" dirty="0">
                <a:solidFill>
                  <a:srgbClr val="FFFF00"/>
                </a:solidFill>
              </a:rPr>
              <a:t>do not always acknowledge </a:t>
            </a:r>
            <a:r>
              <a:rPr lang="en-ZA" dirty="0"/>
              <a:t>that their decisions are sometimes more based on gut feelings and mental shortcuts than on “quiet and mature thinking….”</a:t>
            </a:r>
          </a:p>
          <a:p>
            <a:endParaRPr lang="en-ZA" dirty="0"/>
          </a:p>
          <a:p>
            <a:r>
              <a:rPr lang="en-ZA" dirty="0"/>
              <a:t>Neuroscience and experimental psychology can help us here: scientists have demonstrated that </a:t>
            </a:r>
            <a:r>
              <a:rPr lang="en-ZA" b="1" dirty="0"/>
              <a:t>response time </a:t>
            </a:r>
            <a:r>
              <a:rPr lang="en-ZA" dirty="0"/>
              <a:t>and </a:t>
            </a:r>
            <a:r>
              <a:rPr lang="en-ZA" b="1" dirty="0"/>
              <a:t>tracing people’s decision processes</a:t>
            </a:r>
            <a:r>
              <a:rPr lang="en-ZA" dirty="0"/>
              <a:t> can give a more granular and more accurate idea of how certain people are of their decisions/choices. </a:t>
            </a:r>
            <a:r>
              <a:rPr lang="en-ZA" b="1" dirty="0"/>
              <a:t>How can we apply this to voters?</a:t>
            </a:r>
          </a:p>
        </p:txBody>
      </p:sp>
    </p:spTree>
    <p:extLst>
      <p:ext uri="{BB962C8B-B14F-4D97-AF65-F5344CB8AC3E}">
        <p14:creationId xmlns:p14="http://schemas.microsoft.com/office/powerpoint/2010/main" val="2047149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815DC273-AFDE-4485-B7D4-7FDDD3CDADF2}"/>
              </a:ext>
            </a:extLst>
          </p:cNvPr>
          <p:cNvSpPr>
            <a:spLocks noGrp="1"/>
          </p:cNvSpPr>
          <p:nvPr>
            <p:ph idx="1"/>
          </p:nvPr>
        </p:nvSpPr>
        <p:spPr>
          <a:xfrm>
            <a:off x="350682" y="1222772"/>
            <a:ext cx="8455819" cy="2697956"/>
          </a:xfrm>
        </p:spPr>
        <p:txBody>
          <a:bodyPr/>
          <a:lstStyle/>
          <a:p>
            <a:r>
              <a:rPr lang="en-ZA" sz="1350" dirty="0"/>
              <a:t>Ipsos experimented with </a:t>
            </a:r>
            <a:r>
              <a:rPr lang="en-ZA" sz="1350" b="1" dirty="0"/>
              <a:t>measuring response time </a:t>
            </a:r>
            <a:r>
              <a:rPr lang="en-ZA" sz="1350" dirty="0"/>
              <a:t>and </a:t>
            </a:r>
            <a:r>
              <a:rPr lang="en-ZA" sz="1350" b="1" dirty="0"/>
              <a:t>tracing voters’ decision process </a:t>
            </a:r>
            <a:r>
              <a:rPr lang="en-ZA" sz="1350" dirty="0"/>
              <a:t>during the presidential campaign. It revealed that when a voter hesitates between two candidates, this hesitation can </a:t>
            </a:r>
            <a:r>
              <a:rPr lang="en-ZA" sz="1350" i="1" dirty="0"/>
              <a:t>literally </a:t>
            </a:r>
            <a:r>
              <a:rPr lang="en-ZA" sz="1350" dirty="0"/>
              <a:t>be traced on the screen of her smartphone, by following the path her finger took from a neutral, bottom position, to one of the two candidates in the upper corners of her smartphone screen!</a:t>
            </a:r>
          </a:p>
        </p:txBody>
      </p:sp>
      <p:sp>
        <p:nvSpPr>
          <p:cNvPr id="3" name="Espace réservé du numéro de diapositive 2">
            <a:extLst>
              <a:ext uri="{FF2B5EF4-FFF2-40B4-BE49-F238E27FC236}">
                <a16:creationId xmlns:a16="http://schemas.microsoft.com/office/drawing/2014/main" id="{B8123D81-67E4-4B03-934B-36FC71128F59}"/>
              </a:ext>
            </a:extLst>
          </p:cNvPr>
          <p:cNvSpPr>
            <a:spLocks noGrp="1"/>
          </p:cNvSpPr>
          <p:nvPr>
            <p:ph type="sldNum" sz="quarter" idx="19"/>
          </p:nvPr>
        </p:nvSpPr>
        <p:spPr/>
        <p:txBody>
          <a:bodyPr/>
          <a:lstStyle/>
          <a:p>
            <a:pPr defTabSz="685800">
              <a:buClrTx/>
            </a:pPr>
            <a:fld id="{D61AABEC-672F-4B68-B914-690DA978312C}" type="slidenum">
              <a:rPr lang="en-GB" kern="1200">
                <a:solidFill>
                  <a:prstClr val="black"/>
                </a:solidFill>
                <a:latin typeface="Arial Black"/>
                <a:ea typeface="+mn-ea"/>
                <a:cs typeface="+mn-cs"/>
              </a:rPr>
              <a:pPr defTabSz="685800">
                <a:buClrTx/>
              </a:pPr>
              <a:t>72</a:t>
            </a:fld>
            <a:r>
              <a:rPr lang="en-GB" kern="1200">
                <a:solidFill>
                  <a:prstClr val="black"/>
                </a:solidFill>
                <a:latin typeface="Arial Black"/>
                <a:ea typeface="+mn-ea"/>
                <a:cs typeface="+mn-cs"/>
              </a:rPr>
              <a:t>  </a:t>
            </a:r>
            <a:endParaRPr lang="en-GB" kern="1200" dirty="0">
              <a:solidFill>
                <a:prstClr val="black"/>
              </a:solidFill>
              <a:latin typeface="Arial Black"/>
              <a:ea typeface="+mn-ea"/>
              <a:cs typeface="+mn-cs"/>
            </a:endParaRPr>
          </a:p>
        </p:txBody>
      </p:sp>
      <p:sp>
        <p:nvSpPr>
          <p:cNvPr id="4" name="Titre 3">
            <a:extLst>
              <a:ext uri="{FF2B5EF4-FFF2-40B4-BE49-F238E27FC236}">
                <a16:creationId xmlns:a16="http://schemas.microsoft.com/office/drawing/2014/main" id="{50D29183-B819-4F80-B451-DA1931CE920A}"/>
              </a:ext>
            </a:extLst>
          </p:cNvPr>
          <p:cNvSpPr>
            <a:spLocks noGrp="1"/>
          </p:cNvSpPr>
          <p:nvPr>
            <p:ph type="title"/>
          </p:nvPr>
        </p:nvSpPr>
        <p:spPr>
          <a:xfrm>
            <a:off x="337500" y="297878"/>
            <a:ext cx="8455819" cy="581698"/>
          </a:xfrm>
        </p:spPr>
        <p:txBody>
          <a:bodyPr/>
          <a:lstStyle/>
          <a:p>
            <a:r>
              <a:rPr lang="en-ZA" dirty="0">
                <a:solidFill>
                  <a:srgbClr val="2F469C"/>
                </a:solidFill>
              </a:rPr>
              <a:t>MEASURING RESPONSE TIME</a:t>
            </a:r>
          </a:p>
        </p:txBody>
      </p:sp>
      <p:sp>
        <p:nvSpPr>
          <p:cNvPr id="5" name="Espace réservé du texte 4">
            <a:extLst>
              <a:ext uri="{FF2B5EF4-FFF2-40B4-BE49-F238E27FC236}">
                <a16:creationId xmlns:a16="http://schemas.microsoft.com/office/drawing/2014/main" id="{8991C295-A2C2-4CBF-85D8-198ADC099E07}"/>
              </a:ext>
            </a:extLst>
          </p:cNvPr>
          <p:cNvSpPr>
            <a:spLocks noGrp="1"/>
          </p:cNvSpPr>
          <p:nvPr>
            <p:ph type="body" sz="quarter" idx="15"/>
          </p:nvPr>
        </p:nvSpPr>
        <p:spPr>
          <a:xfrm>
            <a:off x="350682" y="827526"/>
            <a:ext cx="7006275" cy="323165"/>
          </a:xfrm>
        </p:spPr>
        <p:txBody>
          <a:bodyPr/>
          <a:lstStyle/>
          <a:p>
            <a:r>
              <a:rPr lang="en-ZA" dirty="0"/>
              <a:t>Case Study: France 2022</a:t>
            </a:r>
          </a:p>
        </p:txBody>
      </p:sp>
      <p:pic>
        <p:nvPicPr>
          <p:cNvPr id="6" name="Picture 7">
            <a:extLst>
              <a:ext uri="{FF2B5EF4-FFF2-40B4-BE49-F238E27FC236}">
                <a16:creationId xmlns:a16="http://schemas.microsoft.com/office/drawing/2014/main" id="{42953512-C2C9-4217-9511-F2F557E78432}"/>
              </a:ext>
            </a:extLst>
          </p:cNvPr>
          <p:cNvPicPr>
            <a:picLocks noChangeAspect="1"/>
          </p:cNvPicPr>
          <p:nvPr/>
        </p:nvPicPr>
        <p:blipFill>
          <a:blip r:embed="rId2"/>
          <a:stretch>
            <a:fillRect/>
          </a:stretch>
        </p:blipFill>
        <p:spPr>
          <a:xfrm>
            <a:off x="249372" y="2554995"/>
            <a:ext cx="2210098" cy="1178806"/>
          </a:xfrm>
          <a:prstGeom prst="rect">
            <a:avLst/>
          </a:prstGeom>
        </p:spPr>
      </p:pic>
      <p:pic>
        <p:nvPicPr>
          <p:cNvPr id="18" name="Image 17">
            <a:extLst>
              <a:ext uri="{FF2B5EF4-FFF2-40B4-BE49-F238E27FC236}">
                <a16:creationId xmlns:a16="http://schemas.microsoft.com/office/drawing/2014/main" id="{CDE3CB2C-EA84-43E2-B6E9-59C315A209C7}"/>
              </a:ext>
            </a:extLst>
          </p:cNvPr>
          <p:cNvPicPr>
            <a:picLocks noChangeAspect="1"/>
          </p:cNvPicPr>
          <p:nvPr/>
        </p:nvPicPr>
        <p:blipFill>
          <a:blip r:embed="rId3"/>
          <a:stretch>
            <a:fillRect/>
          </a:stretch>
        </p:blipFill>
        <p:spPr>
          <a:xfrm>
            <a:off x="2723195" y="2154953"/>
            <a:ext cx="3425439" cy="2828162"/>
          </a:xfrm>
          <a:prstGeom prst="rect">
            <a:avLst/>
          </a:prstGeom>
        </p:spPr>
      </p:pic>
      <p:sp>
        <p:nvSpPr>
          <p:cNvPr id="19" name="ZoneTexte 18">
            <a:extLst>
              <a:ext uri="{FF2B5EF4-FFF2-40B4-BE49-F238E27FC236}">
                <a16:creationId xmlns:a16="http://schemas.microsoft.com/office/drawing/2014/main" id="{175F36EB-7A51-4B2C-ABC7-620F2F29F2FF}"/>
              </a:ext>
            </a:extLst>
          </p:cNvPr>
          <p:cNvSpPr txBox="1"/>
          <p:nvPr/>
        </p:nvSpPr>
        <p:spPr>
          <a:xfrm>
            <a:off x="6367814" y="2571750"/>
            <a:ext cx="2702413" cy="1923604"/>
          </a:xfrm>
          <a:prstGeom prst="rect">
            <a:avLst/>
          </a:prstGeom>
          <a:solidFill>
            <a:srgbClr val="009FA0"/>
          </a:solidFill>
        </p:spPr>
        <p:txBody>
          <a:bodyPr wrap="square" lIns="0" tIns="0" rIns="0" bIns="0" rtlCol="0">
            <a:spAutoFit/>
          </a:bodyPr>
          <a:lstStyle/>
          <a:p>
            <a:pPr defTabSz="685800">
              <a:spcBef>
                <a:spcPts val="300"/>
              </a:spcBef>
              <a:spcAft>
                <a:spcPts val="300"/>
              </a:spcAft>
              <a:buClrTx/>
            </a:pPr>
            <a:r>
              <a:rPr lang="en-ZA" sz="1200" kern="1200" dirty="0">
                <a:solidFill>
                  <a:prstClr val="white"/>
                </a:solidFill>
                <a:ea typeface="+mn-ea"/>
                <a:cs typeface="+mn-cs"/>
              </a:rPr>
              <a:t>Each respondent is proposed a choice between two candidates (randomly opposed) on each screen of the questionnaire.</a:t>
            </a:r>
          </a:p>
          <a:p>
            <a:pPr defTabSz="685800">
              <a:spcBef>
                <a:spcPts val="300"/>
              </a:spcBef>
              <a:spcAft>
                <a:spcPts val="300"/>
              </a:spcAft>
              <a:buClrTx/>
            </a:pPr>
            <a:r>
              <a:rPr lang="en-ZA" sz="1200" kern="1200" dirty="0">
                <a:solidFill>
                  <a:prstClr val="white"/>
                </a:solidFill>
                <a:ea typeface="+mn-ea"/>
                <a:cs typeface="+mn-cs"/>
              </a:rPr>
              <a:t>Respondents are instructed to put their finger first on the neutral (yellow) point below candidates’ names and then to move their finger (continuously touching the screen) onto the candidate they prefer</a:t>
            </a:r>
            <a:r>
              <a:rPr lang="en-ZA" sz="1200" kern="1200">
                <a:solidFill>
                  <a:prstClr val="white"/>
                </a:solidFill>
                <a:ea typeface="+mn-ea"/>
                <a:cs typeface="+mn-cs"/>
              </a:rPr>
              <a:t>/select.</a:t>
            </a:r>
            <a:endParaRPr lang="en-ZA" sz="1200" kern="1200" dirty="0">
              <a:solidFill>
                <a:prstClr val="white"/>
              </a:solidFill>
              <a:ea typeface="+mn-ea"/>
              <a:cs typeface="+mn-cs"/>
            </a:endParaRPr>
          </a:p>
        </p:txBody>
      </p:sp>
    </p:spTree>
    <p:extLst>
      <p:ext uri="{BB962C8B-B14F-4D97-AF65-F5344CB8AC3E}">
        <p14:creationId xmlns:p14="http://schemas.microsoft.com/office/powerpoint/2010/main" val="199457064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9E47560-0FE6-4C22-83B2-22CD5C8FC789}"/>
              </a:ext>
            </a:extLst>
          </p:cNvPr>
          <p:cNvSpPr>
            <a:spLocks noGrp="1"/>
          </p:cNvSpPr>
          <p:nvPr>
            <p:ph type="title"/>
          </p:nvPr>
        </p:nvSpPr>
        <p:spPr>
          <a:xfrm>
            <a:off x="337500" y="297878"/>
            <a:ext cx="8195128" cy="270074"/>
          </a:xfrm>
        </p:spPr>
        <p:txBody>
          <a:bodyPr/>
          <a:lstStyle/>
          <a:p>
            <a:r>
              <a:rPr lang="en-GB" dirty="0"/>
              <a:t>US CASE STUDY: </a:t>
            </a:r>
            <a:r>
              <a:rPr lang="en-GB" b="0" dirty="0"/>
              <a:t>BRINGING IN OTHER MARKET RESEARCH TECHNIQUES</a:t>
            </a:r>
          </a:p>
        </p:txBody>
      </p:sp>
    </p:spTree>
    <p:extLst>
      <p:ext uri="{BB962C8B-B14F-4D97-AF65-F5344CB8AC3E}">
        <p14:creationId xmlns:p14="http://schemas.microsoft.com/office/powerpoint/2010/main" val="140286100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9E47560-0FE6-4C22-83B2-22CD5C8FC789}"/>
              </a:ext>
            </a:extLst>
          </p:cNvPr>
          <p:cNvSpPr>
            <a:spLocks noGrp="1"/>
          </p:cNvSpPr>
          <p:nvPr>
            <p:ph type="title"/>
          </p:nvPr>
        </p:nvSpPr>
        <p:spPr>
          <a:xfrm>
            <a:off x="339048" y="315930"/>
            <a:ext cx="8691937" cy="252023"/>
          </a:xfrm>
        </p:spPr>
        <p:txBody>
          <a:bodyPr/>
          <a:lstStyle/>
          <a:p>
            <a:r>
              <a:rPr lang="en-GB" b="0" dirty="0"/>
              <a:t>BRINGING IN OTHER MARKET RESEARCH TECHNIQUES</a:t>
            </a:r>
          </a:p>
        </p:txBody>
      </p:sp>
      <p:pic>
        <p:nvPicPr>
          <p:cNvPr id="7" name="Picture 6">
            <a:extLst>
              <a:ext uri="{FF2B5EF4-FFF2-40B4-BE49-F238E27FC236}">
                <a16:creationId xmlns:a16="http://schemas.microsoft.com/office/drawing/2014/main" id="{9A07638B-C940-C0FD-6E98-055CD3969430}"/>
              </a:ext>
            </a:extLst>
          </p:cNvPr>
          <p:cNvPicPr>
            <a:picLocks noChangeAspect="1"/>
          </p:cNvPicPr>
          <p:nvPr/>
        </p:nvPicPr>
        <p:blipFill>
          <a:blip r:embed="rId3"/>
          <a:stretch>
            <a:fillRect/>
          </a:stretch>
        </p:blipFill>
        <p:spPr>
          <a:xfrm>
            <a:off x="944763" y="1190052"/>
            <a:ext cx="6529687" cy="3637518"/>
          </a:xfrm>
          <a:prstGeom prst="rect">
            <a:avLst/>
          </a:prstGeom>
        </p:spPr>
      </p:pic>
    </p:spTree>
    <p:extLst>
      <p:ext uri="{BB962C8B-B14F-4D97-AF65-F5344CB8AC3E}">
        <p14:creationId xmlns:p14="http://schemas.microsoft.com/office/powerpoint/2010/main" val="81629768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9E47560-0FE6-4C22-83B2-22CD5C8FC789}"/>
              </a:ext>
            </a:extLst>
          </p:cNvPr>
          <p:cNvSpPr>
            <a:spLocks noGrp="1"/>
          </p:cNvSpPr>
          <p:nvPr>
            <p:ph type="title"/>
          </p:nvPr>
        </p:nvSpPr>
        <p:spPr>
          <a:xfrm>
            <a:off x="337500" y="331342"/>
            <a:ext cx="8477728" cy="236610"/>
          </a:xfrm>
        </p:spPr>
        <p:txBody>
          <a:bodyPr/>
          <a:lstStyle/>
          <a:p>
            <a:r>
              <a:rPr lang="en-GB" b="0" dirty="0"/>
              <a:t>BRINGING IN OTHER MARKET RESEARCH TECHNIQUES</a:t>
            </a:r>
          </a:p>
        </p:txBody>
      </p:sp>
      <p:pic>
        <p:nvPicPr>
          <p:cNvPr id="4" name="Picture 3">
            <a:extLst>
              <a:ext uri="{FF2B5EF4-FFF2-40B4-BE49-F238E27FC236}">
                <a16:creationId xmlns:a16="http://schemas.microsoft.com/office/drawing/2014/main" id="{8D53FB0A-5B07-1136-1EE2-A52DECEA246D}"/>
              </a:ext>
            </a:extLst>
          </p:cNvPr>
          <p:cNvPicPr>
            <a:picLocks noChangeAspect="1"/>
          </p:cNvPicPr>
          <p:nvPr/>
        </p:nvPicPr>
        <p:blipFill>
          <a:blip r:embed="rId3"/>
          <a:stretch>
            <a:fillRect/>
          </a:stretch>
        </p:blipFill>
        <p:spPr>
          <a:xfrm>
            <a:off x="337500" y="1155642"/>
            <a:ext cx="2544402" cy="1417420"/>
          </a:xfrm>
          <a:prstGeom prst="rect">
            <a:avLst/>
          </a:prstGeom>
        </p:spPr>
      </p:pic>
      <p:pic>
        <p:nvPicPr>
          <p:cNvPr id="3" name="Picture 2">
            <a:extLst>
              <a:ext uri="{FF2B5EF4-FFF2-40B4-BE49-F238E27FC236}">
                <a16:creationId xmlns:a16="http://schemas.microsoft.com/office/drawing/2014/main" id="{0AAD8185-A77B-9D7E-8C19-30A2A7A44360}"/>
              </a:ext>
            </a:extLst>
          </p:cNvPr>
          <p:cNvPicPr>
            <a:picLocks noChangeAspect="1"/>
          </p:cNvPicPr>
          <p:nvPr/>
        </p:nvPicPr>
        <p:blipFill>
          <a:blip r:embed="rId4"/>
          <a:stretch>
            <a:fillRect/>
          </a:stretch>
        </p:blipFill>
        <p:spPr>
          <a:xfrm>
            <a:off x="2495629" y="1792101"/>
            <a:ext cx="5726267" cy="3223006"/>
          </a:xfrm>
          <a:prstGeom prst="rect">
            <a:avLst/>
          </a:prstGeom>
        </p:spPr>
      </p:pic>
    </p:spTree>
    <p:extLst>
      <p:ext uri="{BB962C8B-B14F-4D97-AF65-F5344CB8AC3E}">
        <p14:creationId xmlns:p14="http://schemas.microsoft.com/office/powerpoint/2010/main" val="115534419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9E47560-0FE6-4C22-83B2-22CD5C8FC789}"/>
              </a:ext>
            </a:extLst>
          </p:cNvPr>
          <p:cNvSpPr>
            <a:spLocks noGrp="1"/>
          </p:cNvSpPr>
          <p:nvPr>
            <p:ph type="title"/>
          </p:nvPr>
        </p:nvSpPr>
        <p:spPr>
          <a:xfrm>
            <a:off x="337499" y="308225"/>
            <a:ext cx="8339027" cy="259727"/>
          </a:xfrm>
        </p:spPr>
        <p:txBody>
          <a:bodyPr/>
          <a:lstStyle/>
          <a:p>
            <a:r>
              <a:rPr lang="en-GB" b="0" dirty="0"/>
              <a:t>BRINGING IN OTHER MARKET RESEARCH TECHNIQUES</a:t>
            </a:r>
          </a:p>
        </p:txBody>
      </p:sp>
      <p:pic>
        <p:nvPicPr>
          <p:cNvPr id="4" name="Picture 3">
            <a:extLst>
              <a:ext uri="{FF2B5EF4-FFF2-40B4-BE49-F238E27FC236}">
                <a16:creationId xmlns:a16="http://schemas.microsoft.com/office/drawing/2014/main" id="{8D53FB0A-5B07-1136-1EE2-A52DECEA246D}"/>
              </a:ext>
            </a:extLst>
          </p:cNvPr>
          <p:cNvPicPr>
            <a:picLocks noChangeAspect="1"/>
          </p:cNvPicPr>
          <p:nvPr/>
        </p:nvPicPr>
        <p:blipFill>
          <a:blip r:embed="rId3"/>
          <a:stretch>
            <a:fillRect/>
          </a:stretch>
        </p:blipFill>
        <p:spPr>
          <a:xfrm>
            <a:off x="337500" y="1155642"/>
            <a:ext cx="2544402" cy="1417420"/>
          </a:xfrm>
          <a:prstGeom prst="rect">
            <a:avLst/>
          </a:prstGeom>
        </p:spPr>
      </p:pic>
      <p:pic>
        <p:nvPicPr>
          <p:cNvPr id="5" name="Picture 4">
            <a:extLst>
              <a:ext uri="{FF2B5EF4-FFF2-40B4-BE49-F238E27FC236}">
                <a16:creationId xmlns:a16="http://schemas.microsoft.com/office/drawing/2014/main" id="{BA43756C-04BC-49A8-2E99-48C7D9286E13}"/>
              </a:ext>
            </a:extLst>
          </p:cNvPr>
          <p:cNvPicPr>
            <a:picLocks noChangeAspect="1"/>
          </p:cNvPicPr>
          <p:nvPr/>
        </p:nvPicPr>
        <p:blipFill>
          <a:blip r:embed="rId4"/>
          <a:stretch>
            <a:fillRect/>
          </a:stretch>
        </p:blipFill>
        <p:spPr>
          <a:xfrm>
            <a:off x="2484911" y="1864352"/>
            <a:ext cx="5536553" cy="3082655"/>
          </a:xfrm>
          <a:prstGeom prst="rect">
            <a:avLst/>
          </a:prstGeom>
        </p:spPr>
      </p:pic>
    </p:spTree>
    <p:extLst>
      <p:ext uri="{BB962C8B-B14F-4D97-AF65-F5344CB8AC3E}">
        <p14:creationId xmlns:p14="http://schemas.microsoft.com/office/powerpoint/2010/main" val="221704883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9E47560-0FE6-4C22-83B2-22CD5C8FC789}"/>
              </a:ext>
            </a:extLst>
          </p:cNvPr>
          <p:cNvSpPr>
            <a:spLocks noGrp="1"/>
          </p:cNvSpPr>
          <p:nvPr>
            <p:ph type="title"/>
          </p:nvPr>
        </p:nvSpPr>
        <p:spPr>
          <a:xfrm>
            <a:off x="337500" y="292814"/>
            <a:ext cx="8806501" cy="275138"/>
          </a:xfrm>
        </p:spPr>
        <p:txBody>
          <a:bodyPr/>
          <a:lstStyle/>
          <a:p>
            <a:r>
              <a:rPr lang="en-GB" b="0" dirty="0"/>
              <a:t>BRINGING IN OTHER MARKET RESEARCH TECHNIQUES</a:t>
            </a:r>
          </a:p>
        </p:txBody>
      </p:sp>
      <p:pic>
        <p:nvPicPr>
          <p:cNvPr id="4" name="Picture 3">
            <a:extLst>
              <a:ext uri="{FF2B5EF4-FFF2-40B4-BE49-F238E27FC236}">
                <a16:creationId xmlns:a16="http://schemas.microsoft.com/office/drawing/2014/main" id="{8D53FB0A-5B07-1136-1EE2-A52DECEA246D}"/>
              </a:ext>
            </a:extLst>
          </p:cNvPr>
          <p:cNvPicPr>
            <a:picLocks noChangeAspect="1"/>
          </p:cNvPicPr>
          <p:nvPr/>
        </p:nvPicPr>
        <p:blipFill>
          <a:blip r:embed="rId3"/>
          <a:stretch>
            <a:fillRect/>
          </a:stretch>
        </p:blipFill>
        <p:spPr>
          <a:xfrm>
            <a:off x="337500" y="1155642"/>
            <a:ext cx="2544402" cy="1417420"/>
          </a:xfrm>
          <a:prstGeom prst="rect">
            <a:avLst/>
          </a:prstGeom>
        </p:spPr>
      </p:pic>
      <p:pic>
        <p:nvPicPr>
          <p:cNvPr id="3" name="Picture 2">
            <a:extLst>
              <a:ext uri="{FF2B5EF4-FFF2-40B4-BE49-F238E27FC236}">
                <a16:creationId xmlns:a16="http://schemas.microsoft.com/office/drawing/2014/main" id="{4A3F833E-1146-714F-A197-BBE9D5CB8B09}"/>
              </a:ext>
            </a:extLst>
          </p:cNvPr>
          <p:cNvPicPr>
            <a:picLocks noChangeAspect="1"/>
          </p:cNvPicPr>
          <p:nvPr/>
        </p:nvPicPr>
        <p:blipFill>
          <a:blip r:embed="rId4"/>
          <a:stretch>
            <a:fillRect/>
          </a:stretch>
        </p:blipFill>
        <p:spPr>
          <a:xfrm>
            <a:off x="2696743" y="1864352"/>
            <a:ext cx="5532857" cy="3145875"/>
          </a:xfrm>
          <a:prstGeom prst="rect">
            <a:avLst/>
          </a:prstGeom>
        </p:spPr>
      </p:pic>
      <p:sp>
        <p:nvSpPr>
          <p:cNvPr id="7" name="TextBox 6">
            <a:extLst>
              <a:ext uri="{FF2B5EF4-FFF2-40B4-BE49-F238E27FC236}">
                <a16:creationId xmlns:a16="http://schemas.microsoft.com/office/drawing/2014/main" id="{11BA8B82-CC3A-DB4E-C5B5-BC78DAF7546F}"/>
              </a:ext>
            </a:extLst>
          </p:cNvPr>
          <p:cNvSpPr txBox="1"/>
          <p:nvPr/>
        </p:nvSpPr>
        <p:spPr>
          <a:xfrm>
            <a:off x="4572000" y="1322358"/>
            <a:ext cx="3657600" cy="207749"/>
          </a:xfrm>
          <a:prstGeom prst="rect">
            <a:avLst/>
          </a:prstGeom>
          <a:noFill/>
        </p:spPr>
        <p:txBody>
          <a:bodyPr wrap="square" lIns="0" tIns="0" rIns="0" bIns="0" rtlCol="0">
            <a:spAutoFit/>
          </a:bodyPr>
          <a:lstStyle/>
          <a:p>
            <a:pPr defTabSz="685800">
              <a:spcBef>
                <a:spcPts val="300"/>
              </a:spcBef>
              <a:spcAft>
                <a:spcPts val="300"/>
              </a:spcAft>
              <a:buClrTx/>
            </a:pPr>
            <a:r>
              <a:rPr lang="en-GB" sz="1350" kern="1200" dirty="0">
                <a:solidFill>
                  <a:prstClr val="white"/>
                </a:solidFill>
                <a:ea typeface="+mn-ea"/>
                <a:cs typeface="+mn-cs"/>
              </a:rPr>
              <a:t>Download/watch the analysis </a:t>
            </a:r>
            <a:r>
              <a:rPr lang="en-GB" sz="1350" kern="1200" dirty="0">
                <a:solidFill>
                  <a:prstClr val="white"/>
                </a:solidFill>
                <a:ea typeface="+mn-ea"/>
                <a:cs typeface="+mn-cs"/>
                <a:hlinkClick r:id="rId5">
                  <a:extLst>
                    <a:ext uri="{A12FA001-AC4F-418D-AE19-62706E023703}">
                      <ahyp:hlinkClr xmlns:ahyp="http://schemas.microsoft.com/office/drawing/2018/hyperlinkcolor" val="tx"/>
                    </a:ext>
                  </a:extLst>
                </a:hlinkClick>
              </a:rPr>
              <a:t>here</a:t>
            </a:r>
            <a:endParaRPr lang="en-GB" sz="1350" kern="1200" dirty="0">
              <a:solidFill>
                <a:prstClr val="white"/>
              </a:solidFill>
              <a:ea typeface="+mn-ea"/>
              <a:cs typeface="+mn-cs"/>
            </a:endParaRPr>
          </a:p>
        </p:txBody>
      </p:sp>
    </p:spTree>
    <p:extLst>
      <p:ext uri="{BB962C8B-B14F-4D97-AF65-F5344CB8AC3E}">
        <p14:creationId xmlns:p14="http://schemas.microsoft.com/office/powerpoint/2010/main" val="72953660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timelapse photo of people passing the street">
            <a:extLst>
              <a:ext uri="{FF2B5EF4-FFF2-40B4-BE49-F238E27FC236}">
                <a16:creationId xmlns:a16="http://schemas.microsoft.com/office/drawing/2014/main" id="{C6508E09-C7FA-4F9E-8075-C3BBC80B106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961" y="0"/>
            <a:ext cx="9144961" cy="515190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A81F154F-846B-4591-B6D6-9238223E647C}"/>
              </a:ext>
            </a:extLst>
          </p:cNvPr>
          <p:cNvSpPr/>
          <p:nvPr/>
        </p:nvSpPr>
        <p:spPr>
          <a:xfrm>
            <a:off x="0" y="0"/>
            <a:ext cx="9144000" cy="5143500"/>
          </a:xfrm>
          <a:prstGeom prst="rect">
            <a:avLst/>
          </a:prstGeom>
          <a:gradFill flip="none" rotWithShape="1">
            <a:gsLst>
              <a:gs pos="46000">
                <a:schemeClr val="accent3">
                  <a:alpha val="11000"/>
                </a:schemeClr>
              </a:gs>
              <a:gs pos="87000">
                <a:schemeClr val="accent1"/>
              </a:gs>
            </a:gsLst>
            <a:path path="circle">
              <a:fillToRect l="100000" t="100000"/>
            </a:path>
            <a:tileRect r="-100000" b="-100000"/>
          </a:gradFill>
          <a:ln w="12700" cap="flat" cmpd="sng" algn="ctr">
            <a:noFill/>
            <a:prstDash val="solid"/>
            <a:miter lim="800000"/>
          </a:ln>
          <a:effectLst/>
        </p:spPr>
        <p:txBody>
          <a:bodyPr rtlCol="0" anchor="ctr"/>
          <a:lstStyle/>
          <a:p>
            <a:pPr algn="ctr" defTabSz="685800">
              <a:buClrTx/>
              <a:defRPr/>
            </a:pPr>
            <a:endParaRPr lang="fr-FR" sz="1350" dirty="0">
              <a:solidFill>
                <a:prstClr val="white"/>
              </a:solidFill>
              <a:ea typeface="+mn-ea"/>
              <a:cs typeface="+mn-cs"/>
            </a:endParaRPr>
          </a:p>
        </p:txBody>
      </p:sp>
      <p:pic>
        <p:nvPicPr>
          <p:cNvPr id="11" name="Image 10" descr="Une image contenant texte, clipart&#10;&#10;Description générée automatiquement">
            <a:extLst>
              <a:ext uri="{FF2B5EF4-FFF2-40B4-BE49-F238E27FC236}">
                <a16:creationId xmlns:a16="http://schemas.microsoft.com/office/drawing/2014/main" id="{0D00D925-EF6F-417D-8CC9-D31E552575A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87075" y="4401932"/>
            <a:ext cx="2772924" cy="493777"/>
          </a:xfrm>
          <a:prstGeom prst="rect">
            <a:avLst/>
          </a:prstGeom>
        </p:spPr>
      </p:pic>
      <p:sp>
        <p:nvSpPr>
          <p:cNvPr id="2" name="Rectangle 1">
            <a:extLst>
              <a:ext uri="{FF2B5EF4-FFF2-40B4-BE49-F238E27FC236}">
                <a16:creationId xmlns:a16="http://schemas.microsoft.com/office/drawing/2014/main" id="{CC28EEAA-1F4B-BE98-4CE5-D66370C7760A}"/>
              </a:ext>
            </a:extLst>
          </p:cNvPr>
          <p:cNvSpPr/>
          <p:nvPr/>
        </p:nvSpPr>
        <p:spPr>
          <a:xfrm>
            <a:off x="354771" y="370336"/>
            <a:ext cx="5925308" cy="2544799"/>
          </a:xfrm>
          <a:prstGeom prst="rect">
            <a:avLst/>
          </a:prstGeom>
        </p:spPr>
        <p:txBody>
          <a:bodyPr wrap="square">
            <a:spAutoFit/>
          </a:bodyPr>
          <a:lstStyle/>
          <a:p>
            <a:pPr defTabSz="685800">
              <a:lnSpc>
                <a:spcPct val="80000"/>
              </a:lnSpc>
              <a:spcBef>
                <a:spcPct val="0"/>
              </a:spcBef>
              <a:buClrTx/>
              <a:defRPr/>
            </a:pPr>
            <a:r>
              <a:rPr lang="en-US" sz="4950" kern="1200" cap="all" spc="225" dirty="0">
                <a:solidFill>
                  <a:prstClr val="white"/>
                </a:solidFill>
                <a:latin typeface="Arial Black" panose="020B0A04020102020204" pitchFamily="34" charset="0"/>
                <a:ea typeface="+mn-ea"/>
                <a:cs typeface="+mn-cs"/>
              </a:rPr>
              <a:t>SOME LESSONS FROM OTHER COUNTRIES</a:t>
            </a:r>
          </a:p>
        </p:txBody>
      </p:sp>
      <p:sp>
        <p:nvSpPr>
          <p:cNvPr id="3" name="Rectangle 2">
            <a:extLst>
              <a:ext uri="{FF2B5EF4-FFF2-40B4-BE49-F238E27FC236}">
                <a16:creationId xmlns:a16="http://schemas.microsoft.com/office/drawing/2014/main" id="{2A5992E6-9F85-2135-607F-D3AAD5B4B7C2}"/>
              </a:ext>
            </a:extLst>
          </p:cNvPr>
          <p:cNvSpPr/>
          <p:nvPr/>
        </p:nvSpPr>
        <p:spPr>
          <a:xfrm>
            <a:off x="467544" y="3381841"/>
            <a:ext cx="4752528" cy="781752"/>
          </a:xfrm>
          <a:prstGeom prst="rect">
            <a:avLst/>
          </a:prstGeom>
        </p:spPr>
        <p:txBody>
          <a:bodyPr wrap="square">
            <a:spAutoFit/>
          </a:bodyPr>
          <a:lstStyle/>
          <a:p>
            <a:pPr defTabSz="365771">
              <a:buClrTx/>
              <a:defRPr/>
            </a:pPr>
            <a:r>
              <a:rPr lang="en-US" sz="2240" b="1" kern="1200" dirty="0">
                <a:solidFill>
                  <a:prstClr val="white"/>
                </a:solidFill>
                <a:ea typeface="+mn-ea"/>
                <a:cs typeface="+mn-cs"/>
              </a:rPr>
              <a:t>Simon Atkinson</a:t>
            </a:r>
          </a:p>
          <a:p>
            <a:pPr defTabSz="365771">
              <a:buClrTx/>
              <a:defRPr/>
            </a:pPr>
            <a:r>
              <a:rPr lang="en-US" sz="2240" kern="1200" dirty="0">
                <a:solidFill>
                  <a:prstClr val="white"/>
                </a:solidFill>
                <a:ea typeface="+mn-ea"/>
                <a:cs typeface="+mn-cs"/>
              </a:rPr>
              <a:t>Chief Knowledge Officer, Ipsos</a:t>
            </a:r>
          </a:p>
        </p:txBody>
      </p:sp>
    </p:spTree>
    <p:extLst>
      <p:ext uri="{BB962C8B-B14F-4D97-AF65-F5344CB8AC3E}">
        <p14:creationId xmlns:p14="http://schemas.microsoft.com/office/powerpoint/2010/main" val="352922281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9E47560-0FE6-4C22-83B2-22CD5C8FC789}"/>
              </a:ext>
            </a:extLst>
          </p:cNvPr>
          <p:cNvSpPr>
            <a:spLocks noGrp="1"/>
          </p:cNvSpPr>
          <p:nvPr>
            <p:ph type="title"/>
          </p:nvPr>
        </p:nvSpPr>
        <p:spPr>
          <a:xfrm>
            <a:off x="337499" y="360203"/>
            <a:ext cx="8701191" cy="207749"/>
          </a:xfrm>
        </p:spPr>
        <p:txBody>
          <a:bodyPr/>
          <a:lstStyle/>
          <a:p>
            <a:r>
              <a:rPr lang="en-GB" dirty="0"/>
              <a:t>SOME LESSONS FROM OTHER COUNTRIES: </a:t>
            </a:r>
            <a:r>
              <a:rPr lang="en-GB" b="0" dirty="0"/>
              <a:t>RESOURCES</a:t>
            </a:r>
          </a:p>
        </p:txBody>
      </p:sp>
      <p:sp>
        <p:nvSpPr>
          <p:cNvPr id="7" name="TextBox 6">
            <a:extLst>
              <a:ext uri="{FF2B5EF4-FFF2-40B4-BE49-F238E27FC236}">
                <a16:creationId xmlns:a16="http://schemas.microsoft.com/office/drawing/2014/main" id="{11BA8B82-CC3A-DB4E-C5B5-BC78DAF7546F}"/>
              </a:ext>
            </a:extLst>
          </p:cNvPr>
          <p:cNvSpPr txBox="1"/>
          <p:nvPr/>
        </p:nvSpPr>
        <p:spPr>
          <a:xfrm>
            <a:off x="5817742" y="3552291"/>
            <a:ext cx="2982073" cy="207749"/>
          </a:xfrm>
          <a:prstGeom prst="rect">
            <a:avLst/>
          </a:prstGeom>
          <a:noFill/>
        </p:spPr>
        <p:txBody>
          <a:bodyPr wrap="square" lIns="0" tIns="0" rIns="0" bIns="0" rtlCol="0">
            <a:spAutoFit/>
          </a:bodyPr>
          <a:lstStyle/>
          <a:p>
            <a:pPr defTabSz="685800">
              <a:spcBef>
                <a:spcPts val="300"/>
              </a:spcBef>
              <a:spcAft>
                <a:spcPts val="300"/>
              </a:spcAft>
              <a:buClrTx/>
            </a:pPr>
            <a:r>
              <a:rPr lang="en-GB" sz="1350" b="1" i="1" kern="1200" dirty="0">
                <a:solidFill>
                  <a:prstClr val="white"/>
                </a:solidFill>
                <a:ea typeface="+mn-ea"/>
                <a:cs typeface="+mn-cs"/>
              </a:rPr>
              <a:t>Brand Biden v Brand Trump </a:t>
            </a:r>
            <a:r>
              <a:rPr lang="en-GB" sz="1350" kern="1200" dirty="0">
                <a:solidFill>
                  <a:prstClr val="white"/>
                </a:solidFill>
                <a:ea typeface="+mn-ea"/>
                <a:cs typeface="+mn-cs"/>
                <a:hlinkClick r:id="rId3">
                  <a:extLst>
                    <a:ext uri="{A12FA001-AC4F-418D-AE19-62706E023703}">
                      <ahyp:hlinkClr xmlns:ahyp="http://schemas.microsoft.com/office/drawing/2018/hyperlinkcolor" val="tx"/>
                    </a:ext>
                  </a:extLst>
                </a:hlinkClick>
              </a:rPr>
              <a:t>here</a:t>
            </a:r>
            <a:endParaRPr lang="en-GB" sz="1350" kern="1200" dirty="0">
              <a:solidFill>
                <a:prstClr val="white"/>
              </a:solidFill>
              <a:ea typeface="+mn-ea"/>
              <a:cs typeface="+mn-cs"/>
            </a:endParaRPr>
          </a:p>
        </p:txBody>
      </p:sp>
      <p:pic>
        <p:nvPicPr>
          <p:cNvPr id="2" name="Picture 1">
            <a:extLst>
              <a:ext uri="{FF2B5EF4-FFF2-40B4-BE49-F238E27FC236}">
                <a16:creationId xmlns:a16="http://schemas.microsoft.com/office/drawing/2014/main" id="{FAC54F41-DDE8-B508-CA4F-E712E724511B}"/>
              </a:ext>
            </a:extLst>
          </p:cNvPr>
          <p:cNvPicPr>
            <a:picLocks noChangeAspect="1"/>
          </p:cNvPicPr>
          <p:nvPr/>
        </p:nvPicPr>
        <p:blipFill>
          <a:blip r:embed="rId4"/>
          <a:stretch>
            <a:fillRect/>
          </a:stretch>
        </p:blipFill>
        <p:spPr>
          <a:xfrm>
            <a:off x="5568133" y="1695217"/>
            <a:ext cx="3146921" cy="1753067"/>
          </a:xfrm>
          <a:prstGeom prst="rect">
            <a:avLst/>
          </a:prstGeom>
        </p:spPr>
      </p:pic>
      <p:pic>
        <p:nvPicPr>
          <p:cNvPr id="5" name="Picture 2" descr="Making the most of our regrets | Ipsos">
            <a:extLst>
              <a:ext uri="{FF2B5EF4-FFF2-40B4-BE49-F238E27FC236}">
                <a16:creationId xmlns:a16="http://schemas.microsoft.com/office/drawing/2014/main" id="{EED44970-54BA-DAEF-56F8-34D4BE2DF7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05191" y="1054230"/>
            <a:ext cx="1858703" cy="265732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A4806B9-C00B-9885-BC3E-CDB491678A13}"/>
              </a:ext>
            </a:extLst>
          </p:cNvPr>
          <p:cNvSpPr txBox="1"/>
          <p:nvPr/>
        </p:nvSpPr>
        <p:spPr>
          <a:xfrm>
            <a:off x="3109679" y="3945277"/>
            <a:ext cx="3717499" cy="207749"/>
          </a:xfrm>
          <a:prstGeom prst="rect">
            <a:avLst/>
          </a:prstGeom>
          <a:noFill/>
        </p:spPr>
        <p:txBody>
          <a:bodyPr wrap="square" lIns="0" tIns="0" rIns="0" bIns="0" rtlCol="0">
            <a:spAutoFit/>
          </a:bodyPr>
          <a:lstStyle/>
          <a:p>
            <a:pPr defTabSz="685800">
              <a:spcBef>
                <a:spcPts val="300"/>
              </a:spcBef>
              <a:spcAft>
                <a:spcPts val="300"/>
              </a:spcAft>
              <a:buClrTx/>
            </a:pPr>
            <a:r>
              <a:rPr lang="en-GB" sz="1350" b="1" i="1" kern="1200" dirty="0">
                <a:solidFill>
                  <a:prstClr val="white"/>
                </a:solidFill>
                <a:ea typeface="+mn-ea"/>
                <a:cs typeface="+mn-cs"/>
              </a:rPr>
              <a:t>“Regrets” </a:t>
            </a:r>
            <a:r>
              <a:rPr lang="en-GB" sz="1350" b="1" kern="1200" dirty="0">
                <a:solidFill>
                  <a:prstClr val="white"/>
                </a:solidFill>
                <a:ea typeface="+mn-ea"/>
                <a:cs typeface="+mn-cs"/>
              </a:rPr>
              <a:t>White Paper </a:t>
            </a:r>
            <a:r>
              <a:rPr lang="en-GB" sz="1350" kern="1200" dirty="0">
                <a:solidFill>
                  <a:prstClr val="white"/>
                </a:solidFill>
                <a:ea typeface="+mn-ea"/>
                <a:cs typeface="+mn-cs"/>
                <a:hlinkClick r:id="rId6">
                  <a:extLst>
                    <a:ext uri="{A12FA001-AC4F-418D-AE19-62706E023703}">
                      <ahyp:hlinkClr xmlns:ahyp="http://schemas.microsoft.com/office/drawing/2018/hyperlinkcolor" val="tx"/>
                    </a:ext>
                  </a:extLst>
                </a:hlinkClick>
              </a:rPr>
              <a:t>here</a:t>
            </a:r>
            <a:endParaRPr lang="en-GB" sz="1350" kern="1200" dirty="0">
              <a:solidFill>
                <a:prstClr val="white"/>
              </a:solidFill>
              <a:ea typeface="+mn-ea"/>
              <a:cs typeface="+mn-cs"/>
            </a:endParaRPr>
          </a:p>
        </p:txBody>
      </p:sp>
      <p:pic>
        <p:nvPicPr>
          <p:cNvPr id="10" name="Picture 9">
            <a:extLst>
              <a:ext uri="{FF2B5EF4-FFF2-40B4-BE49-F238E27FC236}">
                <a16:creationId xmlns:a16="http://schemas.microsoft.com/office/drawing/2014/main" id="{7ABCD0BB-56B1-D5CD-44CF-7265062AF694}"/>
              </a:ext>
            </a:extLst>
          </p:cNvPr>
          <p:cNvPicPr>
            <a:picLocks noChangeAspect="1"/>
          </p:cNvPicPr>
          <p:nvPr/>
        </p:nvPicPr>
        <p:blipFill>
          <a:blip r:embed="rId7"/>
          <a:stretch>
            <a:fillRect/>
          </a:stretch>
        </p:blipFill>
        <p:spPr>
          <a:xfrm>
            <a:off x="516278" y="1140518"/>
            <a:ext cx="1799262" cy="2571038"/>
          </a:xfrm>
          <a:prstGeom prst="rect">
            <a:avLst/>
          </a:prstGeom>
        </p:spPr>
      </p:pic>
      <p:sp>
        <p:nvSpPr>
          <p:cNvPr id="11" name="TextBox 10">
            <a:extLst>
              <a:ext uri="{FF2B5EF4-FFF2-40B4-BE49-F238E27FC236}">
                <a16:creationId xmlns:a16="http://schemas.microsoft.com/office/drawing/2014/main" id="{60544CC3-6B0E-00D8-2543-EBD003E8AD7E}"/>
              </a:ext>
            </a:extLst>
          </p:cNvPr>
          <p:cNvSpPr txBox="1"/>
          <p:nvPr/>
        </p:nvSpPr>
        <p:spPr>
          <a:xfrm>
            <a:off x="608744" y="3945277"/>
            <a:ext cx="1799262" cy="415498"/>
          </a:xfrm>
          <a:prstGeom prst="rect">
            <a:avLst/>
          </a:prstGeom>
          <a:noFill/>
        </p:spPr>
        <p:txBody>
          <a:bodyPr wrap="square" lIns="0" tIns="0" rIns="0" bIns="0" rtlCol="0">
            <a:spAutoFit/>
          </a:bodyPr>
          <a:lstStyle/>
          <a:p>
            <a:pPr defTabSz="685800">
              <a:spcBef>
                <a:spcPts val="300"/>
              </a:spcBef>
              <a:spcAft>
                <a:spcPts val="300"/>
              </a:spcAft>
              <a:buClrTx/>
            </a:pPr>
            <a:r>
              <a:rPr lang="en-GB" sz="1350" b="1" i="1" kern="1200" dirty="0">
                <a:solidFill>
                  <a:prstClr val="white"/>
                </a:solidFill>
                <a:ea typeface="+mn-ea"/>
                <a:cs typeface="+mn-cs"/>
              </a:rPr>
              <a:t>Evolution of Opinion Polls </a:t>
            </a:r>
            <a:r>
              <a:rPr lang="en-GB" sz="1350" b="1" kern="1200" dirty="0">
                <a:solidFill>
                  <a:prstClr val="white"/>
                </a:solidFill>
                <a:ea typeface="+mn-ea"/>
                <a:cs typeface="+mn-cs"/>
              </a:rPr>
              <a:t>paper </a:t>
            </a:r>
            <a:r>
              <a:rPr lang="en-GB" sz="1350" kern="1200" dirty="0">
                <a:solidFill>
                  <a:prstClr val="white"/>
                </a:solidFill>
                <a:ea typeface="+mn-ea"/>
                <a:cs typeface="+mn-cs"/>
                <a:hlinkClick r:id="rId8">
                  <a:extLst>
                    <a:ext uri="{A12FA001-AC4F-418D-AE19-62706E023703}">
                      <ahyp:hlinkClr xmlns:ahyp="http://schemas.microsoft.com/office/drawing/2018/hyperlinkcolor" val="tx"/>
                    </a:ext>
                  </a:extLst>
                </a:hlinkClick>
              </a:rPr>
              <a:t>here</a:t>
            </a:r>
            <a:endParaRPr lang="en-GB" sz="1350" kern="1200" dirty="0">
              <a:solidFill>
                <a:prstClr val="white"/>
              </a:solidFill>
              <a:ea typeface="+mn-ea"/>
              <a:cs typeface="+mn-cs"/>
            </a:endParaRPr>
          </a:p>
        </p:txBody>
      </p:sp>
    </p:spTree>
    <p:extLst>
      <p:ext uri="{BB962C8B-B14F-4D97-AF65-F5344CB8AC3E}">
        <p14:creationId xmlns:p14="http://schemas.microsoft.com/office/powerpoint/2010/main" val="25623252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Performance of Final Polls in 2019</a:t>
            </a:r>
          </a:p>
        </p:txBody>
      </p:sp>
      <p:graphicFrame>
        <p:nvGraphicFramePr>
          <p:cNvPr id="4" name="Content Placeholder 3"/>
          <p:cNvGraphicFramePr>
            <a:graphicFrameLocks noGrp="1"/>
          </p:cNvGraphicFramePr>
          <p:nvPr>
            <p:ph idx="1"/>
          </p:nvPr>
        </p:nvGraphicFramePr>
        <p:xfrm>
          <a:off x="1614488" y="1369219"/>
          <a:ext cx="5915025" cy="3263504"/>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1614488" y="4783016"/>
            <a:ext cx="6105159" cy="369332"/>
          </a:xfrm>
          <a:prstGeom prst="rect">
            <a:avLst/>
          </a:prstGeom>
          <a:noFill/>
        </p:spPr>
        <p:txBody>
          <a:bodyPr wrap="square" rtlCol="0">
            <a:spAutoFit/>
          </a:bodyPr>
          <a:lstStyle/>
          <a:p>
            <a:pPr defTabSz="685800">
              <a:buClrTx/>
            </a:pPr>
            <a:r>
              <a:rPr lang="en-US" sz="900" kern="1200" dirty="0">
                <a:solidFill>
                  <a:prstClr val="black"/>
                </a:solidFill>
                <a:latin typeface="Calibri" panose="020F0502020204030204"/>
                <a:ea typeface="+mn-ea"/>
                <a:cs typeface="+mn-cs"/>
              </a:rPr>
              <a:t>Source: Average of polls by BMG, </a:t>
            </a:r>
            <a:r>
              <a:rPr lang="en-US" sz="900" kern="1200" dirty="0" err="1">
                <a:solidFill>
                  <a:prstClr val="black"/>
                </a:solidFill>
                <a:latin typeface="Calibri" panose="020F0502020204030204"/>
                <a:ea typeface="+mn-ea"/>
                <a:cs typeface="+mn-cs"/>
              </a:rPr>
              <a:t>Deltapoll</a:t>
            </a:r>
            <a:r>
              <a:rPr lang="en-US" sz="900" kern="1200" dirty="0">
                <a:solidFill>
                  <a:prstClr val="black"/>
                </a:solidFill>
                <a:latin typeface="Calibri" panose="020F0502020204030204"/>
                <a:ea typeface="+mn-ea"/>
                <a:cs typeface="+mn-cs"/>
              </a:rPr>
              <a:t>, ICM, </a:t>
            </a:r>
            <a:r>
              <a:rPr lang="en-US" sz="900" kern="1200" dirty="0" err="1">
                <a:solidFill>
                  <a:prstClr val="black"/>
                </a:solidFill>
                <a:latin typeface="Calibri" panose="020F0502020204030204"/>
                <a:ea typeface="+mn-ea"/>
                <a:cs typeface="+mn-cs"/>
              </a:rPr>
              <a:t>Ipsos</a:t>
            </a:r>
            <a:r>
              <a:rPr lang="en-US" sz="900" kern="1200" dirty="0">
                <a:solidFill>
                  <a:prstClr val="black"/>
                </a:solidFill>
                <a:latin typeface="Calibri" panose="020F0502020204030204"/>
                <a:ea typeface="+mn-ea"/>
                <a:cs typeface="+mn-cs"/>
              </a:rPr>
              <a:t>, Kantar, </a:t>
            </a:r>
            <a:r>
              <a:rPr lang="en-US" sz="900" kern="1200" dirty="0" err="1">
                <a:solidFill>
                  <a:prstClr val="black"/>
                </a:solidFill>
                <a:latin typeface="Calibri" panose="020F0502020204030204"/>
                <a:ea typeface="+mn-ea"/>
                <a:cs typeface="+mn-cs"/>
              </a:rPr>
              <a:t>Opinium</a:t>
            </a:r>
            <a:r>
              <a:rPr lang="en-US" sz="900" kern="1200" dirty="0">
                <a:solidFill>
                  <a:prstClr val="black"/>
                </a:solidFill>
                <a:latin typeface="Calibri" panose="020F0502020204030204"/>
                <a:ea typeface="+mn-ea"/>
                <a:cs typeface="+mn-cs"/>
              </a:rPr>
              <a:t>, </a:t>
            </a:r>
            <a:r>
              <a:rPr lang="en-US" sz="900" kern="1200" dirty="0" err="1">
                <a:solidFill>
                  <a:prstClr val="black"/>
                </a:solidFill>
                <a:latin typeface="Calibri" panose="020F0502020204030204"/>
                <a:ea typeface="+mn-ea"/>
                <a:cs typeface="+mn-cs"/>
              </a:rPr>
              <a:t>Panelbase</a:t>
            </a:r>
            <a:r>
              <a:rPr lang="en-US" sz="900" kern="1200" dirty="0">
                <a:solidFill>
                  <a:prstClr val="black"/>
                </a:solidFill>
                <a:latin typeface="Calibri" panose="020F0502020204030204"/>
                <a:ea typeface="+mn-ea"/>
                <a:cs typeface="+mn-cs"/>
              </a:rPr>
              <a:t>, </a:t>
            </a:r>
            <a:r>
              <a:rPr lang="en-US" sz="900" kern="1200" dirty="0" err="1">
                <a:solidFill>
                  <a:prstClr val="black"/>
                </a:solidFill>
                <a:latin typeface="Calibri" panose="020F0502020204030204"/>
                <a:ea typeface="+mn-ea"/>
                <a:cs typeface="+mn-cs"/>
              </a:rPr>
              <a:t>Savanta</a:t>
            </a:r>
            <a:r>
              <a:rPr lang="en-US" sz="900" kern="1200" dirty="0">
                <a:solidFill>
                  <a:prstClr val="black"/>
                </a:solidFill>
                <a:latin typeface="Calibri" panose="020F0502020204030204"/>
                <a:ea typeface="+mn-ea"/>
                <a:cs typeface="+mn-cs"/>
              </a:rPr>
              <a:t> </a:t>
            </a:r>
            <a:r>
              <a:rPr lang="en-US" sz="900" kern="1200" dirty="0" err="1">
                <a:solidFill>
                  <a:prstClr val="black"/>
                </a:solidFill>
                <a:latin typeface="Calibri" panose="020F0502020204030204"/>
                <a:ea typeface="+mn-ea"/>
                <a:cs typeface="+mn-cs"/>
              </a:rPr>
              <a:t>ComRes</a:t>
            </a:r>
            <a:r>
              <a:rPr lang="en-US" sz="900" kern="1200" dirty="0">
                <a:solidFill>
                  <a:prstClr val="black"/>
                </a:solidFill>
                <a:latin typeface="Calibri" panose="020F0502020204030204"/>
                <a:ea typeface="+mn-ea"/>
                <a:cs typeface="+mn-cs"/>
              </a:rPr>
              <a:t>, </a:t>
            </a:r>
            <a:r>
              <a:rPr lang="en-US" sz="900" kern="1200" dirty="0" err="1">
                <a:solidFill>
                  <a:prstClr val="black"/>
                </a:solidFill>
                <a:latin typeface="Calibri" panose="020F0502020204030204"/>
                <a:ea typeface="+mn-ea"/>
                <a:cs typeface="+mn-cs"/>
              </a:rPr>
              <a:t>Survation</a:t>
            </a:r>
            <a:r>
              <a:rPr lang="en-US" sz="900" kern="1200" dirty="0">
                <a:solidFill>
                  <a:prstClr val="black"/>
                </a:solidFill>
                <a:latin typeface="Calibri" panose="020F0502020204030204"/>
                <a:ea typeface="+mn-ea"/>
                <a:cs typeface="+mn-cs"/>
              </a:rPr>
              <a:t>, </a:t>
            </a:r>
            <a:r>
              <a:rPr lang="en-US" sz="900" kern="1200" dirty="0" err="1">
                <a:solidFill>
                  <a:prstClr val="black"/>
                </a:solidFill>
                <a:latin typeface="Calibri" panose="020F0502020204030204"/>
                <a:ea typeface="+mn-ea"/>
                <a:cs typeface="+mn-cs"/>
              </a:rPr>
              <a:t>YouGov</a:t>
            </a:r>
            <a:r>
              <a:rPr lang="en-US" sz="900" kern="1200" dirty="0">
                <a:solidFill>
                  <a:prstClr val="black"/>
                </a:solidFill>
                <a:latin typeface="Calibri" panose="020F0502020204030204"/>
                <a:ea typeface="+mn-ea"/>
                <a:cs typeface="+mn-cs"/>
              </a:rPr>
              <a:t>. All were polls completed no earlier than 9.12.22</a:t>
            </a:r>
          </a:p>
        </p:txBody>
      </p:sp>
    </p:spTree>
    <p:extLst>
      <p:ext uri="{BB962C8B-B14F-4D97-AF65-F5344CB8AC3E}">
        <p14:creationId xmlns:p14="http://schemas.microsoft.com/office/powerpoint/2010/main" val="10157853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Many Were Relatively Close</a:t>
            </a:r>
          </a:p>
        </p:txBody>
      </p:sp>
      <p:graphicFrame>
        <p:nvGraphicFramePr>
          <p:cNvPr id="4" name="Content Placeholder 3"/>
          <p:cNvGraphicFramePr>
            <a:graphicFrameLocks noGrp="1"/>
          </p:cNvGraphicFramePr>
          <p:nvPr>
            <p:ph idx="1"/>
          </p:nvPr>
        </p:nvGraphicFramePr>
        <p:xfrm>
          <a:off x="1614488" y="1268017"/>
          <a:ext cx="5915025" cy="342258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3893739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a1G3ygldpp7KrqE77Ne.6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a1G3ygldpp7KrqE77Ne.6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S736x1reOPPsKzs3HbzffA"/>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pujqcHVlVTZYOruMkoQoog"/>
</p:tagLst>
</file>

<file path=ppt/theme/theme1.xml><?xml version="1.0" encoding="utf-8"?>
<a:theme xmlns:a="http://schemas.openxmlformats.org/drawingml/2006/main" name="Plum">
  <a:themeElements>
    <a:clrScheme name="Plum">
      <a:dk1>
        <a:srgbClr val="390983"/>
      </a:dk1>
      <a:lt1>
        <a:srgbClr val="FFFFFF"/>
      </a:lt1>
      <a:dk2>
        <a:srgbClr val="000000"/>
      </a:dk2>
      <a:lt2>
        <a:srgbClr val="7F7F7F"/>
      </a:lt2>
      <a:accent1>
        <a:srgbClr val="333333"/>
      </a:accent1>
      <a:accent2>
        <a:srgbClr val="5E2B97"/>
      </a:accent2>
      <a:accent3>
        <a:srgbClr val="7E57C2"/>
      </a:accent3>
      <a:accent4>
        <a:srgbClr val="C77025"/>
      </a:accent4>
      <a:accent5>
        <a:srgbClr val="009688"/>
      </a:accent5>
      <a:accent6>
        <a:srgbClr val="FFD600"/>
      </a:accent6>
      <a:hlink>
        <a:srgbClr val="009688"/>
      </a:hlink>
      <a:folHlink>
        <a:srgbClr val="00968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PSOS - Classical Template - 16x9">
  <a:themeElements>
    <a:clrScheme name="ipsos_glob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8E8E8"/>
        </a:solidFill>
        <a:ln>
          <a:noFill/>
        </a:ln>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gn="l">
          <a:lnSpc>
            <a:spcPct val="110000"/>
          </a:lnSpc>
          <a:defRPr sz="24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bg1">
              <a:lumMod val="65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spcBef>
            <a:spcPts val="400"/>
          </a:spcBef>
          <a:spcAft>
            <a:spcPts val="400"/>
          </a:spcAft>
          <a:defRPr sz="2400" dirty="0" err="1" smtClean="0"/>
        </a:defPPr>
      </a:lstStyle>
    </a:txDef>
  </a:objectDefaults>
  <a:extraClrSchemeLst/>
  <a:extLst>
    <a:ext uri="{05A4C25C-085E-4340-85A3-A5531E510DB2}">
      <thm15:themeFamily xmlns:thm15="http://schemas.microsoft.com/office/thememl/2012/main" name="presentation_template_16x9_uk_ipsos_2022_v1.0.potx" id="{919FA192-BB8A-4BAD-83B9-0495A8E410A3}" vid="{61B93B98-CB92-46D1-A523-E6F599B19487}"/>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YouGov">
  <a:themeElements>
    <a:clrScheme name="YouGov">
      <a:dk1>
        <a:srgbClr val="000000"/>
      </a:dk1>
      <a:lt1>
        <a:srgbClr val="FFFFFF"/>
      </a:lt1>
      <a:dk2>
        <a:srgbClr val="33415C"/>
      </a:dk2>
      <a:lt2>
        <a:srgbClr val="E6E8ED"/>
      </a:lt2>
      <a:accent1>
        <a:srgbClr val="FF412C"/>
      </a:accent1>
      <a:accent2>
        <a:srgbClr val="9F29FF"/>
      </a:accent2>
      <a:accent3>
        <a:srgbClr val="06A6EE"/>
      </a:accent3>
      <a:accent4>
        <a:srgbClr val="31CAA8"/>
      </a:accent4>
      <a:accent5>
        <a:srgbClr val="808DA5"/>
      </a:accent5>
      <a:accent6>
        <a:srgbClr val="FF2380"/>
      </a:accent6>
      <a:hlink>
        <a:srgbClr val="FF412C"/>
      </a:hlink>
      <a:folHlink>
        <a:srgbClr val="808DA5"/>
      </a:folHlink>
    </a:clrScheme>
    <a:fontScheme name="YouGov">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72000" tIns="36000" rIns="72000" bIns="36000" rtlCol="0" anchor="ctr"/>
      <a:lstStyle>
        <a:defPPr algn="ctr">
          <a:defRPr sz="14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400" dirty="0" err="1" smtClean="0"/>
        </a:defPPr>
      </a:lstStyle>
    </a:txDef>
  </a:objectDefaults>
  <a:extraClrSchemeLst/>
  <a:custClrLst>
    <a:custClr name="White">
      <a:srgbClr val="FFFFFF"/>
    </a:custClr>
    <a:custClr name="Black">
      <a:srgbClr val="000000"/>
    </a:custClr>
    <a:custClr name="Stone gray 7">
      <a:srgbClr val="E6E8ED"/>
    </a:custClr>
    <a:custClr name="Stone gray 1">
      <a:srgbClr val="33415C"/>
    </a:custClr>
    <a:custClr name="Grapefruit">
      <a:srgbClr val="FF412C"/>
    </a:custClr>
    <a:custClr name="Plum">
      <a:srgbClr val="9F29FF"/>
    </a:custClr>
    <a:custClr name="Blueberry">
      <a:srgbClr val="06A6EE"/>
    </a:custClr>
    <a:custClr name="Avocado">
      <a:srgbClr val="31CAA8"/>
    </a:custClr>
    <a:custClr name="Stone gray 3">
      <a:srgbClr val="808DA5"/>
    </a:custClr>
    <a:custClr name="Pomegranate">
      <a:srgbClr val="FF2380"/>
    </a:custClr>
    <a:custClr>
      <a:srgbClr val="FFFFFF"/>
    </a:custClr>
    <a:custClr>
      <a:srgbClr val="FFFFFF"/>
    </a:custClr>
    <a:custClr name="Stone gray 6">
      <a:srgbClr val="CCD1DB"/>
    </a:custClr>
    <a:custClr name="Stone gray 2">
      <a:srgbClr val="616E90"/>
    </a:custClr>
    <a:custClr name="Grapefruit 60%">
      <a:srgbClr val="FF8D80"/>
    </a:custClr>
    <a:custClr name="Plum 60%">
      <a:srgbClr val="C57FFF"/>
    </a:custClr>
    <a:custClr name="Blueberry 60%">
      <a:srgbClr val="6ACAF5"/>
    </a:custClr>
    <a:custClr name="Avocado 60%">
      <a:srgbClr val="83DFCB"/>
    </a:custClr>
    <a:custClr name="Stone gray 4">
      <a:srgbClr val="99A4B7"/>
    </a:custClr>
    <a:custClr name="Pomegranate 60%">
      <a:srgbClr val="FF7BB3"/>
    </a:custClr>
    <a:custClr>
      <a:srgbClr val="FFFFFF"/>
    </a:custClr>
    <a:custClr>
      <a:srgbClr val="FFFFFF"/>
    </a:custClr>
    <a:custClr>
      <a:srgbClr val="FFFFFF"/>
    </a:custClr>
    <a:custClr>
      <a:srgbClr val="FFFFFF"/>
    </a:custClr>
    <a:custClr name="Grapefruit 80%">
      <a:srgbClr val="FF6756"/>
    </a:custClr>
    <a:custClr name="Plum 80%">
      <a:srgbClr val="B254FF"/>
    </a:custClr>
    <a:custClr name="Blueberry 80%">
      <a:srgbClr val="38B8F1"/>
    </a:custClr>
    <a:custClr name="Avocado 80%">
      <a:srgbClr val="5AD5B9"/>
    </a:custClr>
    <a:custClr name="Stone gray 5">
      <a:srgbClr val="B3BBC9"/>
    </a:custClr>
    <a:custClr name="Pomegranate 80%">
      <a:srgbClr val="FF4F99"/>
    </a:custClr>
    <a:custClr>
      <a:srgbClr val="FFFFFF"/>
    </a:custClr>
    <a:custClr>
      <a:srgbClr val="FFFFFF"/>
    </a:custClr>
    <a:custClr>
      <a:srgbClr val="FFFFFF"/>
    </a:custClr>
    <a:custClr>
      <a:srgbClr val="FFFFFF"/>
    </a:custClr>
    <a:custClr name="Grapefruit dark 1">
      <a:srgbClr val="E8281E"/>
    </a:custClr>
    <a:custClr name="Plum dark 1">
      <a:srgbClr val="8001D8"/>
    </a:custClr>
    <a:custClr name="Blueberry dark 1">
      <a:srgbClr val="006BDB"/>
    </a:custClr>
    <a:custClr name="Avocado dark 1">
      <a:srgbClr val="149678"/>
    </a:custClr>
    <a:custClr>
      <a:srgbClr val="FFFFFF"/>
    </a:custClr>
    <a:custClr name="Pomegranate dark 1">
      <a:srgbClr val="CD0E28"/>
    </a:custClr>
    <a:custClr name="Color has no name">
      <a:srgbClr val="FFFFFF"/>
    </a:custClr>
    <a:custClr name="Color has no name">
      <a:srgbClr val="FFFFFF"/>
    </a:custClr>
    <a:custClr>
      <a:srgbClr val="FFFFFF"/>
    </a:custClr>
    <a:custClr>
      <a:srgbClr val="FFFFFF"/>
    </a:custClr>
    <a:custClr name="Grapefruit dark 2">
      <a:srgbClr val="C20800"/>
    </a:custClr>
    <a:custClr name="Plum dark 2">
      <a:srgbClr val="6600AB"/>
    </a:custClr>
    <a:custClr name="Blueberry dark 2">
      <a:srgbClr val="003CAB"/>
    </a:custClr>
    <a:custClr name="Avocado dark 2">
      <a:srgbClr val="006B46"/>
    </a:custClr>
    <a:custClr>
      <a:srgbClr val="FFFFFF"/>
    </a:custClr>
    <a:custClr name="Pomegranate dark 2">
      <a:srgbClr val="A50115"/>
    </a:custClr>
  </a:custClrLst>
  <a:extLst>
    <a:ext uri="{05A4C25C-085E-4340-85A3-A5531E510DB2}">
      <thm15:themeFamily xmlns:thm15="http://schemas.microsoft.com/office/thememl/2012/main" name="Presentation1" id="{32FDDC20-4C91-4812-A664-EE1655E77ACE}" vid="{6CCD821A-B806-4B2F-A213-436716C78CBA}"/>
    </a:ext>
  </a:extLst>
</a:theme>
</file>

<file path=ppt/theme/theme5.xml><?xml version="1.0" encoding="utf-8"?>
<a:theme xmlns:a="http://schemas.openxmlformats.org/drawingml/2006/main" name="Opinium Hero Title">
  <a:themeElements>
    <a:clrScheme name="Opinium colours">
      <a:dk1>
        <a:srgbClr val="5B645F"/>
      </a:dk1>
      <a:lt1>
        <a:srgbClr val="FFFFFF"/>
      </a:lt1>
      <a:dk2>
        <a:srgbClr val="8D9691"/>
      </a:dk2>
      <a:lt2>
        <a:srgbClr val="00BCF2"/>
      </a:lt2>
      <a:accent1>
        <a:srgbClr val="F84CBC"/>
      </a:accent1>
      <a:accent2>
        <a:srgbClr val="0563C1"/>
      </a:accent2>
      <a:accent3>
        <a:srgbClr val="24356E"/>
      </a:accent3>
      <a:accent4>
        <a:srgbClr val="40BAAE"/>
      </a:accent4>
      <a:accent5>
        <a:srgbClr val="FFFFFF"/>
      </a:accent5>
      <a:accent6>
        <a:srgbClr val="FFFFFF"/>
      </a:accent6>
      <a:hlink>
        <a:srgbClr val="00B0F0"/>
      </a:hlink>
      <a:folHlink>
        <a:srgbClr val="F84CBC"/>
      </a:folHlink>
    </a:clrScheme>
    <a:fontScheme name="Opinium fonts">
      <a:majorFont>
        <a:latin typeface="Century Gothic"/>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AAD9E308-1249-497F-B6A8-1250C7A70E9D}" vid="{EACB1E43-8CFC-4E2C-9FA5-5CCFDC3B9C8C}"/>
    </a:ext>
  </a:extLst>
</a:theme>
</file>

<file path=ppt/theme/theme6.xml><?xml version="1.0" encoding="utf-8"?>
<a:theme xmlns:a="http://schemas.openxmlformats.org/drawingml/2006/main" name="1_Opinium Light Blue">
  <a:themeElements>
    <a:clrScheme name="Opinium colours">
      <a:dk1>
        <a:srgbClr val="5B645F"/>
      </a:dk1>
      <a:lt1>
        <a:srgbClr val="FFFFFF"/>
      </a:lt1>
      <a:dk2>
        <a:srgbClr val="8D9691"/>
      </a:dk2>
      <a:lt2>
        <a:srgbClr val="00BCF2"/>
      </a:lt2>
      <a:accent1>
        <a:srgbClr val="F84CBC"/>
      </a:accent1>
      <a:accent2>
        <a:srgbClr val="0563C1"/>
      </a:accent2>
      <a:accent3>
        <a:srgbClr val="24356E"/>
      </a:accent3>
      <a:accent4>
        <a:srgbClr val="40BAAE"/>
      </a:accent4>
      <a:accent5>
        <a:srgbClr val="FFFFFF"/>
      </a:accent5>
      <a:accent6>
        <a:srgbClr val="FFFFFF"/>
      </a:accent6>
      <a:hlink>
        <a:srgbClr val="00B0F0"/>
      </a:hlink>
      <a:folHlink>
        <a:srgbClr val="F84CB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AAD9E308-1249-497F-B6A8-1250C7A70E9D}" vid="{7F51496A-AB32-41A6-AA23-C44A22DC954A}"/>
    </a:ext>
  </a:extLst>
</a:theme>
</file>

<file path=ppt/theme/theme7.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373</TotalTime>
  <Words>4670</Words>
  <Application>Microsoft Office PowerPoint</Application>
  <PresentationFormat>On-screen Show (16:9)</PresentationFormat>
  <Paragraphs>529</Paragraphs>
  <Slides>79</Slides>
  <Notes>40</Notes>
  <HiddenSlides>0</HiddenSlides>
  <MMClips>0</MMClips>
  <ScaleCrop>false</ScaleCrop>
  <HeadingPairs>
    <vt:vector size="8" baseType="variant">
      <vt:variant>
        <vt:lpstr>Fonts Used</vt:lpstr>
      </vt:variant>
      <vt:variant>
        <vt:i4>16</vt:i4>
      </vt:variant>
      <vt:variant>
        <vt:lpstr>Theme</vt:lpstr>
      </vt:variant>
      <vt:variant>
        <vt:i4>6</vt:i4>
      </vt:variant>
      <vt:variant>
        <vt:lpstr>Embedded OLE Servers</vt:lpstr>
      </vt:variant>
      <vt:variant>
        <vt:i4>1</vt:i4>
      </vt:variant>
      <vt:variant>
        <vt:lpstr>Slide Titles</vt:lpstr>
      </vt:variant>
      <vt:variant>
        <vt:i4>79</vt:i4>
      </vt:variant>
    </vt:vector>
  </HeadingPairs>
  <TitlesOfParts>
    <vt:vector size="102" baseType="lpstr">
      <vt:lpstr>Segoe UI</vt:lpstr>
      <vt:lpstr>Arial Black</vt:lpstr>
      <vt:lpstr>Calibri Light</vt:lpstr>
      <vt:lpstr>Rubik</vt:lpstr>
      <vt:lpstr>Barlow</vt:lpstr>
      <vt:lpstr>Arial Regular</vt:lpstr>
      <vt:lpstr>Source Sans Pro</vt:lpstr>
      <vt:lpstr>Rubik Light</vt:lpstr>
      <vt:lpstr>HelveticaNeueLT Std Lt Cn</vt:lpstr>
      <vt:lpstr>Cambria Math</vt:lpstr>
      <vt:lpstr>Barlow SemiBold</vt:lpstr>
      <vt:lpstr>Calibri</vt:lpstr>
      <vt:lpstr>Arial</vt:lpstr>
      <vt:lpstr>Century Gothic</vt:lpstr>
      <vt:lpstr>Century Gothic Bold</vt:lpstr>
      <vt:lpstr>Century Gothic Bold</vt:lpstr>
      <vt:lpstr>Plum</vt:lpstr>
      <vt:lpstr>IPSOS - Classical Template - 16x9</vt:lpstr>
      <vt:lpstr>Office Theme</vt:lpstr>
      <vt:lpstr>YouGov</vt:lpstr>
      <vt:lpstr>Opinium Hero Title</vt:lpstr>
      <vt:lpstr>1_Opinium Light Blue</vt:lpstr>
      <vt:lpstr>Diapositive think-cell</vt:lpstr>
      <vt:lpstr>PowerPoint Presentation</vt:lpstr>
      <vt:lpstr>PowerPoint Presentation</vt:lpstr>
      <vt:lpstr>Learning from Past Mistakes? An Interim Analysis of the Polls in 2019</vt:lpstr>
      <vt:lpstr>Performance of Final Polls in 2015</vt:lpstr>
      <vt:lpstr>All In The Same Boat</vt:lpstr>
      <vt:lpstr>Performance of Final Polls in 2017</vt:lpstr>
      <vt:lpstr>Not (Quite) All As Bad As Each Other</vt:lpstr>
      <vt:lpstr>Performance of Final Polls in 2019</vt:lpstr>
      <vt:lpstr>Many Were Relatively Close</vt:lpstr>
      <vt:lpstr>2015: The Unweighted Figures</vt:lpstr>
      <vt:lpstr>2015: Actual Age Gap in Turnout</vt:lpstr>
      <vt:lpstr>2015: Anticipated Age Gap in Turnout</vt:lpstr>
      <vt:lpstr>Changes in 2017</vt:lpstr>
      <vt:lpstr>The Unweighted Figures in 2017</vt:lpstr>
      <vt:lpstr>How Many Young Voters?</vt:lpstr>
      <vt:lpstr>Too Many Conservatives (after weighting)?</vt:lpstr>
      <vt:lpstr>Principal Changes in 2019</vt:lpstr>
      <vt:lpstr>Unweighted and Reported Data in 2019</vt:lpstr>
      <vt:lpstr>How Many Younger Voters in 2019?</vt:lpstr>
      <vt:lpstr>Implied Age Differences in Turnout</vt:lpstr>
      <vt:lpstr>Weighted Con Share of 2017 Con + Lab vote)</vt:lpstr>
      <vt:lpstr>Conclusions</vt:lpstr>
      <vt:lpstr>PowerPoint Presentation</vt:lpstr>
      <vt:lpstr>Regression Methods</vt:lpstr>
      <vt:lpstr>Regression Overview</vt:lpstr>
      <vt:lpstr>Sample size</vt:lpstr>
      <vt:lpstr>Recent technical improvements</vt:lpstr>
      <vt:lpstr>Results for GE 2019 – Final polls</vt:lpstr>
      <vt:lpstr>Thank you.</vt:lpstr>
      <vt:lpstr>The YouGov approach to MRP </vt:lpstr>
      <vt:lpstr>Agenda</vt:lpstr>
      <vt:lpstr>What is MRP?  </vt:lpstr>
      <vt:lpstr>How does YouGov use MRP?</vt:lpstr>
      <vt:lpstr>Samples and assumptions</vt:lpstr>
      <vt:lpstr>Samples and assumptions</vt:lpstr>
      <vt:lpstr>Samples and assumptions</vt:lpstr>
      <vt:lpstr>Future improvements</vt:lpstr>
      <vt:lpstr>Future uses (research avenues)</vt:lpstr>
      <vt:lpstr>PowerPoint Presentation</vt:lpstr>
      <vt:lpstr>Opinium voting intention methodology</vt:lpstr>
      <vt:lpstr>Why are we doing this?</vt:lpstr>
      <vt:lpstr>Two sets of changes in February 2022</vt:lpstr>
      <vt:lpstr>What goes into the “voters weight”</vt:lpstr>
      <vt:lpstr>If some of a party’s 2019 voters move to “don’t know”, those that remain are weighted up</vt:lpstr>
      <vt:lpstr>If some of a party’s 2019 voters move to “don’t know”, those that remain are weighted up</vt:lpstr>
      <vt:lpstr>If some of a party’s 2019 voters move to “don’t know”, those that remain are weighted up</vt:lpstr>
      <vt:lpstr>If some of a party’s 2019 voters move to “don’t know”, those that remain are weighted up</vt:lpstr>
      <vt:lpstr>What is the effect of this?</vt:lpstr>
      <vt:lpstr>We’re much more influenced by switching between parties than between a party and “don’t know”</vt:lpstr>
      <vt:lpstr>We’re much more influenced by switching between parties than between a party and “don’t know”</vt:lpstr>
      <vt:lpstr>Some final points</vt:lpstr>
      <vt:lpstr>PowerPoint Presentation</vt:lpstr>
      <vt:lpstr>PowerPoint Presentation</vt:lpstr>
      <vt:lpstr>THE QUESTIONS ARE VERY SIMILAR…</vt:lpstr>
      <vt:lpstr>PowerPoint Presentation</vt:lpstr>
      <vt:lpstr>NO GLOBALLY STANDARDISED METHODOLOGY </vt:lpstr>
      <vt:lpstr>NO GLOBALLY STANDARDISED METHODOLOGY </vt:lpstr>
      <vt:lpstr>NO GLOBALLY STANDARDISED METHODOLOGY </vt:lpstr>
      <vt:lpstr>NO GLOBALLY STANDARDISED METHODOLOGY </vt:lpstr>
      <vt:lpstr>PowerPoint Presentation</vt:lpstr>
      <vt:lpstr>THERE ARE SOME CONSISTENT CHALLENGES </vt:lpstr>
      <vt:lpstr>THERE ARE SOME CONSISTENT CHALLENGESY </vt:lpstr>
      <vt:lpstr>CHALLENGE #1: TURNOUT</vt:lpstr>
      <vt:lpstr>CHALLENGE #1: TURNOUT</vt:lpstr>
      <vt:lpstr>MEASURING ANTICIPATED REGRET</vt:lpstr>
      <vt:lpstr>FRANCE 2022</vt:lpstr>
      <vt:lpstr>CORONAVIRUS VACCINE</vt:lpstr>
      <vt:lpstr>THERE ARE SOME CONSISTENT CHALLENGES </vt:lpstr>
      <vt:lpstr>CHALLENGE #2: VOLATILITY</vt:lpstr>
      <vt:lpstr>THERE ARE SOME CONSISTENT CHALLENGES </vt:lpstr>
      <vt:lpstr>CHALLENGE #3: CAPTURING VOTERS’ EMOTIONS</vt:lpstr>
      <vt:lpstr>MEASURING RESPONSE TIME</vt:lpstr>
      <vt:lpstr>US CASE STUDY: BRINGING IN OTHER MARKET RESEARCH TECHNIQUES</vt:lpstr>
      <vt:lpstr>BRINGING IN OTHER MARKET RESEARCH TECHNIQUES</vt:lpstr>
      <vt:lpstr>BRINGING IN OTHER MARKET RESEARCH TECHNIQUES</vt:lpstr>
      <vt:lpstr>BRINGING IN OTHER MARKET RESEARCH TECHNIQUES</vt:lpstr>
      <vt:lpstr>BRINGING IN OTHER MARKET RESEARCH TECHNIQUES</vt:lpstr>
      <vt:lpstr>PowerPoint Presentation</vt:lpstr>
      <vt:lpstr>SOME LESSONS FROM OTHER COUNTRIES: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Polling with Regression Analysis</dc:title>
  <dc:creator>MWB</dc:creator>
  <cp:lastModifiedBy>Simon Atkinson</cp:lastModifiedBy>
  <cp:revision>33</cp:revision>
  <dcterms:modified xsi:type="dcterms:W3CDTF">2023-01-02T11:00:36Z</dcterms:modified>
</cp:coreProperties>
</file>